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21067700" cx="37463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636">
          <p15:clr>
            <a:srgbClr val="747775"/>
          </p15:clr>
        </p15:guide>
        <p15:guide id="2" pos="11800">
          <p15:clr>
            <a:srgbClr val="747775"/>
          </p15:clr>
        </p15:guide>
      </p15:sldGuideLst>
    </p:ext>
    <p:ext uri="GoogleSlidesCustomDataVersion2">
      <go:slidesCustomData xmlns:go="http://customooxmlschemas.google.com/" r:id="rId7" roundtripDataSignature="AMtx7miuX7L3eTo0HRNVYHlAuwy10yZDb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636" orient="horz"/>
        <p:guide pos="1180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
          <p:cNvSpPr txBox="1"/>
          <p:nvPr>
            <p:ph type="ctrTitle"/>
          </p:nvPr>
        </p:nvSpPr>
        <p:spPr>
          <a:xfrm>
            <a:off x="1277083" y="3049770"/>
            <a:ext cx="34909313" cy="8407424"/>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21299"/>
            </a:lvl1pPr>
            <a:lvl2pPr lvl="1" algn="ctr">
              <a:lnSpc>
                <a:spcPct val="100000"/>
              </a:lnSpc>
              <a:spcBef>
                <a:spcPts val="0"/>
              </a:spcBef>
              <a:spcAft>
                <a:spcPts val="0"/>
              </a:spcAft>
              <a:buSzPts val="5200"/>
              <a:buNone/>
              <a:defRPr sz="21299"/>
            </a:lvl2pPr>
            <a:lvl3pPr lvl="2" algn="ctr">
              <a:lnSpc>
                <a:spcPct val="100000"/>
              </a:lnSpc>
              <a:spcBef>
                <a:spcPts val="0"/>
              </a:spcBef>
              <a:spcAft>
                <a:spcPts val="0"/>
              </a:spcAft>
              <a:buSzPts val="5200"/>
              <a:buNone/>
              <a:defRPr sz="21299"/>
            </a:lvl3pPr>
            <a:lvl4pPr lvl="3" algn="ctr">
              <a:lnSpc>
                <a:spcPct val="100000"/>
              </a:lnSpc>
              <a:spcBef>
                <a:spcPts val="0"/>
              </a:spcBef>
              <a:spcAft>
                <a:spcPts val="0"/>
              </a:spcAft>
              <a:buSzPts val="5200"/>
              <a:buNone/>
              <a:defRPr sz="21299"/>
            </a:lvl4pPr>
            <a:lvl5pPr lvl="4" algn="ctr">
              <a:lnSpc>
                <a:spcPct val="100000"/>
              </a:lnSpc>
              <a:spcBef>
                <a:spcPts val="0"/>
              </a:spcBef>
              <a:spcAft>
                <a:spcPts val="0"/>
              </a:spcAft>
              <a:buSzPts val="5200"/>
              <a:buNone/>
              <a:defRPr sz="21299"/>
            </a:lvl5pPr>
            <a:lvl6pPr lvl="5" algn="ctr">
              <a:lnSpc>
                <a:spcPct val="100000"/>
              </a:lnSpc>
              <a:spcBef>
                <a:spcPts val="0"/>
              </a:spcBef>
              <a:spcAft>
                <a:spcPts val="0"/>
              </a:spcAft>
              <a:buSzPts val="5200"/>
              <a:buNone/>
              <a:defRPr sz="21299"/>
            </a:lvl6pPr>
            <a:lvl7pPr lvl="6" algn="ctr">
              <a:lnSpc>
                <a:spcPct val="100000"/>
              </a:lnSpc>
              <a:spcBef>
                <a:spcPts val="0"/>
              </a:spcBef>
              <a:spcAft>
                <a:spcPts val="0"/>
              </a:spcAft>
              <a:buSzPts val="5200"/>
              <a:buNone/>
              <a:defRPr sz="21299"/>
            </a:lvl7pPr>
            <a:lvl8pPr lvl="7" algn="ctr">
              <a:lnSpc>
                <a:spcPct val="100000"/>
              </a:lnSpc>
              <a:spcBef>
                <a:spcPts val="0"/>
              </a:spcBef>
              <a:spcAft>
                <a:spcPts val="0"/>
              </a:spcAft>
              <a:buSzPts val="5200"/>
              <a:buNone/>
              <a:defRPr sz="21299"/>
            </a:lvl8pPr>
            <a:lvl9pPr lvl="8" algn="ctr">
              <a:lnSpc>
                <a:spcPct val="100000"/>
              </a:lnSpc>
              <a:spcBef>
                <a:spcPts val="0"/>
              </a:spcBef>
              <a:spcAft>
                <a:spcPts val="0"/>
              </a:spcAft>
              <a:buSzPts val="5200"/>
              <a:buNone/>
              <a:defRPr sz="21299"/>
            </a:lvl9pPr>
          </a:lstStyle>
          <a:p/>
        </p:txBody>
      </p:sp>
      <p:sp>
        <p:nvSpPr>
          <p:cNvPr id="11" name="Google Shape;11;p3"/>
          <p:cNvSpPr txBox="1"/>
          <p:nvPr>
            <p:ph idx="1" type="subTitle"/>
          </p:nvPr>
        </p:nvSpPr>
        <p:spPr>
          <a:xfrm>
            <a:off x="1277050" y="11608541"/>
            <a:ext cx="34909313" cy="324648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11469"/>
            </a:lvl1pPr>
            <a:lvl2pPr lvl="1" algn="ctr">
              <a:lnSpc>
                <a:spcPct val="100000"/>
              </a:lnSpc>
              <a:spcBef>
                <a:spcPts val="0"/>
              </a:spcBef>
              <a:spcAft>
                <a:spcPts val="0"/>
              </a:spcAft>
              <a:buSzPts val="2800"/>
              <a:buNone/>
              <a:defRPr sz="11469"/>
            </a:lvl2pPr>
            <a:lvl3pPr lvl="2" algn="ctr">
              <a:lnSpc>
                <a:spcPct val="100000"/>
              </a:lnSpc>
              <a:spcBef>
                <a:spcPts val="0"/>
              </a:spcBef>
              <a:spcAft>
                <a:spcPts val="0"/>
              </a:spcAft>
              <a:buSzPts val="2800"/>
              <a:buNone/>
              <a:defRPr sz="11469"/>
            </a:lvl3pPr>
            <a:lvl4pPr lvl="3" algn="ctr">
              <a:lnSpc>
                <a:spcPct val="100000"/>
              </a:lnSpc>
              <a:spcBef>
                <a:spcPts val="0"/>
              </a:spcBef>
              <a:spcAft>
                <a:spcPts val="0"/>
              </a:spcAft>
              <a:buSzPts val="2800"/>
              <a:buNone/>
              <a:defRPr sz="11469"/>
            </a:lvl4pPr>
            <a:lvl5pPr lvl="4" algn="ctr">
              <a:lnSpc>
                <a:spcPct val="100000"/>
              </a:lnSpc>
              <a:spcBef>
                <a:spcPts val="0"/>
              </a:spcBef>
              <a:spcAft>
                <a:spcPts val="0"/>
              </a:spcAft>
              <a:buSzPts val="2800"/>
              <a:buNone/>
              <a:defRPr sz="11469"/>
            </a:lvl5pPr>
            <a:lvl6pPr lvl="5" algn="ctr">
              <a:lnSpc>
                <a:spcPct val="100000"/>
              </a:lnSpc>
              <a:spcBef>
                <a:spcPts val="0"/>
              </a:spcBef>
              <a:spcAft>
                <a:spcPts val="0"/>
              </a:spcAft>
              <a:buSzPts val="2800"/>
              <a:buNone/>
              <a:defRPr sz="11469"/>
            </a:lvl6pPr>
            <a:lvl7pPr lvl="6" algn="ctr">
              <a:lnSpc>
                <a:spcPct val="100000"/>
              </a:lnSpc>
              <a:spcBef>
                <a:spcPts val="0"/>
              </a:spcBef>
              <a:spcAft>
                <a:spcPts val="0"/>
              </a:spcAft>
              <a:buSzPts val="2800"/>
              <a:buNone/>
              <a:defRPr sz="11469"/>
            </a:lvl7pPr>
            <a:lvl8pPr lvl="7" algn="ctr">
              <a:lnSpc>
                <a:spcPct val="100000"/>
              </a:lnSpc>
              <a:spcBef>
                <a:spcPts val="0"/>
              </a:spcBef>
              <a:spcAft>
                <a:spcPts val="0"/>
              </a:spcAft>
              <a:buSzPts val="2800"/>
              <a:buNone/>
              <a:defRPr sz="11469"/>
            </a:lvl8pPr>
            <a:lvl9pPr lvl="8" algn="ctr">
              <a:lnSpc>
                <a:spcPct val="100000"/>
              </a:lnSpc>
              <a:spcBef>
                <a:spcPts val="0"/>
              </a:spcBef>
              <a:spcAft>
                <a:spcPts val="0"/>
              </a:spcAft>
              <a:buSzPts val="2800"/>
              <a:buNone/>
              <a:defRPr sz="11469"/>
            </a:lvl9pPr>
          </a:lstStyle>
          <a:p/>
        </p:txBody>
      </p:sp>
      <p:sp>
        <p:nvSpPr>
          <p:cNvPr id="12" name="Google Shape;12;p3"/>
          <p:cNvSpPr txBox="1"/>
          <p:nvPr>
            <p:ph idx="12" type="sldNum"/>
          </p:nvPr>
        </p:nvSpPr>
        <p:spPr>
          <a:xfrm>
            <a:off x="34712073" y="19100480"/>
            <a:ext cx="2248051" cy="1612181"/>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4"/>
          <p:cNvSpPr txBox="1"/>
          <p:nvPr>
            <p:ph type="title"/>
          </p:nvPr>
        </p:nvSpPr>
        <p:spPr>
          <a:xfrm>
            <a:off x="1277050" y="8809856"/>
            <a:ext cx="34909313" cy="3448002"/>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14746"/>
            </a:lvl1pPr>
            <a:lvl2pPr lvl="1" algn="ctr">
              <a:lnSpc>
                <a:spcPct val="100000"/>
              </a:lnSpc>
              <a:spcBef>
                <a:spcPts val="0"/>
              </a:spcBef>
              <a:spcAft>
                <a:spcPts val="0"/>
              </a:spcAft>
              <a:buSzPts val="3600"/>
              <a:buNone/>
              <a:defRPr sz="14746"/>
            </a:lvl2pPr>
            <a:lvl3pPr lvl="2" algn="ctr">
              <a:lnSpc>
                <a:spcPct val="100000"/>
              </a:lnSpc>
              <a:spcBef>
                <a:spcPts val="0"/>
              </a:spcBef>
              <a:spcAft>
                <a:spcPts val="0"/>
              </a:spcAft>
              <a:buSzPts val="3600"/>
              <a:buNone/>
              <a:defRPr sz="14746"/>
            </a:lvl3pPr>
            <a:lvl4pPr lvl="3" algn="ctr">
              <a:lnSpc>
                <a:spcPct val="100000"/>
              </a:lnSpc>
              <a:spcBef>
                <a:spcPts val="0"/>
              </a:spcBef>
              <a:spcAft>
                <a:spcPts val="0"/>
              </a:spcAft>
              <a:buSzPts val="3600"/>
              <a:buNone/>
              <a:defRPr sz="14746"/>
            </a:lvl4pPr>
            <a:lvl5pPr lvl="4" algn="ctr">
              <a:lnSpc>
                <a:spcPct val="100000"/>
              </a:lnSpc>
              <a:spcBef>
                <a:spcPts val="0"/>
              </a:spcBef>
              <a:spcAft>
                <a:spcPts val="0"/>
              </a:spcAft>
              <a:buSzPts val="3600"/>
              <a:buNone/>
              <a:defRPr sz="14746"/>
            </a:lvl5pPr>
            <a:lvl6pPr lvl="5" algn="ctr">
              <a:lnSpc>
                <a:spcPct val="100000"/>
              </a:lnSpc>
              <a:spcBef>
                <a:spcPts val="0"/>
              </a:spcBef>
              <a:spcAft>
                <a:spcPts val="0"/>
              </a:spcAft>
              <a:buSzPts val="3600"/>
              <a:buNone/>
              <a:defRPr sz="14746"/>
            </a:lvl6pPr>
            <a:lvl7pPr lvl="6" algn="ctr">
              <a:lnSpc>
                <a:spcPct val="100000"/>
              </a:lnSpc>
              <a:spcBef>
                <a:spcPts val="0"/>
              </a:spcBef>
              <a:spcAft>
                <a:spcPts val="0"/>
              </a:spcAft>
              <a:buSzPts val="3600"/>
              <a:buNone/>
              <a:defRPr sz="14746"/>
            </a:lvl7pPr>
            <a:lvl8pPr lvl="7" algn="ctr">
              <a:lnSpc>
                <a:spcPct val="100000"/>
              </a:lnSpc>
              <a:spcBef>
                <a:spcPts val="0"/>
              </a:spcBef>
              <a:spcAft>
                <a:spcPts val="0"/>
              </a:spcAft>
              <a:buSzPts val="3600"/>
              <a:buNone/>
              <a:defRPr sz="14746"/>
            </a:lvl8pPr>
            <a:lvl9pPr lvl="8" algn="ctr">
              <a:lnSpc>
                <a:spcPct val="100000"/>
              </a:lnSpc>
              <a:spcBef>
                <a:spcPts val="0"/>
              </a:spcBef>
              <a:spcAft>
                <a:spcPts val="0"/>
              </a:spcAft>
              <a:buSzPts val="3600"/>
              <a:buNone/>
              <a:defRPr sz="14746"/>
            </a:lvl9pPr>
          </a:lstStyle>
          <a:p/>
        </p:txBody>
      </p:sp>
      <p:sp>
        <p:nvSpPr>
          <p:cNvPr id="15" name="Google Shape;15;p4"/>
          <p:cNvSpPr txBox="1"/>
          <p:nvPr>
            <p:ph idx="12" type="sldNum"/>
          </p:nvPr>
        </p:nvSpPr>
        <p:spPr>
          <a:xfrm>
            <a:off x="34712073" y="19100480"/>
            <a:ext cx="2248051" cy="1612181"/>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5"/>
          <p:cNvSpPr txBox="1"/>
          <p:nvPr>
            <p:ph type="title"/>
          </p:nvPr>
        </p:nvSpPr>
        <p:spPr>
          <a:xfrm>
            <a:off x="1277050" y="1822817"/>
            <a:ext cx="34909313" cy="2345772"/>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5"/>
          <p:cNvSpPr txBox="1"/>
          <p:nvPr>
            <p:ph idx="1" type="body"/>
          </p:nvPr>
        </p:nvSpPr>
        <p:spPr>
          <a:xfrm>
            <a:off x="1277050" y="4720523"/>
            <a:ext cx="34909313" cy="13993533"/>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5"/>
          <p:cNvSpPr txBox="1"/>
          <p:nvPr>
            <p:ph idx="12" type="sldNum"/>
          </p:nvPr>
        </p:nvSpPr>
        <p:spPr>
          <a:xfrm>
            <a:off x="34712073" y="19100480"/>
            <a:ext cx="2248051" cy="1612181"/>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6"/>
          <p:cNvSpPr txBox="1"/>
          <p:nvPr>
            <p:ph type="title"/>
          </p:nvPr>
        </p:nvSpPr>
        <p:spPr>
          <a:xfrm>
            <a:off x="1277050" y="1822817"/>
            <a:ext cx="34909313" cy="2345772"/>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6"/>
          <p:cNvSpPr txBox="1"/>
          <p:nvPr>
            <p:ph idx="1" type="body"/>
          </p:nvPr>
        </p:nvSpPr>
        <p:spPr>
          <a:xfrm>
            <a:off x="1277050" y="4720523"/>
            <a:ext cx="16387785" cy="13993533"/>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5734"/>
            </a:lvl1pPr>
            <a:lvl2pPr indent="-304800" lvl="1" marL="914400" algn="l">
              <a:lnSpc>
                <a:spcPct val="115000"/>
              </a:lnSpc>
              <a:spcBef>
                <a:spcPts val="0"/>
              </a:spcBef>
              <a:spcAft>
                <a:spcPts val="0"/>
              </a:spcAft>
              <a:buSzPts val="1200"/>
              <a:buChar char="○"/>
              <a:defRPr sz="4915"/>
            </a:lvl2pPr>
            <a:lvl3pPr indent="-304800" lvl="2" marL="1371600" algn="l">
              <a:lnSpc>
                <a:spcPct val="115000"/>
              </a:lnSpc>
              <a:spcBef>
                <a:spcPts val="0"/>
              </a:spcBef>
              <a:spcAft>
                <a:spcPts val="0"/>
              </a:spcAft>
              <a:buSzPts val="1200"/>
              <a:buChar char="■"/>
              <a:defRPr sz="4915"/>
            </a:lvl3pPr>
            <a:lvl4pPr indent="-304800" lvl="3" marL="1828800" algn="l">
              <a:lnSpc>
                <a:spcPct val="115000"/>
              </a:lnSpc>
              <a:spcBef>
                <a:spcPts val="0"/>
              </a:spcBef>
              <a:spcAft>
                <a:spcPts val="0"/>
              </a:spcAft>
              <a:buSzPts val="1200"/>
              <a:buChar char="●"/>
              <a:defRPr sz="4915"/>
            </a:lvl4pPr>
            <a:lvl5pPr indent="-304800" lvl="4" marL="2286000" algn="l">
              <a:lnSpc>
                <a:spcPct val="115000"/>
              </a:lnSpc>
              <a:spcBef>
                <a:spcPts val="0"/>
              </a:spcBef>
              <a:spcAft>
                <a:spcPts val="0"/>
              </a:spcAft>
              <a:buSzPts val="1200"/>
              <a:buChar char="○"/>
              <a:defRPr sz="4915"/>
            </a:lvl5pPr>
            <a:lvl6pPr indent="-304800" lvl="5" marL="2743200" algn="l">
              <a:lnSpc>
                <a:spcPct val="115000"/>
              </a:lnSpc>
              <a:spcBef>
                <a:spcPts val="0"/>
              </a:spcBef>
              <a:spcAft>
                <a:spcPts val="0"/>
              </a:spcAft>
              <a:buSzPts val="1200"/>
              <a:buChar char="■"/>
              <a:defRPr sz="4915"/>
            </a:lvl6pPr>
            <a:lvl7pPr indent="-304800" lvl="6" marL="3200400" algn="l">
              <a:lnSpc>
                <a:spcPct val="115000"/>
              </a:lnSpc>
              <a:spcBef>
                <a:spcPts val="0"/>
              </a:spcBef>
              <a:spcAft>
                <a:spcPts val="0"/>
              </a:spcAft>
              <a:buSzPts val="1200"/>
              <a:buChar char="●"/>
              <a:defRPr sz="4915"/>
            </a:lvl7pPr>
            <a:lvl8pPr indent="-304800" lvl="7" marL="3657600" algn="l">
              <a:lnSpc>
                <a:spcPct val="115000"/>
              </a:lnSpc>
              <a:spcBef>
                <a:spcPts val="0"/>
              </a:spcBef>
              <a:spcAft>
                <a:spcPts val="0"/>
              </a:spcAft>
              <a:buSzPts val="1200"/>
              <a:buChar char="○"/>
              <a:defRPr sz="4915"/>
            </a:lvl8pPr>
            <a:lvl9pPr indent="-304800" lvl="8" marL="4114800" algn="l">
              <a:lnSpc>
                <a:spcPct val="115000"/>
              </a:lnSpc>
              <a:spcBef>
                <a:spcPts val="0"/>
              </a:spcBef>
              <a:spcAft>
                <a:spcPts val="0"/>
              </a:spcAft>
              <a:buSzPts val="1200"/>
              <a:buChar char="■"/>
              <a:defRPr sz="4915"/>
            </a:lvl9pPr>
          </a:lstStyle>
          <a:p/>
        </p:txBody>
      </p:sp>
      <p:sp>
        <p:nvSpPr>
          <p:cNvPr id="23" name="Google Shape;23;p6"/>
          <p:cNvSpPr txBox="1"/>
          <p:nvPr>
            <p:ph idx="2" type="body"/>
          </p:nvPr>
        </p:nvSpPr>
        <p:spPr>
          <a:xfrm>
            <a:off x="19798578" y="4720523"/>
            <a:ext cx="16387785" cy="13993533"/>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5734"/>
            </a:lvl1pPr>
            <a:lvl2pPr indent="-304800" lvl="1" marL="914400" algn="l">
              <a:lnSpc>
                <a:spcPct val="115000"/>
              </a:lnSpc>
              <a:spcBef>
                <a:spcPts val="0"/>
              </a:spcBef>
              <a:spcAft>
                <a:spcPts val="0"/>
              </a:spcAft>
              <a:buSzPts val="1200"/>
              <a:buChar char="○"/>
              <a:defRPr sz="4915"/>
            </a:lvl2pPr>
            <a:lvl3pPr indent="-304800" lvl="2" marL="1371600" algn="l">
              <a:lnSpc>
                <a:spcPct val="115000"/>
              </a:lnSpc>
              <a:spcBef>
                <a:spcPts val="0"/>
              </a:spcBef>
              <a:spcAft>
                <a:spcPts val="0"/>
              </a:spcAft>
              <a:buSzPts val="1200"/>
              <a:buChar char="■"/>
              <a:defRPr sz="4915"/>
            </a:lvl3pPr>
            <a:lvl4pPr indent="-304800" lvl="3" marL="1828800" algn="l">
              <a:lnSpc>
                <a:spcPct val="115000"/>
              </a:lnSpc>
              <a:spcBef>
                <a:spcPts val="0"/>
              </a:spcBef>
              <a:spcAft>
                <a:spcPts val="0"/>
              </a:spcAft>
              <a:buSzPts val="1200"/>
              <a:buChar char="●"/>
              <a:defRPr sz="4915"/>
            </a:lvl4pPr>
            <a:lvl5pPr indent="-304800" lvl="4" marL="2286000" algn="l">
              <a:lnSpc>
                <a:spcPct val="115000"/>
              </a:lnSpc>
              <a:spcBef>
                <a:spcPts val="0"/>
              </a:spcBef>
              <a:spcAft>
                <a:spcPts val="0"/>
              </a:spcAft>
              <a:buSzPts val="1200"/>
              <a:buChar char="○"/>
              <a:defRPr sz="4915"/>
            </a:lvl5pPr>
            <a:lvl6pPr indent="-304800" lvl="5" marL="2743200" algn="l">
              <a:lnSpc>
                <a:spcPct val="115000"/>
              </a:lnSpc>
              <a:spcBef>
                <a:spcPts val="0"/>
              </a:spcBef>
              <a:spcAft>
                <a:spcPts val="0"/>
              </a:spcAft>
              <a:buSzPts val="1200"/>
              <a:buChar char="■"/>
              <a:defRPr sz="4915"/>
            </a:lvl6pPr>
            <a:lvl7pPr indent="-304800" lvl="6" marL="3200400" algn="l">
              <a:lnSpc>
                <a:spcPct val="115000"/>
              </a:lnSpc>
              <a:spcBef>
                <a:spcPts val="0"/>
              </a:spcBef>
              <a:spcAft>
                <a:spcPts val="0"/>
              </a:spcAft>
              <a:buSzPts val="1200"/>
              <a:buChar char="●"/>
              <a:defRPr sz="4915"/>
            </a:lvl7pPr>
            <a:lvl8pPr indent="-304800" lvl="7" marL="3657600" algn="l">
              <a:lnSpc>
                <a:spcPct val="115000"/>
              </a:lnSpc>
              <a:spcBef>
                <a:spcPts val="0"/>
              </a:spcBef>
              <a:spcAft>
                <a:spcPts val="0"/>
              </a:spcAft>
              <a:buSzPts val="1200"/>
              <a:buChar char="○"/>
              <a:defRPr sz="4915"/>
            </a:lvl8pPr>
            <a:lvl9pPr indent="-304800" lvl="8" marL="4114800" algn="l">
              <a:lnSpc>
                <a:spcPct val="115000"/>
              </a:lnSpc>
              <a:spcBef>
                <a:spcPts val="0"/>
              </a:spcBef>
              <a:spcAft>
                <a:spcPts val="0"/>
              </a:spcAft>
              <a:buSzPts val="1200"/>
              <a:buChar char="■"/>
              <a:defRPr sz="4915"/>
            </a:lvl9pPr>
          </a:lstStyle>
          <a:p/>
        </p:txBody>
      </p:sp>
      <p:sp>
        <p:nvSpPr>
          <p:cNvPr id="24" name="Google Shape;24;p6"/>
          <p:cNvSpPr txBox="1"/>
          <p:nvPr>
            <p:ph idx="12" type="sldNum"/>
          </p:nvPr>
        </p:nvSpPr>
        <p:spPr>
          <a:xfrm>
            <a:off x="34712073" y="19100480"/>
            <a:ext cx="2248051" cy="1612181"/>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7"/>
          <p:cNvSpPr txBox="1"/>
          <p:nvPr>
            <p:ph type="title"/>
          </p:nvPr>
        </p:nvSpPr>
        <p:spPr>
          <a:xfrm>
            <a:off x="1277050" y="1822817"/>
            <a:ext cx="34909313" cy="2345772"/>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7"/>
          <p:cNvSpPr txBox="1"/>
          <p:nvPr>
            <p:ph idx="12" type="sldNum"/>
          </p:nvPr>
        </p:nvSpPr>
        <p:spPr>
          <a:xfrm>
            <a:off x="34712073" y="19100480"/>
            <a:ext cx="2248051" cy="1612181"/>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8"/>
          <p:cNvSpPr txBox="1"/>
          <p:nvPr>
            <p:ph type="title"/>
          </p:nvPr>
        </p:nvSpPr>
        <p:spPr>
          <a:xfrm>
            <a:off x="1277050" y="2275731"/>
            <a:ext cx="11504513" cy="3095338"/>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9830"/>
            </a:lvl1pPr>
            <a:lvl2pPr lvl="1" algn="l">
              <a:lnSpc>
                <a:spcPct val="100000"/>
              </a:lnSpc>
              <a:spcBef>
                <a:spcPts val="0"/>
              </a:spcBef>
              <a:spcAft>
                <a:spcPts val="0"/>
              </a:spcAft>
              <a:buSzPts val="2400"/>
              <a:buNone/>
              <a:defRPr sz="9830"/>
            </a:lvl2pPr>
            <a:lvl3pPr lvl="2" algn="l">
              <a:lnSpc>
                <a:spcPct val="100000"/>
              </a:lnSpc>
              <a:spcBef>
                <a:spcPts val="0"/>
              </a:spcBef>
              <a:spcAft>
                <a:spcPts val="0"/>
              </a:spcAft>
              <a:buSzPts val="2400"/>
              <a:buNone/>
              <a:defRPr sz="9830"/>
            </a:lvl3pPr>
            <a:lvl4pPr lvl="3" algn="l">
              <a:lnSpc>
                <a:spcPct val="100000"/>
              </a:lnSpc>
              <a:spcBef>
                <a:spcPts val="0"/>
              </a:spcBef>
              <a:spcAft>
                <a:spcPts val="0"/>
              </a:spcAft>
              <a:buSzPts val="2400"/>
              <a:buNone/>
              <a:defRPr sz="9830"/>
            </a:lvl4pPr>
            <a:lvl5pPr lvl="4" algn="l">
              <a:lnSpc>
                <a:spcPct val="100000"/>
              </a:lnSpc>
              <a:spcBef>
                <a:spcPts val="0"/>
              </a:spcBef>
              <a:spcAft>
                <a:spcPts val="0"/>
              </a:spcAft>
              <a:buSzPts val="2400"/>
              <a:buNone/>
              <a:defRPr sz="9830"/>
            </a:lvl5pPr>
            <a:lvl6pPr lvl="5" algn="l">
              <a:lnSpc>
                <a:spcPct val="100000"/>
              </a:lnSpc>
              <a:spcBef>
                <a:spcPts val="0"/>
              </a:spcBef>
              <a:spcAft>
                <a:spcPts val="0"/>
              </a:spcAft>
              <a:buSzPts val="2400"/>
              <a:buNone/>
              <a:defRPr sz="9830"/>
            </a:lvl6pPr>
            <a:lvl7pPr lvl="6" algn="l">
              <a:lnSpc>
                <a:spcPct val="100000"/>
              </a:lnSpc>
              <a:spcBef>
                <a:spcPts val="0"/>
              </a:spcBef>
              <a:spcAft>
                <a:spcPts val="0"/>
              </a:spcAft>
              <a:buSzPts val="2400"/>
              <a:buNone/>
              <a:defRPr sz="9830"/>
            </a:lvl7pPr>
            <a:lvl8pPr lvl="7" algn="l">
              <a:lnSpc>
                <a:spcPct val="100000"/>
              </a:lnSpc>
              <a:spcBef>
                <a:spcPts val="0"/>
              </a:spcBef>
              <a:spcAft>
                <a:spcPts val="0"/>
              </a:spcAft>
              <a:buSzPts val="2400"/>
              <a:buNone/>
              <a:defRPr sz="9830"/>
            </a:lvl8pPr>
            <a:lvl9pPr lvl="8" algn="l">
              <a:lnSpc>
                <a:spcPct val="100000"/>
              </a:lnSpc>
              <a:spcBef>
                <a:spcPts val="0"/>
              </a:spcBef>
              <a:spcAft>
                <a:spcPts val="0"/>
              </a:spcAft>
              <a:buSzPts val="2400"/>
              <a:buNone/>
              <a:defRPr sz="9830"/>
            </a:lvl9pPr>
          </a:lstStyle>
          <a:p/>
        </p:txBody>
      </p:sp>
      <p:sp>
        <p:nvSpPr>
          <p:cNvPr id="30" name="Google Shape;30;p8"/>
          <p:cNvSpPr txBox="1"/>
          <p:nvPr>
            <p:ph idx="1" type="body"/>
          </p:nvPr>
        </p:nvSpPr>
        <p:spPr>
          <a:xfrm>
            <a:off x="1277050" y="5691785"/>
            <a:ext cx="11504513" cy="13022783"/>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4915"/>
            </a:lvl1pPr>
            <a:lvl2pPr indent="-304800" lvl="1" marL="914400" algn="l">
              <a:lnSpc>
                <a:spcPct val="115000"/>
              </a:lnSpc>
              <a:spcBef>
                <a:spcPts val="0"/>
              </a:spcBef>
              <a:spcAft>
                <a:spcPts val="0"/>
              </a:spcAft>
              <a:buSzPts val="1200"/>
              <a:buChar char="○"/>
              <a:defRPr sz="4915"/>
            </a:lvl2pPr>
            <a:lvl3pPr indent="-304800" lvl="2" marL="1371600" algn="l">
              <a:lnSpc>
                <a:spcPct val="115000"/>
              </a:lnSpc>
              <a:spcBef>
                <a:spcPts val="0"/>
              </a:spcBef>
              <a:spcAft>
                <a:spcPts val="0"/>
              </a:spcAft>
              <a:buSzPts val="1200"/>
              <a:buChar char="■"/>
              <a:defRPr sz="4915"/>
            </a:lvl3pPr>
            <a:lvl4pPr indent="-304800" lvl="3" marL="1828800" algn="l">
              <a:lnSpc>
                <a:spcPct val="115000"/>
              </a:lnSpc>
              <a:spcBef>
                <a:spcPts val="0"/>
              </a:spcBef>
              <a:spcAft>
                <a:spcPts val="0"/>
              </a:spcAft>
              <a:buSzPts val="1200"/>
              <a:buChar char="●"/>
              <a:defRPr sz="4915"/>
            </a:lvl4pPr>
            <a:lvl5pPr indent="-304800" lvl="4" marL="2286000" algn="l">
              <a:lnSpc>
                <a:spcPct val="115000"/>
              </a:lnSpc>
              <a:spcBef>
                <a:spcPts val="0"/>
              </a:spcBef>
              <a:spcAft>
                <a:spcPts val="0"/>
              </a:spcAft>
              <a:buSzPts val="1200"/>
              <a:buChar char="○"/>
              <a:defRPr sz="4915"/>
            </a:lvl5pPr>
            <a:lvl6pPr indent="-304800" lvl="5" marL="2743200" algn="l">
              <a:lnSpc>
                <a:spcPct val="115000"/>
              </a:lnSpc>
              <a:spcBef>
                <a:spcPts val="0"/>
              </a:spcBef>
              <a:spcAft>
                <a:spcPts val="0"/>
              </a:spcAft>
              <a:buSzPts val="1200"/>
              <a:buChar char="■"/>
              <a:defRPr sz="4915"/>
            </a:lvl6pPr>
            <a:lvl7pPr indent="-304800" lvl="6" marL="3200400" algn="l">
              <a:lnSpc>
                <a:spcPct val="115000"/>
              </a:lnSpc>
              <a:spcBef>
                <a:spcPts val="0"/>
              </a:spcBef>
              <a:spcAft>
                <a:spcPts val="0"/>
              </a:spcAft>
              <a:buSzPts val="1200"/>
              <a:buChar char="●"/>
              <a:defRPr sz="4915"/>
            </a:lvl7pPr>
            <a:lvl8pPr indent="-304800" lvl="7" marL="3657600" algn="l">
              <a:lnSpc>
                <a:spcPct val="115000"/>
              </a:lnSpc>
              <a:spcBef>
                <a:spcPts val="0"/>
              </a:spcBef>
              <a:spcAft>
                <a:spcPts val="0"/>
              </a:spcAft>
              <a:buSzPts val="1200"/>
              <a:buChar char="○"/>
              <a:defRPr sz="4915"/>
            </a:lvl8pPr>
            <a:lvl9pPr indent="-304800" lvl="8" marL="4114800" algn="l">
              <a:lnSpc>
                <a:spcPct val="115000"/>
              </a:lnSpc>
              <a:spcBef>
                <a:spcPts val="0"/>
              </a:spcBef>
              <a:spcAft>
                <a:spcPts val="0"/>
              </a:spcAft>
              <a:buSzPts val="1200"/>
              <a:buChar char="■"/>
              <a:defRPr sz="4915"/>
            </a:lvl9pPr>
          </a:lstStyle>
          <a:p/>
        </p:txBody>
      </p:sp>
      <p:sp>
        <p:nvSpPr>
          <p:cNvPr id="31" name="Google Shape;31;p8"/>
          <p:cNvSpPr txBox="1"/>
          <p:nvPr>
            <p:ph idx="12" type="sldNum"/>
          </p:nvPr>
        </p:nvSpPr>
        <p:spPr>
          <a:xfrm>
            <a:off x="34712073" y="19100480"/>
            <a:ext cx="2248051" cy="1612181"/>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9"/>
          <p:cNvSpPr txBox="1"/>
          <p:nvPr>
            <p:ph type="title"/>
          </p:nvPr>
        </p:nvSpPr>
        <p:spPr>
          <a:xfrm>
            <a:off x="2008578" y="1843809"/>
            <a:ext cx="26089186" cy="16755867"/>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19661"/>
            </a:lvl1pPr>
            <a:lvl2pPr lvl="1" algn="l">
              <a:lnSpc>
                <a:spcPct val="100000"/>
              </a:lnSpc>
              <a:spcBef>
                <a:spcPts val="0"/>
              </a:spcBef>
              <a:spcAft>
                <a:spcPts val="0"/>
              </a:spcAft>
              <a:buSzPts val="4800"/>
              <a:buNone/>
              <a:defRPr sz="19661"/>
            </a:lvl2pPr>
            <a:lvl3pPr lvl="2" algn="l">
              <a:lnSpc>
                <a:spcPct val="100000"/>
              </a:lnSpc>
              <a:spcBef>
                <a:spcPts val="0"/>
              </a:spcBef>
              <a:spcAft>
                <a:spcPts val="0"/>
              </a:spcAft>
              <a:buSzPts val="4800"/>
              <a:buNone/>
              <a:defRPr sz="19661"/>
            </a:lvl3pPr>
            <a:lvl4pPr lvl="3" algn="l">
              <a:lnSpc>
                <a:spcPct val="100000"/>
              </a:lnSpc>
              <a:spcBef>
                <a:spcPts val="0"/>
              </a:spcBef>
              <a:spcAft>
                <a:spcPts val="0"/>
              </a:spcAft>
              <a:buSzPts val="4800"/>
              <a:buNone/>
              <a:defRPr sz="19661"/>
            </a:lvl4pPr>
            <a:lvl5pPr lvl="4" algn="l">
              <a:lnSpc>
                <a:spcPct val="100000"/>
              </a:lnSpc>
              <a:spcBef>
                <a:spcPts val="0"/>
              </a:spcBef>
              <a:spcAft>
                <a:spcPts val="0"/>
              </a:spcAft>
              <a:buSzPts val="4800"/>
              <a:buNone/>
              <a:defRPr sz="19661"/>
            </a:lvl5pPr>
            <a:lvl6pPr lvl="5" algn="l">
              <a:lnSpc>
                <a:spcPct val="100000"/>
              </a:lnSpc>
              <a:spcBef>
                <a:spcPts val="0"/>
              </a:spcBef>
              <a:spcAft>
                <a:spcPts val="0"/>
              </a:spcAft>
              <a:buSzPts val="4800"/>
              <a:buNone/>
              <a:defRPr sz="19661"/>
            </a:lvl6pPr>
            <a:lvl7pPr lvl="6" algn="l">
              <a:lnSpc>
                <a:spcPct val="100000"/>
              </a:lnSpc>
              <a:spcBef>
                <a:spcPts val="0"/>
              </a:spcBef>
              <a:spcAft>
                <a:spcPts val="0"/>
              </a:spcAft>
              <a:buSzPts val="4800"/>
              <a:buNone/>
              <a:defRPr sz="19661"/>
            </a:lvl7pPr>
            <a:lvl8pPr lvl="7" algn="l">
              <a:lnSpc>
                <a:spcPct val="100000"/>
              </a:lnSpc>
              <a:spcBef>
                <a:spcPts val="0"/>
              </a:spcBef>
              <a:spcAft>
                <a:spcPts val="0"/>
              </a:spcAft>
              <a:buSzPts val="4800"/>
              <a:buNone/>
              <a:defRPr sz="19661"/>
            </a:lvl8pPr>
            <a:lvl9pPr lvl="8" algn="l">
              <a:lnSpc>
                <a:spcPct val="100000"/>
              </a:lnSpc>
              <a:spcBef>
                <a:spcPts val="0"/>
              </a:spcBef>
              <a:spcAft>
                <a:spcPts val="0"/>
              </a:spcAft>
              <a:buSzPts val="4800"/>
              <a:buNone/>
              <a:defRPr sz="19661"/>
            </a:lvl9pPr>
          </a:lstStyle>
          <a:p/>
        </p:txBody>
      </p:sp>
      <p:sp>
        <p:nvSpPr>
          <p:cNvPr id="34" name="Google Shape;34;p9"/>
          <p:cNvSpPr txBox="1"/>
          <p:nvPr>
            <p:ph idx="12" type="sldNum"/>
          </p:nvPr>
        </p:nvSpPr>
        <p:spPr>
          <a:xfrm>
            <a:off x="34712073" y="19100480"/>
            <a:ext cx="2248051" cy="1612181"/>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0"/>
          <p:cNvSpPr/>
          <p:nvPr/>
        </p:nvSpPr>
        <p:spPr>
          <a:xfrm>
            <a:off x="18731706" y="-512"/>
            <a:ext cx="18731707" cy="21067713"/>
          </a:xfrm>
          <a:prstGeom prst="rect">
            <a:avLst/>
          </a:prstGeom>
          <a:solidFill>
            <a:schemeClr val="lt2"/>
          </a:solidFill>
          <a:ln>
            <a:noFill/>
          </a:ln>
        </p:spPr>
        <p:txBody>
          <a:bodyPr anchorCtr="0" anchor="ctr" bIns="374475" lIns="374475" spcFirstLastPara="1" rIns="374475" wrap="square" tIns="374475">
            <a:noAutofit/>
          </a:bodyPr>
          <a:lstStyle/>
          <a:p>
            <a:pPr indent="0" lvl="0" marL="0" marR="0" rtl="0" algn="l">
              <a:lnSpc>
                <a:spcPct val="100000"/>
              </a:lnSpc>
              <a:spcBef>
                <a:spcPts val="0"/>
              </a:spcBef>
              <a:spcAft>
                <a:spcPts val="0"/>
              </a:spcAft>
              <a:buClr>
                <a:srgbClr val="000000"/>
              </a:buClr>
              <a:buSzPts val="23491"/>
              <a:buFont typeface="Arial"/>
              <a:buNone/>
            </a:pPr>
            <a:r>
              <a:t/>
            </a:r>
            <a:endParaRPr b="0" i="0" sz="23491" u="none" cap="none" strike="noStrike">
              <a:solidFill>
                <a:srgbClr val="000000"/>
              </a:solidFill>
              <a:latin typeface="Arial"/>
              <a:ea typeface="Arial"/>
              <a:cs typeface="Arial"/>
              <a:sym typeface="Arial"/>
            </a:endParaRPr>
          </a:p>
        </p:txBody>
      </p:sp>
      <p:sp>
        <p:nvSpPr>
          <p:cNvPr id="37" name="Google Shape;37;p10"/>
          <p:cNvSpPr txBox="1"/>
          <p:nvPr>
            <p:ph type="title"/>
          </p:nvPr>
        </p:nvSpPr>
        <p:spPr>
          <a:xfrm>
            <a:off x="1087767" y="5051070"/>
            <a:ext cx="16573381" cy="6071483"/>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17203"/>
            </a:lvl1pPr>
            <a:lvl2pPr lvl="1" algn="ctr">
              <a:lnSpc>
                <a:spcPct val="100000"/>
              </a:lnSpc>
              <a:spcBef>
                <a:spcPts val="0"/>
              </a:spcBef>
              <a:spcAft>
                <a:spcPts val="0"/>
              </a:spcAft>
              <a:buSzPts val="4200"/>
              <a:buNone/>
              <a:defRPr sz="17203"/>
            </a:lvl2pPr>
            <a:lvl3pPr lvl="2" algn="ctr">
              <a:lnSpc>
                <a:spcPct val="100000"/>
              </a:lnSpc>
              <a:spcBef>
                <a:spcPts val="0"/>
              </a:spcBef>
              <a:spcAft>
                <a:spcPts val="0"/>
              </a:spcAft>
              <a:buSzPts val="4200"/>
              <a:buNone/>
              <a:defRPr sz="17203"/>
            </a:lvl3pPr>
            <a:lvl4pPr lvl="3" algn="ctr">
              <a:lnSpc>
                <a:spcPct val="100000"/>
              </a:lnSpc>
              <a:spcBef>
                <a:spcPts val="0"/>
              </a:spcBef>
              <a:spcAft>
                <a:spcPts val="0"/>
              </a:spcAft>
              <a:buSzPts val="4200"/>
              <a:buNone/>
              <a:defRPr sz="17203"/>
            </a:lvl4pPr>
            <a:lvl5pPr lvl="4" algn="ctr">
              <a:lnSpc>
                <a:spcPct val="100000"/>
              </a:lnSpc>
              <a:spcBef>
                <a:spcPts val="0"/>
              </a:spcBef>
              <a:spcAft>
                <a:spcPts val="0"/>
              </a:spcAft>
              <a:buSzPts val="4200"/>
              <a:buNone/>
              <a:defRPr sz="17203"/>
            </a:lvl5pPr>
            <a:lvl6pPr lvl="5" algn="ctr">
              <a:lnSpc>
                <a:spcPct val="100000"/>
              </a:lnSpc>
              <a:spcBef>
                <a:spcPts val="0"/>
              </a:spcBef>
              <a:spcAft>
                <a:spcPts val="0"/>
              </a:spcAft>
              <a:buSzPts val="4200"/>
              <a:buNone/>
              <a:defRPr sz="17203"/>
            </a:lvl6pPr>
            <a:lvl7pPr lvl="6" algn="ctr">
              <a:lnSpc>
                <a:spcPct val="100000"/>
              </a:lnSpc>
              <a:spcBef>
                <a:spcPts val="0"/>
              </a:spcBef>
              <a:spcAft>
                <a:spcPts val="0"/>
              </a:spcAft>
              <a:buSzPts val="4200"/>
              <a:buNone/>
              <a:defRPr sz="17203"/>
            </a:lvl7pPr>
            <a:lvl8pPr lvl="7" algn="ctr">
              <a:lnSpc>
                <a:spcPct val="100000"/>
              </a:lnSpc>
              <a:spcBef>
                <a:spcPts val="0"/>
              </a:spcBef>
              <a:spcAft>
                <a:spcPts val="0"/>
              </a:spcAft>
              <a:buSzPts val="4200"/>
              <a:buNone/>
              <a:defRPr sz="17203"/>
            </a:lvl8pPr>
            <a:lvl9pPr lvl="8" algn="ctr">
              <a:lnSpc>
                <a:spcPct val="100000"/>
              </a:lnSpc>
              <a:spcBef>
                <a:spcPts val="0"/>
              </a:spcBef>
              <a:spcAft>
                <a:spcPts val="0"/>
              </a:spcAft>
              <a:buSzPts val="4200"/>
              <a:buNone/>
              <a:defRPr sz="17203"/>
            </a:lvl9pPr>
          </a:lstStyle>
          <a:p/>
        </p:txBody>
      </p:sp>
      <p:sp>
        <p:nvSpPr>
          <p:cNvPr id="38" name="Google Shape;38;p10"/>
          <p:cNvSpPr txBox="1"/>
          <p:nvPr>
            <p:ph idx="1" type="subTitle"/>
          </p:nvPr>
        </p:nvSpPr>
        <p:spPr>
          <a:xfrm>
            <a:off x="1087767" y="11481361"/>
            <a:ext cx="16573381" cy="5058954"/>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8602"/>
            </a:lvl1pPr>
            <a:lvl2pPr lvl="1" algn="ctr">
              <a:lnSpc>
                <a:spcPct val="100000"/>
              </a:lnSpc>
              <a:spcBef>
                <a:spcPts val="0"/>
              </a:spcBef>
              <a:spcAft>
                <a:spcPts val="0"/>
              </a:spcAft>
              <a:buSzPts val="2100"/>
              <a:buNone/>
              <a:defRPr sz="8602"/>
            </a:lvl2pPr>
            <a:lvl3pPr lvl="2" algn="ctr">
              <a:lnSpc>
                <a:spcPct val="100000"/>
              </a:lnSpc>
              <a:spcBef>
                <a:spcPts val="0"/>
              </a:spcBef>
              <a:spcAft>
                <a:spcPts val="0"/>
              </a:spcAft>
              <a:buSzPts val="2100"/>
              <a:buNone/>
              <a:defRPr sz="8602"/>
            </a:lvl3pPr>
            <a:lvl4pPr lvl="3" algn="ctr">
              <a:lnSpc>
                <a:spcPct val="100000"/>
              </a:lnSpc>
              <a:spcBef>
                <a:spcPts val="0"/>
              </a:spcBef>
              <a:spcAft>
                <a:spcPts val="0"/>
              </a:spcAft>
              <a:buSzPts val="2100"/>
              <a:buNone/>
              <a:defRPr sz="8602"/>
            </a:lvl4pPr>
            <a:lvl5pPr lvl="4" algn="ctr">
              <a:lnSpc>
                <a:spcPct val="100000"/>
              </a:lnSpc>
              <a:spcBef>
                <a:spcPts val="0"/>
              </a:spcBef>
              <a:spcAft>
                <a:spcPts val="0"/>
              </a:spcAft>
              <a:buSzPts val="2100"/>
              <a:buNone/>
              <a:defRPr sz="8602"/>
            </a:lvl5pPr>
            <a:lvl6pPr lvl="5" algn="ctr">
              <a:lnSpc>
                <a:spcPct val="100000"/>
              </a:lnSpc>
              <a:spcBef>
                <a:spcPts val="0"/>
              </a:spcBef>
              <a:spcAft>
                <a:spcPts val="0"/>
              </a:spcAft>
              <a:buSzPts val="2100"/>
              <a:buNone/>
              <a:defRPr sz="8602"/>
            </a:lvl6pPr>
            <a:lvl7pPr lvl="6" algn="ctr">
              <a:lnSpc>
                <a:spcPct val="100000"/>
              </a:lnSpc>
              <a:spcBef>
                <a:spcPts val="0"/>
              </a:spcBef>
              <a:spcAft>
                <a:spcPts val="0"/>
              </a:spcAft>
              <a:buSzPts val="2100"/>
              <a:buNone/>
              <a:defRPr sz="8602"/>
            </a:lvl7pPr>
            <a:lvl8pPr lvl="7" algn="ctr">
              <a:lnSpc>
                <a:spcPct val="100000"/>
              </a:lnSpc>
              <a:spcBef>
                <a:spcPts val="0"/>
              </a:spcBef>
              <a:spcAft>
                <a:spcPts val="0"/>
              </a:spcAft>
              <a:buSzPts val="2100"/>
              <a:buNone/>
              <a:defRPr sz="8602"/>
            </a:lvl8pPr>
            <a:lvl9pPr lvl="8" algn="ctr">
              <a:lnSpc>
                <a:spcPct val="100000"/>
              </a:lnSpc>
              <a:spcBef>
                <a:spcPts val="0"/>
              </a:spcBef>
              <a:spcAft>
                <a:spcPts val="0"/>
              </a:spcAft>
              <a:buSzPts val="2100"/>
              <a:buNone/>
              <a:defRPr sz="8602"/>
            </a:lvl9pPr>
          </a:lstStyle>
          <a:p/>
        </p:txBody>
      </p:sp>
      <p:sp>
        <p:nvSpPr>
          <p:cNvPr id="39" name="Google Shape;39;p10"/>
          <p:cNvSpPr txBox="1"/>
          <p:nvPr>
            <p:ph idx="2" type="body"/>
          </p:nvPr>
        </p:nvSpPr>
        <p:spPr>
          <a:xfrm>
            <a:off x="20237372" y="2965803"/>
            <a:ext cx="15720376" cy="15135084"/>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10"/>
          <p:cNvSpPr txBox="1"/>
          <p:nvPr>
            <p:ph idx="12" type="sldNum"/>
          </p:nvPr>
        </p:nvSpPr>
        <p:spPr>
          <a:xfrm>
            <a:off x="34712073" y="19100480"/>
            <a:ext cx="2248051" cy="1612181"/>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1"/>
          <p:cNvSpPr txBox="1"/>
          <p:nvPr>
            <p:ph idx="1" type="body"/>
          </p:nvPr>
        </p:nvSpPr>
        <p:spPr>
          <a:xfrm>
            <a:off x="1277050" y="17328383"/>
            <a:ext cx="24577376" cy="2478482"/>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1"/>
          <p:cNvSpPr txBox="1"/>
          <p:nvPr>
            <p:ph idx="12" type="sldNum"/>
          </p:nvPr>
        </p:nvSpPr>
        <p:spPr>
          <a:xfrm>
            <a:off x="34712073" y="19100480"/>
            <a:ext cx="2248051" cy="1612181"/>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2"/>
          <p:cNvSpPr txBox="1"/>
          <p:nvPr>
            <p:ph hasCustomPrompt="1" type="title"/>
          </p:nvPr>
        </p:nvSpPr>
        <p:spPr>
          <a:xfrm>
            <a:off x="1277050" y="4530674"/>
            <a:ext cx="34909313" cy="8042472"/>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49152"/>
            </a:lvl1pPr>
            <a:lvl2pPr lvl="1" algn="ctr">
              <a:lnSpc>
                <a:spcPct val="100000"/>
              </a:lnSpc>
              <a:spcBef>
                <a:spcPts val="0"/>
              </a:spcBef>
              <a:spcAft>
                <a:spcPts val="0"/>
              </a:spcAft>
              <a:buSzPts val="12000"/>
              <a:buNone/>
              <a:defRPr sz="49152"/>
            </a:lvl2pPr>
            <a:lvl3pPr lvl="2" algn="ctr">
              <a:lnSpc>
                <a:spcPct val="100000"/>
              </a:lnSpc>
              <a:spcBef>
                <a:spcPts val="0"/>
              </a:spcBef>
              <a:spcAft>
                <a:spcPts val="0"/>
              </a:spcAft>
              <a:buSzPts val="12000"/>
              <a:buNone/>
              <a:defRPr sz="49152"/>
            </a:lvl3pPr>
            <a:lvl4pPr lvl="3" algn="ctr">
              <a:lnSpc>
                <a:spcPct val="100000"/>
              </a:lnSpc>
              <a:spcBef>
                <a:spcPts val="0"/>
              </a:spcBef>
              <a:spcAft>
                <a:spcPts val="0"/>
              </a:spcAft>
              <a:buSzPts val="12000"/>
              <a:buNone/>
              <a:defRPr sz="49152"/>
            </a:lvl4pPr>
            <a:lvl5pPr lvl="4" algn="ctr">
              <a:lnSpc>
                <a:spcPct val="100000"/>
              </a:lnSpc>
              <a:spcBef>
                <a:spcPts val="0"/>
              </a:spcBef>
              <a:spcAft>
                <a:spcPts val="0"/>
              </a:spcAft>
              <a:buSzPts val="12000"/>
              <a:buNone/>
              <a:defRPr sz="49152"/>
            </a:lvl5pPr>
            <a:lvl6pPr lvl="5" algn="ctr">
              <a:lnSpc>
                <a:spcPct val="100000"/>
              </a:lnSpc>
              <a:spcBef>
                <a:spcPts val="0"/>
              </a:spcBef>
              <a:spcAft>
                <a:spcPts val="0"/>
              </a:spcAft>
              <a:buSzPts val="12000"/>
              <a:buNone/>
              <a:defRPr sz="49152"/>
            </a:lvl6pPr>
            <a:lvl7pPr lvl="6" algn="ctr">
              <a:lnSpc>
                <a:spcPct val="100000"/>
              </a:lnSpc>
              <a:spcBef>
                <a:spcPts val="0"/>
              </a:spcBef>
              <a:spcAft>
                <a:spcPts val="0"/>
              </a:spcAft>
              <a:buSzPts val="12000"/>
              <a:buNone/>
              <a:defRPr sz="49152"/>
            </a:lvl7pPr>
            <a:lvl8pPr lvl="7" algn="ctr">
              <a:lnSpc>
                <a:spcPct val="100000"/>
              </a:lnSpc>
              <a:spcBef>
                <a:spcPts val="0"/>
              </a:spcBef>
              <a:spcAft>
                <a:spcPts val="0"/>
              </a:spcAft>
              <a:buSzPts val="12000"/>
              <a:buNone/>
              <a:defRPr sz="49152"/>
            </a:lvl8pPr>
            <a:lvl9pPr lvl="8" algn="ctr">
              <a:lnSpc>
                <a:spcPct val="100000"/>
              </a:lnSpc>
              <a:spcBef>
                <a:spcPts val="0"/>
              </a:spcBef>
              <a:spcAft>
                <a:spcPts val="0"/>
              </a:spcAft>
              <a:buSzPts val="12000"/>
              <a:buNone/>
              <a:defRPr sz="49152"/>
            </a:lvl9pPr>
          </a:lstStyle>
          <a:p>
            <a:r>
              <a:t>xx%</a:t>
            </a:r>
          </a:p>
        </p:txBody>
      </p:sp>
      <p:sp>
        <p:nvSpPr>
          <p:cNvPr id="46" name="Google Shape;46;p12"/>
          <p:cNvSpPr txBox="1"/>
          <p:nvPr>
            <p:ph idx="1" type="body"/>
          </p:nvPr>
        </p:nvSpPr>
        <p:spPr>
          <a:xfrm>
            <a:off x="1277050" y="12911475"/>
            <a:ext cx="34909313" cy="5328061"/>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12"/>
          <p:cNvSpPr txBox="1"/>
          <p:nvPr>
            <p:ph idx="12" type="sldNum"/>
          </p:nvPr>
        </p:nvSpPr>
        <p:spPr>
          <a:xfrm>
            <a:off x="34712073" y="19100480"/>
            <a:ext cx="2248051" cy="1612181"/>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3"/>
          <p:cNvSpPr txBox="1"/>
          <p:nvPr>
            <p:ph idx="12" type="sldNum"/>
          </p:nvPr>
        </p:nvSpPr>
        <p:spPr>
          <a:xfrm>
            <a:off x="34712073" y="19100480"/>
            <a:ext cx="2248051" cy="1612181"/>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277050" y="1822817"/>
            <a:ext cx="34909313" cy="2345772"/>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2"/>
          <p:cNvSpPr txBox="1"/>
          <p:nvPr>
            <p:ph idx="1" type="body"/>
          </p:nvPr>
        </p:nvSpPr>
        <p:spPr>
          <a:xfrm>
            <a:off x="1277050" y="4720523"/>
            <a:ext cx="34909313" cy="13993533"/>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5734"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5734"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5734"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5734"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5734"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5734"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5734"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5734" u="none" cap="none" strike="noStrike">
                <a:solidFill>
                  <a:schemeClr val="dk2"/>
                </a:solidFill>
                <a:latin typeface="Arial"/>
                <a:ea typeface="Arial"/>
                <a:cs typeface="Arial"/>
                <a:sym typeface="Arial"/>
              </a:defRPr>
            </a:lvl9pPr>
          </a:lstStyle>
          <a:p/>
        </p:txBody>
      </p:sp>
      <p:sp>
        <p:nvSpPr>
          <p:cNvPr id="8" name="Google Shape;8;p2"/>
          <p:cNvSpPr txBox="1"/>
          <p:nvPr>
            <p:ph idx="12" type="sldNum"/>
          </p:nvPr>
        </p:nvSpPr>
        <p:spPr>
          <a:xfrm>
            <a:off x="34712073" y="19100480"/>
            <a:ext cx="2248051" cy="1612181"/>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4096"/>
              <a:buFont typeface="Arial"/>
              <a:buNone/>
              <a:defRPr b="0" i="0" sz="4096"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3.png"/><Relationship Id="rId10" Type="http://schemas.openxmlformats.org/officeDocument/2006/relationships/image" Target="../media/image11.png"/><Relationship Id="rId13" Type="http://schemas.openxmlformats.org/officeDocument/2006/relationships/image" Target="../media/image7.png"/><Relationship Id="rId12"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0.png"/><Relationship Id="rId9" Type="http://schemas.openxmlformats.org/officeDocument/2006/relationships/image" Target="../media/image5.png"/><Relationship Id="rId15" Type="http://schemas.openxmlformats.org/officeDocument/2006/relationships/image" Target="../media/image6.png"/><Relationship Id="rId14" Type="http://schemas.openxmlformats.org/officeDocument/2006/relationships/image" Target="../media/image12.png"/><Relationship Id="rId5" Type="http://schemas.openxmlformats.org/officeDocument/2006/relationships/image" Target="../media/image3.jp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
          <p:cNvSpPr txBox="1"/>
          <p:nvPr/>
        </p:nvSpPr>
        <p:spPr>
          <a:xfrm>
            <a:off x="1361350" y="2648175"/>
            <a:ext cx="10176900" cy="10506300"/>
          </a:xfrm>
          <a:prstGeom prst="rect">
            <a:avLst/>
          </a:prstGeom>
          <a:noFill/>
          <a:ln cap="flat" cmpd="sng" w="19050">
            <a:solidFill>
              <a:schemeClr val="dk1"/>
            </a:solidFill>
            <a:prstDash val="solid"/>
            <a:round/>
            <a:headEnd len="sm" w="sm" type="none"/>
            <a:tailEnd len="sm" w="sm" type="none"/>
          </a:ln>
        </p:spPr>
        <p:txBody>
          <a:bodyPr anchorCtr="0" anchor="t" bIns="58450" lIns="58450" spcFirstLastPara="1" rIns="58450" wrap="square" tIns="58450">
            <a:noAutofit/>
          </a:bodyPr>
          <a:lstStyle/>
          <a:p>
            <a:pPr indent="0" lvl="0" marL="0" marR="0" rtl="0" algn="l">
              <a:lnSpc>
                <a:spcPct val="100000"/>
              </a:lnSpc>
              <a:spcBef>
                <a:spcPts val="0"/>
              </a:spcBef>
              <a:spcAft>
                <a:spcPts val="0"/>
              </a:spcAft>
              <a:buClr>
                <a:srgbClr val="000000"/>
              </a:buClr>
              <a:buSzPts val="2850"/>
              <a:buFont typeface="Arial"/>
              <a:buNone/>
            </a:pPr>
            <a:r>
              <a:rPr b="1" i="0" lang="en" sz="2850" u="none" cap="none" strike="noStrike">
                <a:solidFill>
                  <a:srgbClr val="000000"/>
                </a:solidFill>
                <a:latin typeface="Arial"/>
                <a:ea typeface="Arial"/>
                <a:cs typeface="Arial"/>
                <a:sym typeface="Arial"/>
              </a:rPr>
              <a:t>Abstract</a:t>
            </a:r>
            <a:endParaRPr b="0" i="0" sz="28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 sz="2850" u="none" cap="none" strike="noStrike">
                <a:solidFill>
                  <a:srgbClr val="000000"/>
                </a:solidFill>
                <a:latin typeface="Arial"/>
                <a:ea typeface="Arial"/>
                <a:cs typeface="Arial"/>
                <a:sym typeface="Arial"/>
              </a:rPr>
              <a:t>Throughout this year, working closely with our mentor, Dr. Boock, we have designed a plasmid based on the pDV044 backbone to contain the Flv3 gene from </a:t>
            </a:r>
            <a:r>
              <a:rPr b="0" i="1" lang="en" sz="2850" u="none" cap="none" strike="noStrike">
                <a:solidFill>
                  <a:srgbClr val="000000"/>
                </a:solidFill>
                <a:latin typeface="Arial"/>
                <a:ea typeface="Arial"/>
                <a:cs typeface="Arial"/>
                <a:sym typeface="Arial"/>
              </a:rPr>
              <a:t>Synechocystis</a:t>
            </a:r>
            <a:r>
              <a:rPr b="0" i="0" lang="en" sz="2850" u="none" cap="none" strike="noStrike">
                <a:solidFill>
                  <a:srgbClr val="000000"/>
                </a:solidFill>
                <a:latin typeface="Arial"/>
                <a:ea typeface="Arial"/>
                <a:cs typeface="Arial"/>
                <a:sym typeface="Arial"/>
              </a:rPr>
              <a:t>. We identified the gene using NCBI BLAST. We then used the Benchling program to incorporate the gene into our plasmid and design primers for gene amplification.</a:t>
            </a:r>
            <a:endParaRPr b="0" i="0" sz="2850" u="none" cap="none" strike="noStrike">
              <a:solidFill>
                <a:srgbClr val="000000"/>
              </a:solidFill>
              <a:latin typeface="Arial"/>
              <a:ea typeface="Arial"/>
              <a:cs typeface="Arial"/>
              <a:sym typeface="Arial"/>
            </a:endParaRPr>
          </a:p>
          <a:p>
            <a:pPr indent="457200" lvl="0" marL="0" marR="0" rtl="0" algn="l">
              <a:lnSpc>
                <a:spcPct val="100000"/>
              </a:lnSpc>
              <a:spcBef>
                <a:spcPts val="0"/>
              </a:spcBef>
              <a:spcAft>
                <a:spcPts val="0"/>
              </a:spcAft>
              <a:buClr>
                <a:schemeClr val="dk1"/>
              </a:buClr>
              <a:buSzPts val="1100"/>
              <a:buFont typeface="Arial"/>
              <a:buNone/>
            </a:pPr>
            <a:r>
              <a:rPr b="0" i="0" lang="en" sz="2850" u="none" cap="none" strike="noStrike">
                <a:solidFill>
                  <a:srgbClr val="000000"/>
                </a:solidFill>
                <a:latin typeface="Arial"/>
                <a:ea typeface="Arial"/>
                <a:cs typeface="Arial"/>
                <a:sym typeface="Arial"/>
              </a:rPr>
              <a:t>To measure the rate of photosynthesis, our procedure uses changes in water pH to detect the efficiency of the photosystems. This method ensures the system remains open, with oxygen readily available to spirulina without risking damage or death. It uses the principle that removing CO</a:t>
            </a:r>
            <a:r>
              <a:rPr b="0" baseline="-25000" i="0" lang="en" sz="2850" u="none" cap="none" strike="noStrike">
                <a:solidFill>
                  <a:srgbClr val="000000"/>
                </a:solidFill>
                <a:latin typeface="Arial"/>
                <a:ea typeface="Arial"/>
                <a:cs typeface="Arial"/>
                <a:sym typeface="Arial"/>
              </a:rPr>
              <a:t>2</a:t>
            </a:r>
            <a:r>
              <a:rPr b="0" i="0" lang="en" sz="2850" u="none" cap="none" strike="noStrike">
                <a:solidFill>
                  <a:srgbClr val="000000"/>
                </a:solidFill>
                <a:latin typeface="Arial"/>
                <a:ea typeface="Arial"/>
                <a:cs typeface="Arial"/>
                <a:sym typeface="Arial"/>
              </a:rPr>
              <a:t> from water raises the pH because fewer hydrogen ions are present, making the water more basic, allowing the photosystems to work efficiently. The hope is that, as the plasmid-containing spirulina removes CO</a:t>
            </a:r>
            <a:r>
              <a:rPr b="0" baseline="-25000" i="0" lang="en" sz="2850" u="none" cap="none" strike="noStrike">
                <a:solidFill>
                  <a:srgbClr val="000000"/>
                </a:solidFill>
                <a:latin typeface="Arial"/>
                <a:ea typeface="Arial"/>
                <a:cs typeface="Arial"/>
                <a:sym typeface="Arial"/>
              </a:rPr>
              <a:t>2</a:t>
            </a:r>
            <a:r>
              <a:rPr b="0" i="0" lang="en" sz="2850" u="none" cap="none" strike="noStrike">
                <a:solidFill>
                  <a:srgbClr val="000000"/>
                </a:solidFill>
                <a:latin typeface="Arial"/>
                <a:ea typeface="Arial"/>
                <a:cs typeface="Arial"/>
                <a:sym typeface="Arial"/>
              </a:rPr>
              <a:t> faster than spirulina without the plasmid, the pH will rise faster.</a:t>
            </a:r>
            <a:endParaRPr b="0" i="0" sz="2850" u="none" cap="none" strike="noStrike">
              <a:solidFill>
                <a:srgbClr val="000000"/>
              </a:solidFill>
              <a:latin typeface="Arial"/>
              <a:ea typeface="Arial"/>
              <a:cs typeface="Arial"/>
              <a:sym typeface="Arial"/>
            </a:endParaRPr>
          </a:p>
          <a:p>
            <a:pPr indent="457200" lvl="0" marL="0" marR="0" rtl="0" algn="l">
              <a:lnSpc>
                <a:spcPct val="100000"/>
              </a:lnSpc>
              <a:spcBef>
                <a:spcPts val="0"/>
              </a:spcBef>
              <a:spcAft>
                <a:spcPts val="0"/>
              </a:spcAft>
              <a:buClr>
                <a:schemeClr val="dk1"/>
              </a:buClr>
              <a:buSzPts val="1100"/>
              <a:buFont typeface="Arial"/>
              <a:buNone/>
            </a:pPr>
            <a:r>
              <a:rPr b="0" i="0" lang="en" sz="2850" u="none" cap="none" strike="noStrike">
                <a:solidFill>
                  <a:srgbClr val="000000"/>
                </a:solidFill>
                <a:latin typeface="Arial"/>
                <a:ea typeface="Arial"/>
                <a:cs typeface="Arial"/>
                <a:sym typeface="Arial"/>
              </a:rPr>
              <a:t>We selected spirulina for our study because of its global abundance and its potential for use in bioengineering efforts to reduce atmospheric CO</a:t>
            </a:r>
            <a:r>
              <a:rPr b="0" baseline="-25000" i="0" lang="en" sz="2850" u="none" cap="none" strike="noStrike">
                <a:solidFill>
                  <a:srgbClr val="000000"/>
                </a:solidFill>
                <a:latin typeface="Arial"/>
                <a:ea typeface="Arial"/>
                <a:cs typeface="Arial"/>
                <a:sym typeface="Arial"/>
              </a:rPr>
              <a:t>2</a:t>
            </a:r>
            <a:r>
              <a:rPr b="0" i="0" lang="en" sz="2850" u="none" cap="none" strike="noStrike">
                <a:solidFill>
                  <a:srgbClr val="000000"/>
                </a:solidFill>
                <a:latin typeface="Arial"/>
                <a:ea typeface="Arial"/>
                <a:cs typeface="Arial"/>
                <a:sym typeface="Arial"/>
              </a:rPr>
              <a:t>. Future work will focus on optimizing Flv3 expression and testing additional environmental conditions to directly assess whether this engineered spirulina is viable for improved photosynthetic efficiency and CO</a:t>
            </a:r>
            <a:r>
              <a:rPr b="0" baseline="-25000" i="0" lang="en" sz="2850" u="none" cap="none" strike="noStrike">
                <a:solidFill>
                  <a:srgbClr val="000000"/>
                </a:solidFill>
                <a:latin typeface="Arial"/>
                <a:ea typeface="Arial"/>
                <a:cs typeface="Arial"/>
                <a:sym typeface="Arial"/>
              </a:rPr>
              <a:t>2</a:t>
            </a:r>
            <a:r>
              <a:rPr b="0" i="0" lang="en" sz="2850" u="none" cap="none" strike="noStrike">
                <a:solidFill>
                  <a:srgbClr val="000000"/>
                </a:solidFill>
                <a:latin typeface="Arial"/>
                <a:ea typeface="Arial"/>
                <a:cs typeface="Arial"/>
                <a:sym typeface="Arial"/>
              </a:rPr>
              <a:t> reduction.</a:t>
            </a:r>
            <a:endParaRPr b="0" i="0" sz="28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28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50"/>
              <a:buFont typeface="Arial"/>
              <a:buNone/>
            </a:pPr>
            <a:r>
              <a:t/>
            </a:r>
            <a:endParaRPr b="0" i="0" sz="2850" u="none" cap="none" strike="noStrike">
              <a:solidFill>
                <a:srgbClr val="000000"/>
              </a:solidFill>
              <a:latin typeface="Arial"/>
              <a:ea typeface="Arial"/>
              <a:cs typeface="Arial"/>
              <a:sym typeface="Arial"/>
            </a:endParaRPr>
          </a:p>
        </p:txBody>
      </p:sp>
      <p:sp>
        <p:nvSpPr>
          <p:cNvPr id="55" name="Google Shape;55;p1"/>
          <p:cNvSpPr txBox="1"/>
          <p:nvPr/>
        </p:nvSpPr>
        <p:spPr>
          <a:xfrm>
            <a:off x="8616600" y="-11312"/>
            <a:ext cx="20230200" cy="2529000"/>
          </a:xfrm>
          <a:prstGeom prst="rect">
            <a:avLst/>
          </a:prstGeom>
          <a:noFill/>
          <a:ln>
            <a:noFill/>
          </a:ln>
        </p:spPr>
        <p:txBody>
          <a:bodyPr anchorCtr="0" anchor="ctr" bIns="58450" lIns="58450" spcFirstLastPara="1" rIns="58450" wrap="square" tIns="58450">
            <a:noAutofit/>
          </a:bodyPr>
          <a:lstStyle/>
          <a:p>
            <a:pPr indent="0" lvl="0" marL="0" marR="0" rtl="0" algn="ctr">
              <a:lnSpc>
                <a:spcPct val="100000"/>
              </a:lnSpc>
              <a:spcBef>
                <a:spcPts val="0"/>
              </a:spcBef>
              <a:spcAft>
                <a:spcPts val="0"/>
              </a:spcAft>
              <a:buClr>
                <a:srgbClr val="000000"/>
              </a:buClr>
              <a:buSzPts val="4096"/>
              <a:buFont typeface="Arial"/>
              <a:buNone/>
            </a:pPr>
            <a:r>
              <a:rPr b="1" i="0" lang="en" sz="4096" u="none" cap="none" strike="noStrike">
                <a:solidFill>
                  <a:srgbClr val="000000"/>
                </a:solidFill>
                <a:latin typeface="Arial"/>
                <a:ea typeface="Arial"/>
                <a:cs typeface="Arial"/>
                <a:sym typeface="Arial"/>
              </a:rPr>
              <a:t>Expression of the Flv3 Gene in Spirulina to Enhance Photosynthetic Efficiency</a:t>
            </a:r>
            <a:endParaRPr b="1" i="0" sz="4096"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686"/>
              <a:buFont typeface="Arial"/>
              <a:buNone/>
            </a:pPr>
            <a:r>
              <a:rPr b="0" i="0" lang="en" sz="3686" u="none" cap="none" strike="noStrike">
                <a:solidFill>
                  <a:srgbClr val="000000"/>
                </a:solidFill>
                <a:latin typeface="Arial"/>
                <a:ea typeface="Arial"/>
                <a:cs typeface="Arial"/>
                <a:sym typeface="Arial"/>
              </a:rPr>
              <a:t>Evan Campbell, </a:t>
            </a:r>
            <a:r>
              <a:rPr b="0" i="0" lang="en" sz="3686" u="none" cap="none" strike="noStrike">
                <a:solidFill>
                  <a:schemeClr val="dk1"/>
                </a:solidFill>
                <a:latin typeface="Arial"/>
                <a:ea typeface="Arial"/>
                <a:cs typeface="Arial"/>
                <a:sym typeface="Arial"/>
              </a:rPr>
              <a:t>Liam Curry, Anthony Issa, </a:t>
            </a:r>
            <a:r>
              <a:rPr b="0" i="0" lang="en" sz="3686" u="none" cap="none" strike="noStrike">
                <a:solidFill>
                  <a:srgbClr val="000000"/>
                </a:solidFill>
                <a:latin typeface="Arial"/>
                <a:ea typeface="Arial"/>
                <a:cs typeface="Arial"/>
                <a:sym typeface="Arial"/>
              </a:rPr>
              <a:t>Maddox Lund, </a:t>
            </a:r>
            <a:r>
              <a:rPr b="0" i="0" lang="en" sz="3686" u="none" cap="none" strike="noStrike">
                <a:solidFill>
                  <a:schemeClr val="dk1"/>
                </a:solidFill>
                <a:latin typeface="Arial"/>
                <a:ea typeface="Arial"/>
                <a:cs typeface="Arial"/>
                <a:sym typeface="Arial"/>
              </a:rPr>
              <a:t>Shubh Mehrotra, </a:t>
            </a:r>
            <a:r>
              <a:rPr b="0" i="0" lang="en" sz="3686" u="none" cap="none" strike="noStrike">
                <a:solidFill>
                  <a:srgbClr val="000000"/>
                </a:solidFill>
                <a:latin typeface="Arial"/>
                <a:ea typeface="Arial"/>
                <a:cs typeface="Arial"/>
                <a:sym typeface="Arial"/>
              </a:rPr>
              <a:t>Zach Parlon, </a:t>
            </a:r>
            <a:endParaRPr b="0" i="0" sz="3686"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686"/>
              <a:buFont typeface="Arial"/>
              <a:buNone/>
            </a:pPr>
            <a:r>
              <a:rPr b="0" i="0" lang="en" sz="3686" u="none" cap="none" strike="noStrike">
                <a:solidFill>
                  <a:srgbClr val="000000"/>
                </a:solidFill>
                <a:latin typeface="Arial"/>
                <a:ea typeface="Arial"/>
                <a:cs typeface="Arial"/>
                <a:sym typeface="Arial"/>
              </a:rPr>
              <a:t>Gabe Perez, </a:t>
            </a:r>
            <a:r>
              <a:rPr b="0" i="0" lang="en" sz="3686" u="none" cap="none" strike="noStrike">
                <a:solidFill>
                  <a:schemeClr val="dk1"/>
                </a:solidFill>
                <a:latin typeface="Arial"/>
                <a:ea typeface="Arial"/>
                <a:cs typeface="Arial"/>
                <a:sym typeface="Arial"/>
              </a:rPr>
              <a:t>Max Richards, Ms. </a:t>
            </a:r>
            <a:r>
              <a:rPr b="0" i="0" lang="en" sz="3686" u="none" cap="none" strike="noStrike">
                <a:solidFill>
                  <a:srgbClr val="000000"/>
                </a:solidFill>
                <a:latin typeface="Arial"/>
                <a:ea typeface="Arial"/>
                <a:cs typeface="Arial"/>
                <a:sym typeface="Arial"/>
              </a:rPr>
              <a:t>Heather Osborne, Dr. Jason Boock (Syracuse University)</a:t>
            </a:r>
            <a:endParaRPr b="0" i="0" sz="3686"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686"/>
              <a:buFont typeface="Arial"/>
              <a:buNone/>
            </a:pPr>
            <a:r>
              <a:rPr b="0" i="0" lang="en" sz="3686" u="none" cap="none" strike="noStrike">
                <a:solidFill>
                  <a:srgbClr val="000000"/>
                </a:solidFill>
                <a:latin typeface="Arial"/>
                <a:ea typeface="Arial"/>
                <a:cs typeface="Arial"/>
                <a:sym typeface="Arial"/>
              </a:rPr>
              <a:t>Xaverian Brothers High School, Westwood, Massachusetts, USA</a:t>
            </a:r>
            <a:endParaRPr b="0" i="0" sz="3686" u="none" cap="none" strike="noStrike">
              <a:solidFill>
                <a:srgbClr val="000000"/>
              </a:solidFill>
              <a:latin typeface="Arial"/>
              <a:ea typeface="Arial"/>
              <a:cs typeface="Arial"/>
              <a:sym typeface="Arial"/>
            </a:endParaRPr>
          </a:p>
        </p:txBody>
      </p:sp>
      <p:sp>
        <p:nvSpPr>
          <p:cNvPr id="56" name="Google Shape;56;p1"/>
          <p:cNvSpPr txBox="1"/>
          <p:nvPr/>
        </p:nvSpPr>
        <p:spPr>
          <a:xfrm>
            <a:off x="1311800" y="13549475"/>
            <a:ext cx="10226400" cy="4870500"/>
          </a:xfrm>
          <a:prstGeom prst="rect">
            <a:avLst/>
          </a:prstGeom>
          <a:noFill/>
          <a:ln cap="flat" cmpd="sng" w="19050">
            <a:solidFill>
              <a:schemeClr val="dk1"/>
            </a:solidFill>
            <a:prstDash val="solid"/>
            <a:round/>
            <a:headEnd len="sm" w="sm" type="none"/>
            <a:tailEnd len="sm" w="sm" type="none"/>
          </a:ln>
        </p:spPr>
        <p:txBody>
          <a:bodyPr anchorCtr="0" anchor="t" bIns="58450" lIns="58450" spcFirstLastPara="1" rIns="58450" wrap="square" tIns="58450">
            <a:noAutofit/>
          </a:bodyPr>
          <a:lstStyle/>
          <a:p>
            <a:pPr indent="0" lvl="0" marL="0" marR="0" rtl="0" algn="l">
              <a:lnSpc>
                <a:spcPct val="100000"/>
              </a:lnSpc>
              <a:spcBef>
                <a:spcPts val="0"/>
              </a:spcBef>
              <a:spcAft>
                <a:spcPts val="0"/>
              </a:spcAft>
              <a:buClr>
                <a:srgbClr val="000000"/>
              </a:buClr>
              <a:buSzPts val="2850"/>
              <a:buFont typeface="Arial"/>
              <a:buNone/>
            </a:pPr>
            <a:r>
              <a:rPr b="1" i="0" lang="en" sz="2850" u="none" cap="none" strike="noStrike">
                <a:solidFill>
                  <a:srgbClr val="000000"/>
                </a:solidFill>
                <a:latin typeface="Arial"/>
                <a:ea typeface="Arial"/>
                <a:cs typeface="Arial"/>
                <a:sym typeface="Arial"/>
              </a:rPr>
              <a:t>Introduction/Background</a:t>
            </a:r>
            <a:endParaRPr b="1" i="0" sz="28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50"/>
              <a:buFont typeface="Arial"/>
              <a:buNone/>
            </a:pPr>
            <a:r>
              <a:rPr b="0" i="0" lang="en" sz="2850" u="none" cap="none" strike="noStrike">
                <a:solidFill>
                  <a:srgbClr val="000000"/>
                </a:solidFill>
                <a:latin typeface="Arial"/>
                <a:ea typeface="Arial"/>
                <a:cs typeface="Arial"/>
                <a:sym typeface="Arial"/>
              </a:rPr>
              <a:t>The increasing concentration of carbon dioxide (CO</a:t>
            </a:r>
            <a:r>
              <a:rPr b="0" baseline="-25000" i="0" lang="en" sz="2850" u="none" cap="none" strike="noStrike">
                <a:solidFill>
                  <a:srgbClr val="000000"/>
                </a:solidFill>
                <a:latin typeface="Arial"/>
                <a:ea typeface="Arial"/>
                <a:cs typeface="Arial"/>
                <a:sym typeface="Arial"/>
              </a:rPr>
              <a:t>2</a:t>
            </a:r>
            <a:r>
              <a:rPr b="0" i="0" lang="en" sz="2850" u="none" cap="none" strike="noStrike">
                <a:solidFill>
                  <a:srgbClr val="000000"/>
                </a:solidFill>
                <a:latin typeface="Arial"/>
                <a:ea typeface="Arial"/>
                <a:cs typeface="Arial"/>
                <a:sym typeface="Arial"/>
              </a:rPr>
              <a:t>) in the atmosphere is a major </a:t>
            </a:r>
            <a:endParaRPr b="0" i="0" sz="28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50"/>
              <a:buFont typeface="Arial"/>
              <a:buNone/>
            </a:pPr>
            <a:r>
              <a:rPr b="0" i="0" lang="en" sz="2850" u="none" cap="none" strike="noStrike">
                <a:solidFill>
                  <a:srgbClr val="000000"/>
                </a:solidFill>
                <a:latin typeface="Arial"/>
                <a:ea typeface="Arial"/>
                <a:cs typeface="Arial"/>
                <a:sym typeface="Arial"/>
              </a:rPr>
              <a:t>contributor to climate </a:t>
            </a:r>
            <a:endParaRPr b="0" i="0" sz="28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50"/>
              <a:buFont typeface="Arial"/>
              <a:buNone/>
            </a:pPr>
            <a:r>
              <a:rPr b="0" i="0" lang="en" sz="2850" u="none" cap="none" strike="noStrike">
                <a:solidFill>
                  <a:srgbClr val="000000"/>
                </a:solidFill>
                <a:latin typeface="Arial"/>
                <a:ea typeface="Arial"/>
                <a:cs typeface="Arial"/>
                <a:sym typeface="Arial"/>
              </a:rPr>
              <a:t>Change. </a:t>
            </a:r>
            <a:r>
              <a:rPr b="0" i="0" lang="en" sz="2350" u="none" cap="none" strike="noStrike">
                <a:solidFill>
                  <a:srgbClr val="000000"/>
                </a:solidFill>
                <a:latin typeface="Arial"/>
                <a:ea typeface="Arial"/>
                <a:cs typeface="Arial"/>
                <a:sym typeface="Arial"/>
              </a:rPr>
              <a:t> </a:t>
            </a:r>
            <a:r>
              <a:rPr b="0" i="0" lang="en" sz="2850" u="none" cap="none" strike="noStrike">
                <a:solidFill>
                  <a:srgbClr val="000000"/>
                </a:solidFill>
                <a:latin typeface="Arial"/>
                <a:ea typeface="Arial"/>
                <a:cs typeface="Arial"/>
                <a:sym typeface="Arial"/>
              </a:rPr>
              <a:t>We hypothesize </a:t>
            </a:r>
            <a:endParaRPr b="0" i="0" sz="28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50"/>
              <a:buFont typeface="Arial"/>
              <a:buNone/>
            </a:pPr>
            <a:r>
              <a:rPr b="0" i="0" lang="en" sz="2850" u="none" cap="none" strike="noStrike">
                <a:solidFill>
                  <a:srgbClr val="000000"/>
                </a:solidFill>
                <a:latin typeface="Arial"/>
                <a:ea typeface="Arial"/>
                <a:cs typeface="Arial"/>
                <a:sym typeface="Arial"/>
              </a:rPr>
              <a:t>that Flv3 expression in </a:t>
            </a:r>
            <a:endParaRPr b="0" i="0" sz="28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50"/>
              <a:buFont typeface="Arial"/>
              <a:buNone/>
            </a:pPr>
            <a:r>
              <a:rPr b="0" i="0" lang="en" sz="2850" u="none" cap="none" strike="noStrike">
                <a:solidFill>
                  <a:srgbClr val="000000"/>
                </a:solidFill>
                <a:latin typeface="Arial"/>
                <a:ea typeface="Arial"/>
                <a:cs typeface="Arial"/>
                <a:sym typeface="Arial"/>
              </a:rPr>
              <a:t>spirulina will accelerate </a:t>
            </a:r>
            <a:endParaRPr b="0" i="0" sz="28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50"/>
              <a:buFont typeface="Arial"/>
              <a:buNone/>
            </a:pPr>
            <a:r>
              <a:rPr b="0" i="0" lang="en" sz="2850" u="none" cap="none" strike="noStrike">
                <a:solidFill>
                  <a:srgbClr val="000000"/>
                </a:solidFill>
                <a:latin typeface="Arial"/>
                <a:ea typeface="Arial"/>
                <a:cs typeface="Arial"/>
                <a:sym typeface="Arial"/>
              </a:rPr>
              <a:t>photosynthesis and </a:t>
            </a:r>
            <a:endParaRPr b="0" i="0" sz="28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50"/>
              <a:buFont typeface="Arial"/>
              <a:buNone/>
            </a:pPr>
            <a:r>
              <a:rPr b="0" i="0" lang="en" sz="2850" u="none" cap="none" strike="noStrike">
                <a:solidFill>
                  <a:srgbClr val="000000"/>
                </a:solidFill>
                <a:latin typeface="Arial"/>
                <a:ea typeface="Arial"/>
                <a:cs typeface="Arial"/>
                <a:sym typeface="Arial"/>
              </a:rPr>
              <a:t>reduce levels of </a:t>
            </a:r>
            <a:endParaRPr b="0" i="0" sz="28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50"/>
              <a:buFont typeface="Arial"/>
              <a:buNone/>
            </a:pPr>
            <a:r>
              <a:rPr b="0" i="0" lang="en" sz="2850" u="none" cap="none" strike="noStrike">
                <a:solidFill>
                  <a:srgbClr val="000000"/>
                </a:solidFill>
                <a:latin typeface="Arial"/>
                <a:ea typeface="Arial"/>
                <a:cs typeface="Arial"/>
                <a:sym typeface="Arial"/>
              </a:rPr>
              <a:t>atmospheric CO</a:t>
            </a:r>
            <a:r>
              <a:rPr b="0" baseline="-25000" i="0" lang="en" sz="2850" u="none" cap="none" strike="noStrike">
                <a:solidFill>
                  <a:srgbClr val="000000"/>
                </a:solidFill>
                <a:latin typeface="Arial"/>
                <a:ea typeface="Arial"/>
                <a:cs typeface="Arial"/>
                <a:sym typeface="Arial"/>
              </a:rPr>
              <a:t>2</a:t>
            </a:r>
            <a:r>
              <a:rPr b="0" i="0" lang="en" sz="2850" u="none" cap="none" strike="noStrike">
                <a:solidFill>
                  <a:srgbClr val="000000"/>
                </a:solidFill>
                <a:latin typeface="Arial"/>
                <a:ea typeface="Arial"/>
                <a:cs typeface="Arial"/>
                <a:sym typeface="Arial"/>
              </a:rPr>
              <a:t>.</a:t>
            </a:r>
            <a:endParaRPr b="0" i="0" sz="2850" u="none" cap="none" strike="noStrike">
              <a:solidFill>
                <a:srgbClr val="000000"/>
              </a:solidFill>
              <a:latin typeface="Arial"/>
              <a:ea typeface="Arial"/>
              <a:cs typeface="Arial"/>
              <a:sym typeface="Arial"/>
            </a:endParaRPr>
          </a:p>
        </p:txBody>
      </p:sp>
      <p:sp>
        <p:nvSpPr>
          <p:cNvPr id="57" name="Google Shape;57;p1"/>
          <p:cNvSpPr txBox="1"/>
          <p:nvPr/>
        </p:nvSpPr>
        <p:spPr>
          <a:xfrm>
            <a:off x="12003247" y="2648175"/>
            <a:ext cx="11661300" cy="15748200"/>
          </a:xfrm>
          <a:prstGeom prst="rect">
            <a:avLst/>
          </a:prstGeom>
          <a:noFill/>
          <a:ln cap="flat" cmpd="sng" w="19050">
            <a:solidFill>
              <a:schemeClr val="dk1"/>
            </a:solidFill>
            <a:prstDash val="solid"/>
            <a:round/>
            <a:headEnd len="sm" w="sm" type="none"/>
            <a:tailEnd len="sm" w="sm" type="none"/>
          </a:ln>
        </p:spPr>
        <p:txBody>
          <a:bodyPr anchorCtr="0" anchor="t" bIns="58450" lIns="58450" spcFirstLastPara="1" rIns="58450" wrap="square" tIns="58450">
            <a:noAutofit/>
          </a:bodyPr>
          <a:lstStyle/>
          <a:p>
            <a:pPr indent="0" lvl="0" marL="0" marR="0" rtl="0" algn="ctr">
              <a:lnSpc>
                <a:spcPct val="100000"/>
              </a:lnSpc>
              <a:spcBef>
                <a:spcPts val="0"/>
              </a:spcBef>
              <a:spcAft>
                <a:spcPts val="0"/>
              </a:spcAft>
              <a:buClr>
                <a:srgbClr val="000000"/>
              </a:buClr>
              <a:buSzPts val="2600"/>
              <a:buFont typeface="Arial"/>
              <a:buNone/>
            </a:pPr>
            <a:r>
              <a:rPr b="1" i="0" lang="en" sz="2600" u="none" cap="none" strike="noStrike">
                <a:solidFill>
                  <a:srgbClr val="000000"/>
                </a:solidFill>
                <a:latin typeface="Arial"/>
                <a:ea typeface="Arial"/>
                <a:cs typeface="Arial"/>
                <a:sym typeface="Arial"/>
              </a:rPr>
              <a:t>S</a:t>
            </a:r>
            <a:r>
              <a:rPr b="1" i="0" lang="en" sz="2700" u="none" cap="none" strike="noStrike">
                <a:solidFill>
                  <a:srgbClr val="000000"/>
                </a:solidFill>
                <a:latin typeface="Arial"/>
                <a:ea typeface="Arial"/>
                <a:cs typeface="Arial"/>
                <a:sym typeface="Arial"/>
              </a:rPr>
              <a:t>cience Content</a:t>
            </a:r>
            <a:endParaRPr b="1" i="0" sz="27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0" i="0" lang="en" sz="2800" u="none" cap="none" strike="noStrike">
                <a:solidFill>
                  <a:schemeClr val="dk1"/>
                </a:solidFill>
                <a:latin typeface="Calibri"/>
                <a:ea typeface="Calibri"/>
                <a:cs typeface="Calibri"/>
                <a:sym typeface="Calibri"/>
              </a:rPr>
              <a:t>											</a:t>
            </a:r>
            <a:endParaRPr b="0" i="0" sz="28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100"/>
              <a:buFont typeface="Arial"/>
              <a:buNone/>
            </a:pPr>
            <a:r>
              <a:rPr b="0" i="0" lang="en" sz="2800" u="none" cap="none" strike="noStrike">
                <a:solidFill>
                  <a:schemeClr val="dk1"/>
                </a:solidFill>
                <a:latin typeface="Calibri"/>
                <a:ea typeface="Calibri"/>
                <a:cs typeface="Calibri"/>
                <a:sym typeface="Calibri"/>
              </a:rPr>
              <a:t>											</a:t>
            </a:r>
            <a:endParaRPr b="0" i="0" sz="2800" u="none" cap="none" strike="noStrike">
              <a:solidFill>
                <a:schemeClr val="dk1"/>
              </a:solidFill>
              <a:latin typeface="Calibri"/>
              <a:ea typeface="Calibri"/>
              <a:cs typeface="Calibri"/>
              <a:sym typeface="Calibri"/>
            </a:endParaRPr>
          </a:p>
        </p:txBody>
      </p:sp>
      <p:sp>
        <p:nvSpPr>
          <p:cNvPr id="58" name="Google Shape;58;p1"/>
          <p:cNvSpPr txBox="1"/>
          <p:nvPr/>
        </p:nvSpPr>
        <p:spPr>
          <a:xfrm>
            <a:off x="24179222" y="2648175"/>
            <a:ext cx="11923010" cy="10767942"/>
          </a:xfrm>
          <a:prstGeom prst="rect">
            <a:avLst/>
          </a:prstGeom>
          <a:noFill/>
          <a:ln cap="flat" cmpd="sng" w="19050">
            <a:solidFill>
              <a:schemeClr val="dk1"/>
            </a:solidFill>
            <a:prstDash val="solid"/>
            <a:round/>
            <a:headEnd len="sm" w="sm" type="none"/>
            <a:tailEnd len="sm" w="sm" type="none"/>
          </a:ln>
        </p:spPr>
        <p:txBody>
          <a:bodyPr anchorCtr="0" anchor="t" bIns="58450" lIns="58450" spcFirstLastPara="1" rIns="58450" wrap="square" tIns="58450">
            <a:noAutofit/>
          </a:bodyPr>
          <a:lstStyle/>
          <a:p>
            <a:pPr indent="0" lvl="0" marL="0" marR="0" rtl="0" algn="l">
              <a:lnSpc>
                <a:spcPct val="115000"/>
              </a:lnSpc>
              <a:spcBef>
                <a:spcPts val="0"/>
              </a:spcBef>
              <a:spcAft>
                <a:spcPts val="0"/>
              </a:spcAft>
              <a:buClr>
                <a:schemeClr val="dk1"/>
              </a:buClr>
              <a:buSzPts val="1100"/>
              <a:buFont typeface="Arial"/>
              <a:buNone/>
            </a:pPr>
            <a:r>
              <a:rPr b="1" i="0" lang="en" sz="2850" u="none" cap="none" strike="noStrike">
                <a:solidFill>
                  <a:schemeClr val="dk1"/>
                </a:solidFill>
                <a:latin typeface="Calibri"/>
                <a:ea typeface="Calibri"/>
                <a:cs typeface="Calibri"/>
                <a:sym typeface="Calibri"/>
              </a:rPr>
              <a:t>T</a:t>
            </a:r>
            <a:r>
              <a:rPr b="1" i="0" lang="en" sz="2850" u="none" cap="none" strike="noStrike">
                <a:solidFill>
                  <a:schemeClr val="dk1"/>
                </a:solidFill>
                <a:latin typeface="Arial"/>
                <a:ea typeface="Arial"/>
                <a:cs typeface="Arial"/>
                <a:sym typeface="Arial"/>
              </a:rPr>
              <a:t>eam Content</a:t>
            </a:r>
            <a:endParaRPr b="1" i="0" sz="285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0" i="0" lang="en" sz="2850" u="none" cap="none" strike="noStrike">
                <a:solidFill>
                  <a:srgbClr val="000000"/>
                </a:solidFill>
                <a:latin typeface="Arial"/>
                <a:ea typeface="Arial"/>
                <a:cs typeface="Arial"/>
                <a:sym typeface="Arial"/>
              </a:rPr>
              <a:t>We are a returning team from Westwood, Massachusetts representing Xaverian Brothers High School. As a senior heavy team last year, we welcomed six new Junior members. Following up our theoretical work done last year, we focused on experimental research to progress our project. Over the course of the year, we have gained knowledge in various techniques such as PCR, gel electrophoresis, plasmid isolation and transformation. </a:t>
            </a:r>
            <a:endParaRPr b="0" i="0" sz="285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b="0" i="0" sz="285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1" i="0" lang="en" sz="2850" u="none" cap="none" strike="noStrike">
                <a:solidFill>
                  <a:schemeClr val="dk1"/>
                </a:solidFill>
                <a:latin typeface="Arial"/>
                <a:ea typeface="Arial"/>
                <a:cs typeface="Arial"/>
                <a:sym typeface="Arial"/>
              </a:rPr>
              <a:t>Next Steps</a:t>
            </a:r>
            <a:endParaRPr b="1" i="0" sz="285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850"/>
              <a:buFont typeface="Arial"/>
              <a:buNone/>
            </a:pPr>
            <a:r>
              <a:rPr b="0" i="0" lang="en" sz="2850" u="none" cap="none" strike="noStrike">
                <a:solidFill>
                  <a:schemeClr val="dk1"/>
                </a:solidFill>
                <a:latin typeface="Arial"/>
                <a:ea typeface="Arial"/>
                <a:cs typeface="Arial"/>
                <a:sym typeface="Arial"/>
              </a:rPr>
              <a:t>Going forward, there is still a lot of work to be done.                               We hope to accomplish the following:</a:t>
            </a:r>
            <a:endParaRPr b="0" i="0" sz="2850" u="none" cap="none" strike="noStrike">
              <a:solidFill>
                <a:schemeClr val="dk1"/>
              </a:solidFill>
              <a:latin typeface="Arial"/>
              <a:ea typeface="Arial"/>
              <a:cs typeface="Arial"/>
              <a:sym typeface="Arial"/>
            </a:endParaRPr>
          </a:p>
          <a:p>
            <a:pPr indent="-409575" lvl="0" marL="914400" marR="0" rtl="0" algn="l">
              <a:lnSpc>
                <a:spcPct val="115000"/>
              </a:lnSpc>
              <a:spcBef>
                <a:spcPts val="0"/>
              </a:spcBef>
              <a:spcAft>
                <a:spcPts val="0"/>
              </a:spcAft>
              <a:buClr>
                <a:schemeClr val="dk1"/>
              </a:buClr>
              <a:buSzPts val="2850"/>
              <a:buFont typeface="Arial"/>
              <a:buAutoNum type="arabicPeriod"/>
            </a:pPr>
            <a:r>
              <a:rPr b="0" i="0" lang="en" sz="2850" u="none" cap="none" strike="noStrike">
                <a:solidFill>
                  <a:schemeClr val="dk1"/>
                </a:solidFill>
                <a:latin typeface="Arial"/>
                <a:ea typeface="Arial"/>
                <a:cs typeface="Arial"/>
                <a:sym typeface="Arial"/>
              </a:rPr>
              <a:t>Reattempt PCR of the gene of interest</a:t>
            </a:r>
            <a:endParaRPr b="0" i="0" sz="2850" u="none" cap="none" strike="noStrike">
              <a:solidFill>
                <a:schemeClr val="dk1"/>
              </a:solidFill>
              <a:latin typeface="Arial"/>
              <a:ea typeface="Arial"/>
              <a:cs typeface="Arial"/>
              <a:sym typeface="Arial"/>
            </a:endParaRPr>
          </a:p>
          <a:p>
            <a:pPr indent="-409575" lvl="0" marL="914400" marR="0" rtl="0" algn="l">
              <a:lnSpc>
                <a:spcPct val="115000"/>
              </a:lnSpc>
              <a:spcBef>
                <a:spcPts val="0"/>
              </a:spcBef>
              <a:spcAft>
                <a:spcPts val="0"/>
              </a:spcAft>
              <a:buClr>
                <a:schemeClr val="dk1"/>
              </a:buClr>
              <a:buSzPts val="2850"/>
              <a:buFont typeface="Arial"/>
              <a:buAutoNum type="arabicPeriod"/>
            </a:pPr>
            <a:r>
              <a:rPr b="0" i="0" lang="en" sz="2850" u="none" cap="none" strike="noStrike">
                <a:solidFill>
                  <a:schemeClr val="dk1"/>
                </a:solidFill>
                <a:latin typeface="Arial"/>
                <a:ea typeface="Arial"/>
                <a:cs typeface="Arial"/>
                <a:sym typeface="Arial"/>
              </a:rPr>
              <a:t>Reattempt isolation of plasmid</a:t>
            </a:r>
            <a:endParaRPr b="0" i="0" sz="2850" u="none" cap="none" strike="noStrike">
              <a:solidFill>
                <a:schemeClr val="dk1"/>
              </a:solidFill>
              <a:latin typeface="Arial"/>
              <a:ea typeface="Arial"/>
              <a:cs typeface="Arial"/>
              <a:sym typeface="Arial"/>
            </a:endParaRPr>
          </a:p>
          <a:p>
            <a:pPr indent="-409575" lvl="0" marL="914400" marR="0" rtl="0" algn="l">
              <a:lnSpc>
                <a:spcPct val="115000"/>
              </a:lnSpc>
              <a:spcBef>
                <a:spcPts val="0"/>
              </a:spcBef>
              <a:spcAft>
                <a:spcPts val="0"/>
              </a:spcAft>
              <a:buClr>
                <a:schemeClr val="dk1"/>
              </a:buClr>
              <a:buSzPts val="2850"/>
              <a:buFont typeface="Arial"/>
              <a:buAutoNum type="arabicPeriod"/>
            </a:pPr>
            <a:r>
              <a:rPr b="0" i="0" lang="en" sz="2850" u="none" cap="none" strike="noStrike">
                <a:solidFill>
                  <a:schemeClr val="dk1"/>
                </a:solidFill>
                <a:latin typeface="Arial"/>
                <a:ea typeface="Arial"/>
                <a:cs typeface="Arial"/>
                <a:sym typeface="Arial"/>
              </a:rPr>
              <a:t>Verify success of previous two steps by gel                   electrophoresis</a:t>
            </a:r>
            <a:endParaRPr b="0" i="0" sz="2850" u="none" cap="none" strike="noStrike">
              <a:solidFill>
                <a:schemeClr val="dk1"/>
              </a:solidFill>
              <a:latin typeface="Arial"/>
              <a:ea typeface="Arial"/>
              <a:cs typeface="Arial"/>
              <a:sym typeface="Arial"/>
            </a:endParaRPr>
          </a:p>
          <a:p>
            <a:pPr indent="-409575" lvl="0" marL="914400" marR="0" rtl="0" algn="l">
              <a:lnSpc>
                <a:spcPct val="115000"/>
              </a:lnSpc>
              <a:spcBef>
                <a:spcPts val="0"/>
              </a:spcBef>
              <a:spcAft>
                <a:spcPts val="0"/>
              </a:spcAft>
              <a:buClr>
                <a:schemeClr val="dk1"/>
              </a:buClr>
              <a:buSzPts val="2850"/>
              <a:buFont typeface="Arial"/>
              <a:buAutoNum type="arabicPeriod"/>
            </a:pPr>
            <a:r>
              <a:rPr b="0" i="0" lang="en" sz="2850" u="none" cap="none" strike="noStrike">
                <a:solidFill>
                  <a:schemeClr val="dk1"/>
                </a:solidFill>
                <a:latin typeface="Arial"/>
                <a:ea typeface="Arial"/>
                <a:cs typeface="Arial"/>
                <a:sym typeface="Arial"/>
              </a:rPr>
              <a:t>Build the plasmid with the gene of interest</a:t>
            </a:r>
            <a:endParaRPr b="0" i="0" sz="2850" u="none" cap="none" strike="noStrike">
              <a:solidFill>
                <a:schemeClr val="dk1"/>
              </a:solidFill>
              <a:latin typeface="Arial"/>
              <a:ea typeface="Arial"/>
              <a:cs typeface="Arial"/>
              <a:sym typeface="Arial"/>
            </a:endParaRPr>
          </a:p>
          <a:p>
            <a:pPr indent="-409575" lvl="0" marL="914400" marR="0" rtl="0" algn="l">
              <a:lnSpc>
                <a:spcPct val="115000"/>
              </a:lnSpc>
              <a:spcBef>
                <a:spcPts val="0"/>
              </a:spcBef>
              <a:spcAft>
                <a:spcPts val="0"/>
              </a:spcAft>
              <a:buClr>
                <a:schemeClr val="dk1"/>
              </a:buClr>
              <a:buSzPts val="2850"/>
              <a:buFont typeface="Arial"/>
              <a:buAutoNum type="arabicPeriod"/>
            </a:pPr>
            <a:r>
              <a:rPr b="0" i="0" lang="en" sz="2850" u="none" cap="none" strike="noStrike">
                <a:solidFill>
                  <a:schemeClr val="dk1"/>
                </a:solidFill>
                <a:latin typeface="Arial"/>
                <a:ea typeface="Arial"/>
                <a:cs typeface="Arial"/>
                <a:sym typeface="Arial"/>
              </a:rPr>
              <a:t>Verify success</a:t>
            </a:r>
            <a:endParaRPr b="0" i="0" sz="2850" u="none" cap="none" strike="noStrike">
              <a:solidFill>
                <a:schemeClr val="dk1"/>
              </a:solidFill>
              <a:latin typeface="Arial"/>
              <a:ea typeface="Arial"/>
              <a:cs typeface="Arial"/>
              <a:sym typeface="Arial"/>
            </a:endParaRPr>
          </a:p>
          <a:p>
            <a:pPr indent="-409575" lvl="0" marL="914400" marR="0" rtl="0" algn="l">
              <a:lnSpc>
                <a:spcPct val="115000"/>
              </a:lnSpc>
              <a:spcBef>
                <a:spcPts val="0"/>
              </a:spcBef>
              <a:spcAft>
                <a:spcPts val="0"/>
              </a:spcAft>
              <a:buClr>
                <a:schemeClr val="dk1"/>
              </a:buClr>
              <a:buSzPts val="2850"/>
              <a:buFont typeface="Arial"/>
              <a:buAutoNum type="arabicPeriod"/>
            </a:pPr>
            <a:r>
              <a:rPr b="0" i="0" lang="en" sz="2850" u="none" cap="none" strike="noStrike">
                <a:solidFill>
                  <a:schemeClr val="dk1"/>
                </a:solidFill>
                <a:latin typeface="Arial"/>
                <a:ea typeface="Arial"/>
                <a:cs typeface="Arial"/>
                <a:sym typeface="Arial"/>
              </a:rPr>
              <a:t>Transform plasmid into spirulina</a:t>
            </a:r>
            <a:endParaRPr b="0" i="0" sz="2850" u="none" cap="none" strike="noStrike">
              <a:solidFill>
                <a:schemeClr val="dk1"/>
              </a:solidFill>
              <a:latin typeface="Arial"/>
              <a:ea typeface="Arial"/>
              <a:cs typeface="Arial"/>
              <a:sym typeface="Arial"/>
            </a:endParaRPr>
          </a:p>
          <a:p>
            <a:pPr indent="-409575" lvl="0" marL="914400" marR="0" rtl="0" algn="l">
              <a:lnSpc>
                <a:spcPct val="115000"/>
              </a:lnSpc>
              <a:spcBef>
                <a:spcPts val="0"/>
              </a:spcBef>
              <a:spcAft>
                <a:spcPts val="0"/>
              </a:spcAft>
              <a:buClr>
                <a:schemeClr val="dk1"/>
              </a:buClr>
              <a:buSzPts val="2850"/>
              <a:buFont typeface="Arial"/>
              <a:buAutoNum type="arabicPeriod"/>
            </a:pPr>
            <a:r>
              <a:rPr b="0" i="0" lang="en" sz="2850" u="none" cap="none" strike="noStrike">
                <a:solidFill>
                  <a:schemeClr val="dk1"/>
                </a:solidFill>
                <a:latin typeface="Arial"/>
                <a:ea typeface="Arial"/>
                <a:cs typeface="Arial"/>
                <a:sym typeface="Arial"/>
              </a:rPr>
              <a:t>Verify chromosomal integration of the gene</a:t>
            </a:r>
            <a:endParaRPr b="0" i="0" sz="2850" u="none" cap="none" strike="noStrike">
              <a:solidFill>
                <a:schemeClr val="dk1"/>
              </a:solidFill>
              <a:latin typeface="Arial"/>
              <a:ea typeface="Arial"/>
              <a:cs typeface="Arial"/>
              <a:sym typeface="Arial"/>
            </a:endParaRPr>
          </a:p>
          <a:p>
            <a:pPr indent="-409575" lvl="0" marL="914400" marR="0" rtl="0" algn="l">
              <a:lnSpc>
                <a:spcPct val="115000"/>
              </a:lnSpc>
              <a:spcBef>
                <a:spcPts val="0"/>
              </a:spcBef>
              <a:spcAft>
                <a:spcPts val="0"/>
              </a:spcAft>
              <a:buClr>
                <a:schemeClr val="dk1"/>
              </a:buClr>
              <a:buSzPts val="2850"/>
              <a:buFont typeface="Arial"/>
              <a:buAutoNum type="arabicPeriod"/>
            </a:pPr>
            <a:r>
              <a:rPr b="0" i="0" lang="en" sz="2850" u="none" cap="none" strike="noStrike">
                <a:solidFill>
                  <a:schemeClr val="dk1"/>
                </a:solidFill>
                <a:latin typeface="Arial"/>
                <a:ea typeface="Arial"/>
                <a:cs typeface="Arial"/>
                <a:sym typeface="Arial"/>
              </a:rPr>
              <a:t>Test impact on photosynthesis rate and CO</a:t>
            </a:r>
            <a:r>
              <a:rPr b="0" baseline="-25000" i="0" lang="en" sz="2850" u="none" cap="none" strike="noStrike">
                <a:solidFill>
                  <a:schemeClr val="dk1"/>
                </a:solidFill>
                <a:latin typeface="Arial"/>
                <a:ea typeface="Arial"/>
                <a:cs typeface="Arial"/>
                <a:sym typeface="Arial"/>
              </a:rPr>
              <a:t>2</a:t>
            </a:r>
            <a:r>
              <a:rPr b="0" i="0" lang="en" sz="2850" u="none" cap="none" strike="noStrike">
                <a:solidFill>
                  <a:schemeClr val="dk1"/>
                </a:solidFill>
                <a:latin typeface="Arial"/>
                <a:ea typeface="Arial"/>
                <a:cs typeface="Arial"/>
                <a:sym typeface="Arial"/>
              </a:rPr>
              <a:t> reduction levels</a:t>
            </a:r>
            <a:endParaRPr b="0" i="0" sz="2850" u="none" cap="none" strike="noStrike">
              <a:solidFill>
                <a:schemeClr val="dk1"/>
              </a:solidFill>
              <a:latin typeface="Arial"/>
              <a:ea typeface="Arial"/>
              <a:cs typeface="Arial"/>
              <a:sym typeface="Arial"/>
            </a:endParaRPr>
          </a:p>
        </p:txBody>
      </p:sp>
      <p:sp>
        <p:nvSpPr>
          <p:cNvPr id="59" name="Google Shape;59;p1"/>
          <p:cNvSpPr txBox="1"/>
          <p:nvPr/>
        </p:nvSpPr>
        <p:spPr>
          <a:xfrm>
            <a:off x="24179225" y="13687125"/>
            <a:ext cx="6473400" cy="4708800"/>
          </a:xfrm>
          <a:prstGeom prst="rect">
            <a:avLst/>
          </a:prstGeom>
          <a:noFill/>
          <a:ln cap="flat" cmpd="sng" w="19050">
            <a:solidFill>
              <a:schemeClr val="dk1"/>
            </a:solidFill>
            <a:prstDash val="solid"/>
            <a:round/>
            <a:headEnd len="sm" w="sm" type="none"/>
            <a:tailEnd len="sm" w="sm" type="none"/>
          </a:ln>
        </p:spPr>
        <p:txBody>
          <a:bodyPr anchorCtr="0" anchor="t" bIns="58450" lIns="58450" spcFirstLastPara="1" rIns="58450" wrap="square" tIns="58450">
            <a:noAutofit/>
          </a:bodyPr>
          <a:lstStyle/>
          <a:p>
            <a:pPr indent="0" lvl="0" marL="0" marR="0" rtl="0" algn="ctr">
              <a:lnSpc>
                <a:spcPct val="100000"/>
              </a:lnSpc>
              <a:spcBef>
                <a:spcPts val="0"/>
              </a:spcBef>
              <a:spcAft>
                <a:spcPts val="0"/>
              </a:spcAft>
              <a:buClr>
                <a:srgbClr val="000000"/>
              </a:buClr>
              <a:buSzPts val="2850"/>
              <a:buFont typeface="Arial"/>
              <a:buNone/>
            </a:pPr>
            <a:r>
              <a:rPr b="1" i="0" lang="en" sz="2850" u="none" cap="none" strike="noStrike">
                <a:solidFill>
                  <a:srgbClr val="000000"/>
                </a:solidFill>
                <a:latin typeface="Arial"/>
                <a:ea typeface="Arial"/>
                <a:cs typeface="Arial"/>
                <a:sym typeface="Arial"/>
              </a:rPr>
              <a:t>Acknowledgements</a:t>
            </a:r>
            <a:endParaRPr b="1" i="0" sz="28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50"/>
              <a:buFont typeface="Arial"/>
              <a:buNone/>
            </a:pPr>
            <a:r>
              <a:t/>
            </a:r>
            <a:endParaRPr b="1" i="0" sz="28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 sz="2850" u="none" cap="none" strike="noStrike">
                <a:solidFill>
                  <a:schemeClr val="dk1"/>
                </a:solidFill>
                <a:latin typeface="Calibri"/>
                <a:ea typeface="Calibri"/>
                <a:cs typeface="Calibri"/>
                <a:sym typeface="Calibri"/>
              </a:rPr>
              <a:t>We’d like to thank Heather Osborne, Hiroko Kaczmarek, Jason Boock,</a:t>
            </a:r>
            <a:endParaRPr b="0" i="0" sz="285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100"/>
              <a:buFont typeface="Arial"/>
              <a:buNone/>
            </a:pPr>
            <a:r>
              <a:rPr b="0" i="0" lang="en" sz="2850" u="none" cap="none" strike="noStrike">
                <a:solidFill>
                  <a:schemeClr val="dk1"/>
                </a:solidFill>
                <a:latin typeface="Calibri"/>
                <a:ea typeface="Calibri"/>
                <a:cs typeface="Calibri"/>
                <a:sym typeface="Calibri"/>
              </a:rPr>
              <a:t>Chloe Franklin from BioBuilder, and all the Xaverian Brothers High School Students who attend our club as well</a:t>
            </a:r>
            <a:endParaRPr b="0" i="0" sz="285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100"/>
              <a:buFont typeface="Arial"/>
              <a:buNone/>
            </a:pPr>
            <a:r>
              <a:rPr b="0" i="0" lang="en" sz="2850" u="none" cap="none" strike="noStrike">
                <a:solidFill>
                  <a:schemeClr val="dk1"/>
                </a:solidFill>
                <a:latin typeface="Calibri"/>
                <a:ea typeface="Calibri"/>
                <a:cs typeface="Calibri"/>
                <a:sym typeface="Calibri"/>
              </a:rPr>
              <a:t>as anyone else who may have contributed to our project.</a:t>
            </a:r>
            <a:endParaRPr b="0" i="0" sz="285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50"/>
              <a:buFont typeface="Arial"/>
              <a:buNone/>
            </a:pPr>
            <a:r>
              <a:t/>
            </a:r>
            <a:endParaRPr b="0" i="0" sz="2850" u="none" cap="none" strike="noStrike">
              <a:solidFill>
                <a:schemeClr val="dk1"/>
              </a:solidFill>
              <a:latin typeface="Calibri"/>
              <a:ea typeface="Calibri"/>
              <a:cs typeface="Calibri"/>
              <a:sym typeface="Calibri"/>
            </a:endParaRPr>
          </a:p>
        </p:txBody>
      </p:sp>
      <p:pic>
        <p:nvPicPr>
          <p:cNvPr id="60" name="Google Shape;60;p1"/>
          <p:cNvPicPr preferRelativeResize="0"/>
          <p:nvPr/>
        </p:nvPicPr>
        <p:blipFill rotWithShape="1">
          <a:blip r:embed="rId3">
            <a:alphaModFix/>
          </a:blip>
          <a:srcRect b="-9661" l="0" r="0" t="0"/>
          <a:stretch/>
        </p:blipFill>
        <p:spPr>
          <a:xfrm>
            <a:off x="1055093" y="-141807"/>
            <a:ext cx="7088774" cy="2789982"/>
          </a:xfrm>
          <a:prstGeom prst="rect">
            <a:avLst/>
          </a:prstGeom>
          <a:noFill/>
          <a:ln>
            <a:noFill/>
          </a:ln>
        </p:spPr>
      </p:pic>
      <p:pic>
        <p:nvPicPr>
          <p:cNvPr id="61" name="Google Shape;61;p1"/>
          <p:cNvPicPr preferRelativeResize="0"/>
          <p:nvPr/>
        </p:nvPicPr>
        <p:blipFill rotWithShape="1">
          <a:blip r:embed="rId4">
            <a:alphaModFix/>
          </a:blip>
          <a:srcRect b="12033" l="0" r="0" t="13551"/>
          <a:stretch/>
        </p:blipFill>
        <p:spPr>
          <a:xfrm>
            <a:off x="17121555" y="19075639"/>
            <a:ext cx="5073884" cy="1054827"/>
          </a:xfrm>
          <a:prstGeom prst="rect">
            <a:avLst/>
          </a:prstGeom>
          <a:noFill/>
          <a:ln>
            <a:noFill/>
          </a:ln>
        </p:spPr>
      </p:pic>
      <p:pic>
        <p:nvPicPr>
          <p:cNvPr id="62" name="Google Shape;62;p1"/>
          <p:cNvPicPr preferRelativeResize="0"/>
          <p:nvPr/>
        </p:nvPicPr>
        <p:blipFill rotWithShape="1">
          <a:blip r:embed="rId5">
            <a:alphaModFix/>
          </a:blip>
          <a:srcRect b="23600" l="9561" r="11287" t="23329"/>
          <a:stretch/>
        </p:blipFill>
        <p:spPr>
          <a:xfrm>
            <a:off x="11173296" y="18820379"/>
            <a:ext cx="4590861" cy="1565347"/>
          </a:xfrm>
          <a:prstGeom prst="rect">
            <a:avLst/>
          </a:prstGeom>
          <a:noFill/>
          <a:ln>
            <a:noFill/>
          </a:ln>
        </p:spPr>
      </p:pic>
      <p:pic>
        <p:nvPicPr>
          <p:cNvPr id="63" name="Google Shape;63;p1"/>
          <p:cNvPicPr preferRelativeResize="0"/>
          <p:nvPr/>
        </p:nvPicPr>
        <p:blipFill rotWithShape="1">
          <a:blip r:embed="rId6">
            <a:alphaModFix/>
          </a:blip>
          <a:srcRect b="0" l="0" r="0" t="0"/>
          <a:stretch/>
        </p:blipFill>
        <p:spPr>
          <a:xfrm>
            <a:off x="31940613" y="18858439"/>
            <a:ext cx="3849561" cy="1489301"/>
          </a:xfrm>
          <a:prstGeom prst="rect">
            <a:avLst/>
          </a:prstGeom>
          <a:noFill/>
          <a:ln>
            <a:noFill/>
          </a:ln>
        </p:spPr>
      </p:pic>
      <p:pic>
        <p:nvPicPr>
          <p:cNvPr id="64" name="Google Shape;64;p1"/>
          <p:cNvPicPr preferRelativeResize="0"/>
          <p:nvPr/>
        </p:nvPicPr>
        <p:blipFill rotWithShape="1">
          <a:blip r:embed="rId7">
            <a:alphaModFix/>
          </a:blip>
          <a:srcRect b="0" l="0" r="0" t="0"/>
          <a:stretch/>
        </p:blipFill>
        <p:spPr>
          <a:xfrm>
            <a:off x="7761119" y="18820328"/>
            <a:ext cx="1772317" cy="1720278"/>
          </a:xfrm>
          <a:prstGeom prst="rect">
            <a:avLst/>
          </a:prstGeom>
          <a:noFill/>
          <a:ln>
            <a:noFill/>
          </a:ln>
        </p:spPr>
      </p:pic>
      <p:pic>
        <p:nvPicPr>
          <p:cNvPr id="65" name="Google Shape;65;p1"/>
          <p:cNvPicPr preferRelativeResize="0"/>
          <p:nvPr/>
        </p:nvPicPr>
        <p:blipFill rotWithShape="1">
          <a:blip r:embed="rId8">
            <a:alphaModFix/>
          </a:blip>
          <a:srcRect b="0" l="0" r="7621" t="0"/>
          <a:stretch/>
        </p:blipFill>
        <p:spPr>
          <a:xfrm>
            <a:off x="1673468" y="18820297"/>
            <a:ext cx="4447837" cy="1565388"/>
          </a:xfrm>
          <a:prstGeom prst="rect">
            <a:avLst/>
          </a:prstGeom>
          <a:noFill/>
          <a:ln>
            <a:noFill/>
          </a:ln>
        </p:spPr>
      </p:pic>
      <p:sp>
        <p:nvSpPr>
          <p:cNvPr id="66" name="Google Shape;66;p1"/>
          <p:cNvSpPr/>
          <p:nvPr/>
        </p:nvSpPr>
        <p:spPr>
          <a:xfrm>
            <a:off x="31086825" y="13711175"/>
            <a:ext cx="5073900" cy="47088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50"/>
              <a:buFont typeface="Arial"/>
              <a:buNone/>
            </a:pPr>
            <a:r>
              <a:rPr b="1" i="0" lang="en" sz="2850" u="none" cap="none" strike="noStrike">
                <a:solidFill>
                  <a:srgbClr val="000000"/>
                </a:solidFill>
                <a:latin typeface="Arial"/>
                <a:ea typeface="Arial"/>
                <a:cs typeface="Arial"/>
                <a:sym typeface="Arial"/>
              </a:rPr>
              <a:t>References</a:t>
            </a:r>
            <a:endParaRPr b="1" i="0" sz="2850" u="none" cap="none" strike="noStrike">
              <a:solidFill>
                <a:srgbClr val="000000"/>
              </a:solidFill>
              <a:latin typeface="Arial"/>
              <a:ea typeface="Arial"/>
              <a:cs typeface="Arial"/>
              <a:sym typeface="Arial"/>
            </a:endParaRPr>
          </a:p>
        </p:txBody>
      </p:sp>
      <p:pic>
        <p:nvPicPr>
          <p:cNvPr id="67" name="Google Shape;67;p1" title="Screenshot 2026-03-05 at 4.25.18 PM.png"/>
          <p:cNvPicPr preferRelativeResize="0"/>
          <p:nvPr/>
        </p:nvPicPr>
        <p:blipFill rotWithShape="1">
          <a:blip r:embed="rId9">
            <a:alphaModFix/>
          </a:blip>
          <a:srcRect b="0" l="0" r="0" t="0"/>
          <a:stretch/>
        </p:blipFill>
        <p:spPr>
          <a:xfrm>
            <a:off x="12033221" y="3179500"/>
            <a:ext cx="4943044" cy="5145773"/>
          </a:xfrm>
          <a:prstGeom prst="rect">
            <a:avLst/>
          </a:prstGeom>
          <a:noFill/>
          <a:ln>
            <a:noFill/>
          </a:ln>
        </p:spPr>
      </p:pic>
      <p:pic>
        <p:nvPicPr>
          <p:cNvPr id="68" name="Google Shape;68;p1"/>
          <p:cNvPicPr preferRelativeResize="0"/>
          <p:nvPr/>
        </p:nvPicPr>
        <p:blipFill rotWithShape="1">
          <a:blip r:embed="rId10">
            <a:alphaModFix/>
          </a:blip>
          <a:srcRect b="0" l="0" r="0" t="0"/>
          <a:stretch/>
        </p:blipFill>
        <p:spPr>
          <a:xfrm>
            <a:off x="5554075" y="14623050"/>
            <a:ext cx="5934476" cy="3746651"/>
          </a:xfrm>
          <a:prstGeom prst="rect">
            <a:avLst/>
          </a:prstGeom>
          <a:noFill/>
          <a:ln>
            <a:noFill/>
          </a:ln>
        </p:spPr>
      </p:pic>
      <p:pic>
        <p:nvPicPr>
          <p:cNvPr id="69" name="Google Shape;69;p1" title="Screenshot 2026-03-05 at 7.16.52 PM.png"/>
          <p:cNvPicPr preferRelativeResize="0"/>
          <p:nvPr/>
        </p:nvPicPr>
        <p:blipFill rotWithShape="1">
          <a:blip r:embed="rId11">
            <a:alphaModFix/>
          </a:blip>
          <a:srcRect b="0" l="0" r="0" t="0"/>
          <a:stretch/>
        </p:blipFill>
        <p:spPr>
          <a:xfrm>
            <a:off x="17161154" y="8325267"/>
            <a:ext cx="6473400" cy="3539558"/>
          </a:xfrm>
          <a:prstGeom prst="rect">
            <a:avLst/>
          </a:prstGeom>
          <a:noFill/>
          <a:ln>
            <a:noFill/>
          </a:ln>
        </p:spPr>
      </p:pic>
      <p:pic>
        <p:nvPicPr>
          <p:cNvPr id="70" name="Google Shape;70;p1" title="Screenshot 2026-03-05 at 7.19.16 PM.png"/>
          <p:cNvPicPr preferRelativeResize="0"/>
          <p:nvPr/>
        </p:nvPicPr>
        <p:blipFill rotWithShape="1">
          <a:blip r:embed="rId12">
            <a:alphaModFix/>
          </a:blip>
          <a:srcRect b="48651" l="12138" r="31666" t="5218"/>
          <a:stretch/>
        </p:blipFill>
        <p:spPr>
          <a:xfrm>
            <a:off x="12024417" y="12119108"/>
            <a:ext cx="8121724" cy="6255651"/>
          </a:xfrm>
          <a:prstGeom prst="rect">
            <a:avLst/>
          </a:prstGeom>
          <a:noFill/>
          <a:ln>
            <a:noFill/>
          </a:ln>
        </p:spPr>
      </p:pic>
      <p:sp>
        <p:nvSpPr>
          <p:cNvPr id="71" name="Google Shape;71;p1"/>
          <p:cNvSpPr/>
          <p:nvPr/>
        </p:nvSpPr>
        <p:spPr>
          <a:xfrm>
            <a:off x="18952254" y="4530450"/>
            <a:ext cx="4530000" cy="4051800"/>
          </a:xfrm>
          <a:prstGeom prst="roundRect">
            <a:avLst>
              <a:gd fmla="val 16667" name="adj"/>
            </a:avLst>
          </a:prstGeom>
          <a:solidFill>
            <a:srgbClr val="6DC06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50"/>
              <a:buFont typeface="Arial"/>
              <a:buNone/>
            </a:pPr>
            <a:r>
              <a:rPr b="0" i="0" lang="en" sz="2850" u="none" cap="none" strike="noStrike">
                <a:solidFill>
                  <a:srgbClr val="000000"/>
                </a:solidFill>
                <a:latin typeface="Arial"/>
                <a:ea typeface="Arial"/>
                <a:cs typeface="Arial"/>
                <a:sym typeface="Arial"/>
              </a:rPr>
              <a:t>We found our gene of interest and the gene sequence identifier sll0550 from an article on Springer Nature Link. We then used this gene sequence identifier to find the gene sequence through NCBI.</a:t>
            </a:r>
            <a:endParaRPr b="0" i="0" sz="2850" u="none" cap="none" strike="noStrike">
              <a:solidFill>
                <a:srgbClr val="000000"/>
              </a:solidFill>
              <a:latin typeface="Arial"/>
              <a:ea typeface="Arial"/>
              <a:cs typeface="Arial"/>
              <a:sym typeface="Arial"/>
            </a:endParaRPr>
          </a:p>
        </p:txBody>
      </p:sp>
      <p:sp>
        <p:nvSpPr>
          <p:cNvPr id="72" name="Google Shape;72;p1"/>
          <p:cNvSpPr/>
          <p:nvPr/>
        </p:nvSpPr>
        <p:spPr>
          <a:xfrm rot="-1529370">
            <a:off x="16208874" y="3034320"/>
            <a:ext cx="4745951" cy="2589959"/>
          </a:xfrm>
          <a:prstGeom prst="leftArrow">
            <a:avLst>
              <a:gd fmla="val 50000" name="adj1"/>
              <a:gd fmla="val 50000" name="adj2"/>
            </a:avLst>
          </a:prstGeom>
          <a:solidFill>
            <a:srgbClr val="21AAE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50"/>
              <a:buFont typeface="Arial"/>
              <a:buNone/>
            </a:pPr>
            <a:r>
              <a:rPr b="0" i="0" lang="en" sz="2850" u="none" cap="none" strike="noStrike">
                <a:solidFill>
                  <a:srgbClr val="000000"/>
                </a:solidFill>
                <a:latin typeface="Arial"/>
                <a:ea typeface="Arial"/>
                <a:cs typeface="Arial"/>
                <a:sym typeface="Arial"/>
              </a:rPr>
              <a:t>Map of the pDV044 plasmid backbone with the Flv3 gene</a:t>
            </a:r>
            <a:endParaRPr b="0" i="0" sz="2850" u="none" cap="none" strike="noStrike">
              <a:solidFill>
                <a:srgbClr val="000000"/>
              </a:solidFill>
              <a:latin typeface="Arial"/>
              <a:ea typeface="Arial"/>
              <a:cs typeface="Arial"/>
              <a:sym typeface="Arial"/>
            </a:endParaRPr>
          </a:p>
        </p:txBody>
      </p:sp>
      <p:sp>
        <p:nvSpPr>
          <p:cNvPr id="73" name="Google Shape;73;p1"/>
          <p:cNvSpPr/>
          <p:nvPr/>
        </p:nvSpPr>
        <p:spPr>
          <a:xfrm>
            <a:off x="12271425" y="8244025"/>
            <a:ext cx="4206300" cy="2670300"/>
          </a:xfrm>
          <a:prstGeom prst="roundRect">
            <a:avLst>
              <a:gd fmla="val 16667" name="adj"/>
            </a:avLst>
          </a:prstGeom>
          <a:solidFill>
            <a:srgbClr val="6DC06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50"/>
              <a:buFont typeface="Arial"/>
              <a:buNone/>
            </a:pPr>
            <a:r>
              <a:rPr b="0" i="0" lang="en" sz="2850" u="none" cap="none" strike="noStrike">
                <a:solidFill>
                  <a:srgbClr val="000000"/>
                </a:solidFill>
                <a:latin typeface="Arial"/>
                <a:ea typeface="Arial"/>
                <a:cs typeface="Arial"/>
                <a:sym typeface="Arial"/>
              </a:rPr>
              <a:t>We then used the program Benchling and the identified gene sequence to design primers and a cloning strategy.</a:t>
            </a:r>
            <a:endParaRPr b="0" i="0" sz="2850" u="none" cap="none" strike="noStrike">
              <a:solidFill>
                <a:srgbClr val="000000"/>
              </a:solidFill>
              <a:latin typeface="Arial"/>
              <a:ea typeface="Arial"/>
              <a:cs typeface="Arial"/>
              <a:sym typeface="Arial"/>
            </a:endParaRPr>
          </a:p>
        </p:txBody>
      </p:sp>
      <p:sp>
        <p:nvSpPr>
          <p:cNvPr id="74" name="Google Shape;74;p1"/>
          <p:cNvSpPr/>
          <p:nvPr/>
        </p:nvSpPr>
        <p:spPr>
          <a:xfrm flipH="1" rot="-1357619">
            <a:off x="14055078" y="10042649"/>
            <a:ext cx="3897277" cy="1935069"/>
          </a:xfrm>
          <a:prstGeom prst="leftArrow">
            <a:avLst>
              <a:gd fmla="val 50000" name="adj1"/>
              <a:gd fmla="val 50000" name="adj2"/>
            </a:avLst>
          </a:prstGeom>
          <a:solidFill>
            <a:srgbClr val="21AAE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50"/>
              <a:buFont typeface="Arial"/>
              <a:buNone/>
            </a:pPr>
            <a:r>
              <a:rPr b="0" i="0" lang="en" sz="2850" u="none" cap="none" strike="noStrike">
                <a:solidFill>
                  <a:srgbClr val="000000"/>
                </a:solidFill>
                <a:latin typeface="Arial"/>
                <a:ea typeface="Arial"/>
                <a:cs typeface="Arial"/>
                <a:sym typeface="Arial"/>
              </a:rPr>
              <a:t>One of our designed primers</a:t>
            </a:r>
            <a:endParaRPr b="0" i="0" sz="2850" u="none" cap="none" strike="noStrike">
              <a:solidFill>
                <a:srgbClr val="000000"/>
              </a:solidFill>
              <a:latin typeface="Arial"/>
              <a:ea typeface="Arial"/>
              <a:cs typeface="Arial"/>
              <a:sym typeface="Arial"/>
            </a:endParaRPr>
          </a:p>
        </p:txBody>
      </p:sp>
      <p:sp>
        <p:nvSpPr>
          <p:cNvPr id="75" name="Google Shape;75;p1"/>
          <p:cNvSpPr/>
          <p:nvPr/>
        </p:nvSpPr>
        <p:spPr>
          <a:xfrm>
            <a:off x="12453950" y="12575025"/>
            <a:ext cx="1041000" cy="1054800"/>
          </a:xfrm>
          <a:prstGeom prst="ellipse">
            <a:avLst/>
          </a:prstGeom>
          <a:solidFill>
            <a:srgbClr val="21AAE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50"/>
              <a:buFont typeface="Arial"/>
              <a:buNone/>
            </a:pPr>
            <a:r>
              <a:rPr b="0" i="0" lang="en" sz="2650" u="none" cap="none" strike="noStrike">
                <a:solidFill>
                  <a:srgbClr val="000000"/>
                </a:solidFill>
                <a:latin typeface="Arial"/>
                <a:ea typeface="Arial"/>
                <a:cs typeface="Arial"/>
                <a:sym typeface="Arial"/>
              </a:rPr>
              <a:t>L</a:t>
            </a:r>
            <a:endParaRPr b="0" i="0" sz="2650" u="none" cap="none" strike="noStrike">
              <a:solidFill>
                <a:srgbClr val="000000"/>
              </a:solidFill>
              <a:latin typeface="Arial"/>
              <a:ea typeface="Arial"/>
              <a:cs typeface="Arial"/>
              <a:sym typeface="Arial"/>
            </a:endParaRPr>
          </a:p>
        </p:txBody>
      </p:sp>
      <p:sp>
        <p:nvSpPr>
          <p:cNvPr id="76" name="Google Shape;76;p1"/>
          <p:cNvSpPr/>
          <p:nvPr/>
        </p:nvSpPr>
        <p:spPr>
          <a:xfrm>
            <a:off x="16726475" y="12652975"/>
            <a:ext cx="1041000" cy="1054800"/>
          </a:xfrm>
          <a:prstGeom prst="ellipse">
            <a:avLst/>
          </a:prstGeom>
          <a:solidFill>
            <a:srgbClr val="21AAE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50"/>
              <a:buFont typeface="Arial"/>
              <a:buNone/>
            </a:pPr>
            <a:r>
              <a:rPr b="0" i="0" lang="en" sz="2650" u="none" cap="none" strike="noStrike">
                <a:solidFill>
                  <a:srgbClr val="000000"/>
                </a:solidFill>
                <a:latin typeface="Arial"/>
                <a:ea typeface="Arial"/>
                <a:cs typeface="Arial"/>
                <a:sym typeface="Arial"/>
              </a:rPr>
              <a:t>L</a:t>
            </a:r>
            <a:endParaRPr b="0" i="0" sz="2650" u="none" cap="none" strike="noStrike">
              <a:solidFill>
                <a:srgbClr val="000000"/>
              </a:solidFill>
              <a:latin typeface="Arial"/>
              <a:ea typeface="Arial"/>
              <a:cs typeface="Arial"/>
              <a:sym typeface="Arial"/>
            </a:endParaRPr>
          </a:p>
        </p:txBody>
      </p:sp>
      <p:sp>
        <p:nvSpPr>
          <p:cNvPr id="77" name="Google Shape;77;p1"/>
          <p:cNvSpPr/>
          <p:nvPr/>
        </p:nvSpPr>
        <p:spPr>
          <a:xfrm>
            <a:off x="13711250" y="12575025"/>
            <a:ext cx="1334400" cy="1054800"/>
          </a:xfrm>
          <a:prstGeom prst="ellipse">
            <a:avLst/>
          </a:prstGeom>
          <a:solidFill>
            <a:srgbClr val="6DC06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50"/>
              <a:buFont typeface="Arial"/>
              <a:buNone/>
            </a:pPr>
            <a:r>
              <a:rPr b="0" i="0" lang="en" sz="2650" u="none" cap="none" strike="noStrike">
                <a:solidFill>
                  <a:srgbClr val="000000"/>
                </a:solidFill>
                <a:latin typeface="Arial"/>
                <a:ea typeface="Arial"/>
                <a:cs typeface="Arial"/>
                <a:sym typeface="Arial"/>
              </a:rPr>
              <a:t>- DNA</a:t>
            </a:r>
            <a:endParaRPr b="0" i="0" sz="2650" u="none" cap="none" strike="noStrike">
              <a:solidFill>
                <a:srgbClr val="000000"/>
              </a:solidFill>
              <a:latin typeface="Arial"/>
              <a:ea typeface="Arial"/>
              <a:cs typeface="Arial"/>
              <a:sym typeface="Arial"/>
            </a:endParaRPr>
          </a:p>
        </p:txBody>
      </p:sp>
      <p:sp>
        <p:nvSpPr>
          <p:cNvPr id="78" name="Google Shape;78;p1"/>
          <p:cNvSpPr/>
          <p:nvPr/>
        </p:nvSpPr>
        <p:spPr>
          <a:xfrm>
            <a:off x="15159050" y="12575025"/>
            <a:ext cx="1334400" cy="1054800"/>
          </a:xfrm>
          <a:prstGeom prst="ellipse">
            <a:avLst/>
          </a:prstGeom>
          <a:solidFill>
            <a:srgbClr val="6DC06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50"/>
              <a:buFont typeface="Arial"/>
              <a:buNone/>
            </a:pPr>
            <a:r>
              <a:rPr b="0" i="0" lang="en" sz="2650" u="none" cap="none" strike="noStrike">
                <a:solidFill>
                  <a:srgbClr val="000000"/>
                </a:solidFill>
                <a:latin typeface="Arial"/>
                <a:ea typeface="Arial"/>
                <a:cs typeface="Arial"/>
                <a:sym typeface="Arial"/>
              </a:rPr>
              <a:t>+ DNA</a:t>
            </a:r>
            <a:endParaRPr b="0" i="0" sz="2650" u="none" cap="none" strike="noStrike">
              <a:solidFill>
                <a:srgbClr val="000000"/>
              </a:solidFill>
              <a:latin typeface="Arial"/>
              <a:ea typeface="Arial"/>
              <a:cs typeface="Arial"/>
              <a:sym typeface="Arial"/>
            </a:endParaRPr>
          </a:p>
        </p:txBody>
      </p:sp>
      <p:sp>
        <p:nvSpPr>
          <p:cNvPr id="79" name="Google Shape;79;p1"/>
          <p:cNvSpPr/>
          <p:nvPr/>
        </p:nvSpPr>
        <p:spPr>
          <a:xfrm>
            <a:off x="18000500" y="12652975"/>
            <a:ext cx="2007000" cy="1054800"/>
          </a:xfrm>
          <a:prstGeom prst="ellipse">
            <a:avLst/>
          </a:prstGeom>
          <a:solidFill>
            <a:srgbClr val="6DC06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50"/>
              <a:buFont typeface="Arial"/>
              <a:buNone/>
            </a:pPr>
            <a:r>
              <a:rPr b="0" i="0" lang="en" sz="2650" u="none" cap="none" strike="noStrike">
                <a:solidFill>
                  <a:srgbClr val="000000"/>
                </a:solidFill>
                <a:latin typeface="Arial"/>
                <a:ea typeface="Arial"/>
                <a:cs typeface="Arial"/>
                <a:sym typeface="Arial"/>
              </a:rPr>
              <a:t>pDV044</a:t>
            </a:r>
            <a:endParaRPr b="0" i="0" sz="2650" u="none" cap="none" strike="noStrike">
              <a:solidFill>
                <a:srgbClr val="000000"/>
              </a:solidFill>
              <a:latin typeface="Arial"/>
              <a:ea typeface="Arial"/>
              <a:cs typeface="Arial"/>
              <a:sym typeface="Arial"/>
            </a:endParaRPr>
          </a:p>
        </p:txBody>
      </p:sp>
      <p:sp>
        <p:nvSpPr>
          <p:cNvPr id="80" name="Google Shape;80;p1"/>
          <p:cNvSpPr/>
          <p:nvPr/>
        </p:nvSpPr>
        <p:spPr>
          <a:xfrm>
            <a:off x="16726475" y="17053451"/>
            <a:ext cx="6288900" cy="1054800"/>
          </a:xfrm>
          <a:prstGeom prst="leftArrowCallout">
            <a:avLst>
              <a:gd fmla="val 50000" name="adj1"/>
              <a:gd fmla="val 50000" name="adj2"/>
              <a:gd fmla="val 65157" name="adj3"/>
              <a:gd fmla="val 64977" name="adj4"/>
            </a:avLst>
          </a:prstGeom>
          <a:solidFill>
            <a:srgbClr val="21AAE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50"/>
              <a:buFont typeface="Arial"/>
              <a:buNone/>
            </a:pPr>
            <a:r>
              <a:rPr b="0" i="0" lang="en" sz="2850" u="none" cap="none" strike="noStrike">
                <a:solidFill>
                  <a:srgbClr val="000000"/>
                </a:solidFill>
                <a:latin typeface="Arial"/>
                <a:ea typeface="Arial"/>
                <a:cs typeface="Arial"/>
                <a:sym typeface="Arial"/>
              </a:rPr>
              <a:t>Faint bands are primers</a:t>
            </a:r>
            <a:endParaRPr b="0" i="0" sz="2850" u="none" cap="none" strike="noStrike">
              <a:solidFill>
                <a:srgbClr val="000000"/>
              </a:solidFill>
              <a:latin typeface="Arial"/>
              <a:ea typeface="Arial"/>
              <a:cs typeface="Arial"/>
              <a:sym typeface="Arial"/>
            </a:endParaRPr>
          </a:p>
        </p:txBody>
      </p:sp>
      <p:sp>
        <p:nvSpPr>
          <p:cNvPr id="81" name="Google Shape;81;p1"/>
          <p:cNvSpPr/>
          <p:nvPr/>
        </p:nvSpPr>
        <p:spPr>
          <a:xfrm>
            <a:off x="19295000" y="15500972"/>
            <a:ext cx="4035000" cy="1326000"/>
          </a:xfrm>
          <a:prstGeom prst="leftArrowCallout">
            <a:avLst>
              <a:gd fmla="val 37146" name="adj1"/>
              <a:gd fmla="val 38776" name="adj2"/>
              <a:gd fmla="val 48626" name="adj3"/>
              <a:gd fmla="val 64977" name="adj4"/>
            </a:avLst>
          </a:prstGeom>
          <a:solidFill>
            <a:srgbClr val="21AAE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50"/>
              <a:buFont typeface="Arial"/>
              <a:buNone/>
            </a:pPr>
            <a:r>
              <a:rPr b="0" i="0" lang="en" sz="2850" u="none" cap="none" strike="noStrike">
                <a:solidFill>
                  <a:srgbClr val="000000"/>
                </a:solidFill>
                <a:latin typeface="Arial"/>
                <a:ea typeface="Arial"/>
                <a:cs typeface="Arial"/>
                <a:sym typeface="Arial"/>
              </a:rPr>
              <a:t>Purple smudges are sample dye</a:t>
            </a:r>
            <a:endParaRPr b="0" i="0" sz="2850" u="none" cap="none" strike="noStrike">
              <a:solidFill>
                <a:srgbClr val="000000"/>
              </a:solidFill>
              <a:latin typeface="Arial"/>
              <a:ea typeface="Arial"/>
              <a:cs typeface="Arial"/>
              <a:sym typeface="Arial"/>
            </a:endParaRPr>
          </a:p>
        </p:txBody>
      </p:sp>
      <p:sp>
        <p:nvSpPr>
          <p:cNvPr id="82" name="Google Shape;82;p1"/>
          <p:cNvSpPr/>
          <p:nvPr/>
        </p:nvSpPr>
        <p:spPr>
          <a:xfrm>
            <a:off x="20365150" y="12086425"/>
            <a:ext cx="3187800" cy="3120900"/>
          </a:xfrm>
          <a:prstGeom prst="roundRect">
            <a:avLst>
              <a:gd fmla="val 16667" name="adj"/>
            </a:avLst>
          </a:prstGeom>
          <a:solidFill>
            <a:srgbClr val="6DC06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50"/>
              <a:buFont typeface="Arial"/>
              <a:buNone/>
            </a:pPr>
            <a:r>
              <a:rPr b="0" i="0" lang="en" sz="2850" u="none" cap="none" strike="noStrike">
                <a:solidFill>
                  <a:srgbClr val="000000"/>
                </a:solidFill>
                <a:latin typeface="Arial"/>
                <a:ea typeface="Arial"/>
                <a:cs typeface="Arial"/>
                <a:sym typeface="Arial"/>
              </a:rPr>
              <a:t>A lack of bands means that no DNA was present → Both PCR and plasmid isolation failed.</a:t>
            </a:r>
            <a:endParaRPr b="0" i="0" sz="2850" u="none" cap="none" strike="noStrike">
              <a:solidFill>
                <a:srgbClr val="000000"/>
              </a:solidFill>
              <a:latin typeface="Arial"/>
              <a:ea typeface="Arial"/>
              <a:cs typeface="Arial"/>
              <a:sym typeface="Arial"/>
            </a:endParaRPr>
          </a:p>
        </p:txBody>
      </p:sp>
      <p:pic>
        <p:nvPicPr>
          <p:cNvPr id="83" name="Google Shape;83;p1"/>
          <p:cNvPicPr preferRelativeResize="0"/>
          <p:nvPr/>
        </p:nvPicPr>
        <p:blipFill rotWithShape="1">
          <a:blip r:embed="rId13">
            <a:alphaModFix/>
          </a:blip>
          <a:srcRect b="0" l="0" r="0" t="0"/>
          <a:stretch/>
        </p:blipFill>
        <p:spPr>
          <a:xfrm>
            <a:off x="31699000" y="14343774"/>
            <a:ext cx="3849550" cy="3849550"/>
          </a:xfrm>
          <a:prstGeom prst="rect">
            <a:avLst/>
          </a:prstGeom>
          <a:noFill/>
          <a:ln>
            <a:noFill/>
          </a:ln>
        </p:spPr>
      </p:pic>
      <p:sp>
        <p:nvSpPr>
          <p:cNvPr id="84" name="Google Shape;84;p1"/>
          <p:cNvSpPr/>
          <p:nvPr/>
        </p:nvSpPr>
        <p:spPr>
          <a:xfrm rot="-1375760">
            <a:off x="6886115" y="15857319"/>
            <a:ext cx="4191269" cy="735771"/>
          </a:xfrm>
          <a:prstGeom prst="leftArrowCallout">
            <a:avLst>
              <a:gd fmla="val 25000" name="adj1"/>
              <a:gd fmla="val 25000" name="adj2"/>
              <a:gd fmla="val 25000" name="adj3"/>
              <a:gd fmla="val 64977" name="adj4"/>
            </a:avLst>
          </a:prstGeom>
          <a:solidFill>
            <a:srgbClr val="21AAE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50"/>
              <a:buFont typeface="Arial"/>
              <a:buNone/>
            </a:pPr>
            <a:r>
              <a:rPr b="0" i="0" lang="en" sz="2850" u="none" cap="none" strike="noStrike">
                <a:solidFill>
                  <a:srgbClr val="000000"/>
                </a:solidFill>
                <a:latin typeface="Arial"/>
                <a:ea typeface="Arial"/>
                <a:cs typeface="Arial"/>
                <a:sym typeface="Arial"/>
              </a:rPr>
              <a:t>Spirulina</a:t>
            </a:r>
            <a:endParaRPr b="0" i="0" sz="2850" u="none" cap="none" strike="noStrike">
              <a:solidFill>
                <a:srgbClr val="000000"/>
              </a:solidFill>
              <a:latin typeface="Arial"/>
              <a:ea typeface="Arial"/>
              <a:cs typeface="Arial"/>
              <a:sym typeface="Arial"/>
            </a:endParaRPr>
          </a:p>
        </p:txBody>
      </p:sp>
      <p:pic>
        <p:nvPicPr>
          <p:cNvPr id="85" name="Google Shape;85;p1" title="Screenshot 2026-03-05 at 8.06.06 PM.png"/>
          <p:cNvPicPr preferRelativeResize="0"/>
          <p:nvPr/>
        </p:nvPicPr>
        <p:blipFill rotWithShape="1">
          <a:blip r:embed="rId14">
            <a:alphaModFix/>
          </a:blip>
          <a:srcRect b="0" l="0" r="0" t="0"/>
          <a:stretch/>
        </p:blipFill>
        <p:spPr>
          <a:xfrm>
            <a:off x="32532322" y="7123475"/>
            <a:ext cx="3526349" cy="5451551"/>
          </a:xfrm>
          <a:prstGeom prst="rect">
            <a:avLst/>
          </a:prstGeom>
          <a:noFill/>
          <a:ln>
            <a:noFill/>
          </a:ln>
        </p:spPr>
      </p:pic>
      <p:sp>
        <p:nvSpPr>
          <p:cNvPr id="86" name="Google Shape;86;p1"/>
          <p:cNvSpPr/>
          <p:nvPr/>
        </p:nvSpPr>
        <p:spPr>
          <a:xfrm flipH="1" rot="507163">
            <a:off x="28917112" y="6661418"/>
            <a:ext cx="4181825" cy="795298"/>
          </a:xfrm>
          <a:prstGeom prst="leftArrowCallout">
            <a:avLst>
              <a:gd fmla="val 33467" name="adj1"/>
              <a:gd fmla="val 35972" name="adj2"/>
              <a:gd fmla="val 40491" name="adj3"/>
              <a:gd fmla="val 64977" name="adj4"/>
            </a:avLst>
          </a:prstGeom>
          <a:solidFill>
            <a:srgbClr val="21AAE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50"/>
              <a:buFont typeface="Arial"/>
              <a:buNone/>
            </a:pPr>
            <a:r>
              <a:rPr b="0" i="0" lang="en" sz="2850" u="none" cap="none" strike="noStrike">
                <a:solidFill>
                  <a:srgbClr val="000000"/>
                </a:solidFill>
                <a:latin typeface="Arial"/>
                <a:ea typeface="Arial"/>
                <a:cs typeface="Arial"/>
                <a:sym typeface="Arial"/>
              </a:rPr>
              <a:t>Spirulina</a:t>
            </a:r>
            <a:endParaRPr b="0" i="0" sz="2850" u="none" cap="none" strike="noStrike">
              <a:solidFill>
                <a:srgbClr val="000000"/>
              </a:solidFill>
              <a:latin typeface="Arial"/>
              <a:ea typeface="Arial"/>
              <a:cs typeface="Arial"/>
              <a:sym typeface="Arial"/>
            </a:endParaRPr>
          </a:p>
        </p:txBody>
      </p:sp>
      <p:pic>
        <p:nvPicPr>
          <p:cNvPr id="87" name="Google Shape;87;p1"/>
          <p:cNvPicPr preferRelativeResize="0"/>
          <p:nvPr/>
        </p:nvPicPr>
        <p:blipFill>
          <a:blip r:embed="rId15">
            <a:alphaModFix/>
          </a:blip>
          <a:stretch>
            <a:fillRect/>
          </a:stretch>
        </p:blipFill>
        <p:spPr>
          <a:xfrm>
            <a:off x="24305810" y="18861626"/>
            <a:ext cx="5524450" cy="163768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Weisberg</dc:creator>
</cp:coreProperties>
</file>