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hRj95r/+OrCkqXobZiZekJQhbf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efd1bf96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1efd1bf967a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4.jpg"/><Relationship Id="rId10" Type="http://schemas.openxmlformats.org/officeDocument/2006/relationships/image" Target="../media/image7.png"/><Relationship Id="rId9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efd1bf967a_0_0"/>
          <p:cNvSpPr txBox="1"/>
          <p:nvPr/>
        </p:nvSpPr>
        <p:spPr>
          <a:xfrm>
            <a:off x="257125" y="1537050"/>
            <a:ext cx="5482800" cy="42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11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Objective: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○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Transform </a:t>
            </a:r>
            <a:r>
              <a:rPr i="1"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Arthrospira platensis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with the gene Flv3 to increase photosynthetic rate.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○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Why?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■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Previous research shows that overexpression of the gene in </a:t>
            </a:r>
            <a:r>
              <a:rPr i="1"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Synechocystis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increases photosynthetic rate.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Techniques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○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Plasmid Isolation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○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PCR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○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Golden Gate Assembly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○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Plasmid Digest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○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Standard Transformation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Limitations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○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possibility of error as most of the techniques are new for all members of the team.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1efd1bf967a_0_0"/>
          <p:cNvSpPr txBox="1"/>
          <p:nvPr/>
        </p:nvSpPr>
        <p:spPr>
          <a:xfrm>
            <a:off x="2438325" y="131763"/>
            <a:ext cx="57474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>
                <a:solidFill>
                  <a:schemeClr val="dk1"/>
                </a:solidFill>
              </a:rPr>
              <a:t>Expression of the Flv3 Gene in Spirulina to Enhance Photosynthetic Efficiency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Evan Campbell, Liam Curry, Anthony Issa, Madox Lund, Shubh Mehrotra, Zach Parlon, Gabe Perez, Max Richards, Ms. Heather Osborne, Dr. Jason Boock (Syracuse University)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Xaverian Brothers High School, Westwood, Massachusetts, USA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86" name="Google Shape;86;g1efd1bf967a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0600" y="320301"/>
            <a:ext cx="1966800" cy="679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1efd1bf967a_0_0"/>
          <p:cNvPicPr preferRelativeResize="0"/>
          <p:nvPr/>
        </p:nvPicPr>
        <p:blipFill rotWithShape="1">
          <a:blip r:embed="rId4">
            <a:alphaModFix/>
          </a:blip>
          <a:srcRect b="21911" l="9561" r="11287" t="13886"/>
          <a:stretch/>
        </p:blipFill>
        <p:spPr>
          <a:xfrm>
            <a:off x="349625" y="6168750"/>
            <a:ext cx="1443963" cy="59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1efd1bf967a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85824" y="6271608"/>
            <a:ext cx="1015176" cy="400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1efd1bf967a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52581" y="6303238"/>
            <a:ext cx="1337699" cy="43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1efd1bf967a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81374" y="6247679"/>
            <a:ext cx="444756" cy="446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1efd1bf967a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456714" y="6247676"/>
            <a:ext cx="1337658" cy="448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1efd1bf967a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16074" y="6257738"/>
            <a:ext cx="1443950" cy="42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1efd1bf967a_0_0" title="Screenshot 2026-02-12 at 1.30.39 PM.png"/>
          <p:cNvPicPr preferRelativeResize="0"/>
          <p:nvPr/>
        </p:nvPicPr>
        <p:blipFill rotWithShape="1">
          <a:blip r:embed="rId10">
            <a:alphaModFix/>
          </a:blip>
          <a:srcRect b="0" l="-2800" r="-4911" t="10088"/>
          <a:stretch/>
        </p:blipFill>
        <p:spPr>
          <a:xfrm>
            <a:off x="5522175" y="2218201"/>
            <a:ext cx="3078900" cy="3269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2012-12-18T02:56:35Z</dcterms:created>
  <dc:creator>Christopher Voigt</dc:creator>
</cp:coreProperties>
</file>