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
  </p:notesMasterIdLst>
  <p:sldIdLst>
    <p:sldId id="256" r:id="rId2"/>
    <p:sldId id="257" r:id="rId3"/>
  </p:sldIdLst>
  <p:sldSz cx="37463413" cy="210677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36" userDrawn="1">
          <p15:clr>
            <a:srgbClr val="747775"/>
          </p15:clr>
        </p15:guide>
        <p15:guide id="2" pos="1180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0" d="100"/>
          <a:sy n="30" d="100"/>
        </p:scale>
        <p:origin x="1356" y="324"/>
      </p:cViewPr>
      <p:guideLst>
        <p:guide orient="horz" pos="6636"/>
        <p:guide pos="118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5"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c94cc0620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3c94cc0620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6833b4d46bed46f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6833b4d46bed46f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277083" y="3049770"/>
            <a:ext cx="34909313" cy="8407424"/>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21299"/>
            </a:lvl1pPr>
            <a:lvl2pPr lvl="1" algn="ctr">
              <a:spcBef>
                <a:spcPts val="0"/>
              </a:spcBef>
              <a:spcAft>
                <a:spcPts val="0"/>
              </a:spcAft>
              <a:buSzPts val="5200"/>
              <a:buNone/>
              <a:defRPr sz="21299"/>
            </a:lvl2pPr>
            <a:lvl3pPr lvl="2" algn="ctr">
              <a:spcBef>
                <a:spcPts val="0"/>
              </a:spcBef>
              <a:spcAft>
                <a:spcPts val="0"/>
              </a:spcAft>
              <a:buSzPts val="5200"/>
              <a:buNone/>
              <a:defRPr sz="21299"/>
            </a:lvl3pPr>
            <a:lvl4pPr lvl="3" algn="ctr">
              <a:spcBef>
                <a:spcPts val="0"/>
              </a:spcBef>
              <a:spcAft>
                <a:spcPts val="0"/>
              </a:spcAft>
              <a:buSzPts val="5200"/>
              <a:buNone/>
              <a:defRPr sz="21299"/>
            </a:lvl4pPr>
            <a:lvl5pPr lvl="4" algn="ctr">
              <a:spcBef>
                <a:spcPts val="0"/>
              </a:spcBef>
              <a:spcAft>
                <a:spcPts val="0"/>
              </a:spcAft>
              <a:buSzPts val="5200"/>
              <a:buNone/>
              <a:defRPr sz="21299"/>
            </a:lvl5pPr>
            <a:lvl6pPr lvl="5" algn="ctr">
              <a:spcBef>
                <a:spcPts val="0"/>
              </a:spcBef>
              <a:spcAft>
                <a:spcPts val="0"/>
              </a:spcAft>
              <a:buSzPts val="5200"/>
              <a:buNone/>
              <a:defRPr sz="21299"/>
            </a:lvl6pPr>
            <a:lvl7pPr lvl="6" algn="ctr">
              <a:spcBef>
                <a:spcPts val="0"/>
              </a:spcBef>
              <a:spcAft>
                <a:spcPts val="0"/>
              </a:spcAft>
              <a:buSzPts val="5200"/>
              <a:buNone/>
              <a:defRPr sz="21299"/>
            </a:lvl7pPr>
            <a:lvl8pPr lvl="7" algn="ctr">
              <a:spcBef>
                <a:spcPts val="0"/>
              </a:spcBef>
              <a:spcAft>
                <a:spcPts val="0"/>
              </a:spcAft>
              <a:buSzPts val="5200"/>
              <a:buNone/>
              <a:defRPr sz="21299"/>
            </a:lvl8pPr>
            <a:lvl9pPr lvl="8" algn="ctr">
              <a:spcBef>
                <a:spcPts val="0"/>
              </a:spcBef>
              <a:spcAft>
                <a:spcPts val="0"/>
              </a:spcAft>
              <a:buSzPts val="5200"/>
              <a:buNone/>
              <a:defRPr sz="21299"/>
            </a:lvl9pPr>
          </a:lstStyle>
          <a:p>
            <a:endParaRPr/>
          </a:p>
        </p:txBody>
      </p:sp>
      <p:sp>
        <p:nvSpPr>
          <p:cNvPr id="11" name="Google Shape;11;p2"/>
          <p:cNvSpPr txBox="1">
            <a:spLocks noGrp="1"/>
          </p:cNvSpPr>
          <p:nvPr>
            <p:ph type="subTitle" idx="1"/>
          </p:nvPr>
        </p:nvSpPr>
        <p:spPr>
          <a:xfrm>
            <a:off x="1277050" y="11608541"/>
            <a:ext cx="34909313" cy="324648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11469"/>
            </a:lvl1pPr>
            <a:lvl2pPr lvl="1" algn="ctr">
              <a:lnSpc>
                <a:spcPct val="100000"/>
              </a:lnSpc>
              <a:spcBef>
                <a:spcPts val="0"/>
              </a:spcBef>
              <a:spcAft>
                <a:spcPts val="0"/>
              </a:spcAft>
              <a:buSzPts val="2800"/>
              <a:buNone/>
              <a:defRPr sz="11469"/>
            </a:lvl2pPr>
            <a:lvl3pPr lvl="2" algn="ctr">
              <a:lnSpc>
                <a:spcPct val="100000"/>
              </a:lnSpc>
              <a:spcBef>
                <a:spcPts val="0"/>
              </a:spcBef>
              <a:spcAft>
                <a:spcPts val="0"/>
              </a:spcAft>
              <a:buSzPts val="2800"/>
              <a:buNone/>
              <a:defRPr sz="11469"/>
            </a:lvl3pPr>
            <a:lvl4pPr lvl="3" algn="ctr">
              <a:lnSpc>
                <a:spcPct val="100000"/>
              </a:lnSpc>
              <a:spcBef>
                <a:spcPts val="0"/>
              </a:spcBef>
              <a:spcAft>
                <a:spcPts val="0"/>
              </a:spcAft>
              <a:buSzPts val="2800"/>
              <a:buNone/>
              <a:defRPr sz="11469"/>
            </a:lvl4pPr>
            <a:lvl5pPr lvl="4" algn="ctr">
              <a:lnSpc>
                <a:spcPct val="100000"/>
              </a:lnSpc>
              <a:spcBef>
                <a:spcPts val="0"/>
              </a:spcBef>
              <a:spcAft>
                <a:spcPts val="0"/>
              </a:spcAft>
              <a:buSzPts val="2800"/>
              <a:buNone/>
              <a:defRPr sz="11469"/>
            </a:lvl5pPr>
            <a:lvl6pPr lvl="5" algn="ctr">
              <a:lnSpc>
                <a:spcPct val="100000"/>
              </a:lnSpc>
              <a:spcBef>
                <a:spcPts val="0"/>
              </a:spcBef>
              <a:spcAft>
                <a:spcPts val="0"/>
              </a:spcAft>
              <a:buSzPts val="2800"/>
              <a:buNone/>
              <a:defRPr sz="11469"/>
            </a:lvl6pPr>
            <a:lvl7pPr lvl="6" algn="ctr">
              <a:lnSpc>
                <a:spcPct val="100000"/>
              </a:lnSpc>
              <a:spcBef>
                <a:spcPts val="0"/>
              </a:spcBef>
              <a:spcAft>
                <a:spcPts val="0"/>
              </a:spcAft>
              <a:buSzPts val="2800"/>
              <a:buNone/>
              <a:defRPr sz="11469"/>
            </a:lvl7pPr>
            <a:lvl8pPr lvl="7" algn="ctr">
              <a:lnSpc>
                <a:spcPct val="100000"/>
              </a:lnSpc>
              <a:spcBef>
                <a:spcPts val="0"/>
              </a:spcBef>
              <a:spcAft>
                <a:spcPts val="0"/>
              </a:spcAft>
              <a:buSzPts val="2800"/>
              <a:buNone/>
              <a:defRPr sz="11469"/>
            </a:lvl8pPr>
            <a:lvl9pPr lvl="8" algn="ctr">
              <a:lnSpc>
                <a:spcPct val="100000"/>
              </a:lnSpc>
              <a:spcBef>
                <a:spcPts val="0"/>
              </a:spcBef>
              <a:spcAft>
                <a:spcPts val="0"/>
              </a:spcAft>
              <a:buSzPts val="2800"/>
              <a:buNone/>
              <a:defRPr sz="11469"/>
            </a:lvl9pPr>
          </a:lstStyle>
          <a:p>
            <a:endParaRPr/>
          </a:p>
        </p:txBody>
      </p:sp>
      <p:sp>
        <p:nvSpPr>
          <p:cNvPr id="12" name="Google Shape;12;p2"/>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277050" y="8809856"/>
            <a:ext cx="34909313" cy="3448002"/>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14746"/>
            </a:lvl1pPr>
            <a:lvl2pPr lvl="1" algn="ctr">
              <a:spcBef>
                <a:spcPts val="0"/>
              </a:spcBef>
              <a:spcAft>
                <a:spcPts val="0"/>
              </a:spcAft>
              <a:buSzPts val="3600"/>
              <a:buNone/>
              <a:defRPr sz="14746"/>
            </a:lvl2pPr>
            <a:lvl3pPr lvl="2" algn="ctr">
              <a:spcBef>
                <a:spcPts val="0"/>
              </a:spcBef>
              <a:spcAft>
                <a:spcPts val="0"/>
              </a:spcAft>
              <a:buSzPts val="3600"/>
              <a:buNone/>
              <a:defRPr sz="14746"/>
            </a:lvl3pPr>
            <a:lvl4pPr lvl="3" algn="ctr">
              <a:spcBef>
                <a:spcPts val="0"/>
              </a:spcBef>
              <a:spcAft>
                <a:spcPts val="0"/>
              </a:spcAft>
              <a:buSzPts val="3600"/>
              <a:buNone/>
              <a:defRPr sz="14746"/>
            </a:lvl4pPr>
            <a:lvl5pPr lvl="4" algn="ctr">
              <a:spcBef>
                <a:spcPts val="0"/>
              </a:spcBef>
              <a:spcAft>
                <a:spcPts val="0"/>
              </a:spcAft>
              <a:buSzPts val="3600"/>
              <a:buNone/>
              <a:defRPr sz="14746"/>
            </a:lvl5pPr>
            <a:lvl6pPr lvl="5" algn="ctr">
              <a:spcBef>
                <a:spcPts val="0"/>
              </a:spcBef>
              <a:spcAft>
                <a:spcPts val="0"/>
              </a:spcAft>
              <a:buSzPts val="3600"/>
              <a:buNone/>
              <a:defRPr sz="14746"/>
            </a:lvl6pPr>
            <a:lvl7pPr lvl="6" algn="ctr">
              <a:spcBef>
                <a:spcPts val="0"/>
              </a:spcBef>
              <a:spcAft>
                <a:spcPts val="0"/>
              </a:spcAft>
              <a:buSzPts val="3600"/>
              <a:buNone/>
              <a:defRPr sz="14746"/>
            </a:lvl7pPr>
            <a:lvl8pPr lvl="7" algn="ctr">
              <a:spcBef>
                <a:spcPts val="0"/>
              </a:spcBef>
              <a:spcAft>
                <a:spcPts val="0"/>
              </a:spcAft>
              <a:buSzPts val="3600"/>
              <a:buNone/>
              <a:defRPr sz="14746"/>
            </a:lvl8pPr>
            <a:lvl9pPr lvl="8" algn="ctr">
              <a:spcBef>
                <a:spcPts val="0"/>
              </a:spcBef>
              <a:spcAft>
                <a:spcPts val="0"/>
              </a:spcAft>
              <a:buSzPts val="3600"/>
              <a:buNone/>
              <a:defRPr sz="14746"/>
            </a:lvl9pPr>
          </a:lstStyle>
          <a:p>
            <a:endParaRPr/>
          </a:p>
        </p:txBody>
      </p:sp>
      <p:sp>
        <p:nvSpPr>
          <p:cNvPr id="15" name="Google Shape;15;p3"/>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277050" y="1822817"/>
            <a:ext cx="34909313" cy="2345772"/>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1277050" y="4720523"/>
            <a:ext cx="34909313" cy="13993533"/>
          </a:xfrm>
          <a:prstGeom prst="rect">
            <a:avLst/>
          </a:prstGeom>
        </p:spPr>
        <p:txBody>
          <a:bodyPr spcFirstLastPara="1" wrap="square" lIns="91425" tIns="91425" rIns="91425" bIns="91425" anchor="t" anchorCtr="0">
            <a:normAutofit/>
          </a:bodyPr>
          <a:lstStyle>
            <a:lvl1pPr marL="1872691" lvl="0" indent="-1404518">
              <a:spcBef>
                <a:spcPts val="0"/>
              </a:spcBef>
              <a:spcAft>
                <a:spcPts val="0"/>
              </a:spcAft>
              <a:buSzPts val="1800"/>
              <a:buChar char="●"/>
              <a:defRPr/>
            </a:lvl1pPr>
            <a:lvl2pPr marL="3745382" lvl="1" indent="-1300480">
              <a:spcBef>
                <a:spcPts val="0"/>
              </a:spcBef>
              <a:spcAft>
                <a:spcPts val="0"/>
              </a:spcAft>
              <a:buSzPts val="1400"/>
              <a:buChar char="○"/>
              <a:defRPr/>
            </a:lvl2pPr>
            <a:lvl3pPr marL="5618074" lvl="2" indent="-1300480">
              <a:spcBef>
                <a:spcPts val="0"/>
              </a:spcBef>
              <a:spcAft>
                <a:spcPts val="0"/>
              </a:spcAft>
              <a:buSzPts val="1400"/>
              <a:buChar char="■"/>
              <a:defRPr/>
            </a:lvl3pPr>
            <a:lvl4pPr marL="7490765" lvl="3" indent="-1300480">
              <a:spcBef>
                <a:spcPts val="0"/>
              </a:spcBef>
              <a:spcAft>
                <a:spcPts val="0"/>
              </a:spcAft>
              <a:buSzPts val="1400"/>
              <a:buChar char="●"/>
              <a:defRPr/>
            </a:lvl4pPr>
            <a:lvl5pPr marL="9363456" lvl="4" indent="-1300480">
              <a:spcBef>
                <a:spcPts val="0"/>
              </a:spcBef>
              <a:spcAft>
                <a:spcPts val="0"/>
              </a:spcAft>
              <a:buSzPts val="1400"/>
              <a:buChar char="○"/>
              <a:defRPr/>
            </a:lvl5pPr>
            <a:lvl6pPr marL="11236147" lvl="5" indent="-1300480">
              <a:spcBef>
                <a:spcPts val="0"/>
              </a:spcBef>
              <a:spcAft>
                <a:spcPts val="0"/>
              </a:spcAft>
              <a:buSzPts val="1400"/>
              <a:buChar char="■"/>
              <a:defRPr/>
            </a:lvl6pPr>
            <a:lvl7pPr marL="13108838" lvl="6" indent="-1300480">
              <a:spcBef>
                <a:spcPts val="0"/>
              </a:spcBef>
              <a:spcAft>
                <a:spcPts val="0"/>
              </a:spcAft>
              <a:buSzPts val="1400"/>
              <a:buChar char="●"/>
              <a:defRPr/>
            </a:lvl7pPr>
            <a:lvl8pPr marL="14981530" lvl="7" indent="-1300480">
              <a:spcBef>
                <a:spcPts val="0"/>
              </a:spcBef>
              <a:spcAft>
                <a:spcPts val="0"/>
              </a:spcAft>
              <a:buSzPts val="1400"/>
              <a:buChar char="○"/>
              <a:defRPr/>
            </a:lvl8pPr>
            <a:lvl9pPr marL="16854221" lvl="8" indent="-130048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277050" y="1822817"/>
            <a:ext cx="34909313" cy="2345772"/>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1277050" y="4720523"/>
            <a:ext cx="16387785" cy="13993533"/>
          </a:xfrm>
          <a:prstGeom prst="rect">
            <a:avLst/>
          </a:prstGeom>
        </p:spPr>
        <p:txBody>
          <a:bodyPr spcFirstLastPara="1" wrap="square" lIns="91425" tIns="91425" rIns="91425" bIns="91425" anchor="t" anchorCtr="0">
            <a:normAutofit/>
          </a:bodyPr>
          <a:lstStyle>
            <a:lvl1pPr marL="1872691" lvl="0" indent="-1300480">
              <a:spcBef>
                <a:spcPts val="0"/>
              </a:spcBef>
              <a:spcAft>
                <a:spcPts val="0"/>
              </a:spcAft>
              <a:buSzPts val="1400"/>
              <a:buChar char="●"/>
              <a:defRPr sz="5734"/>
            </a:lvl1pPr>
            <a:lvl2pPr marL="3745382" lvl="1" indent="-1248461">
              <a:spcBef>
                <a:spcPts val="0"/>
              </a:spcBef>
              <a:spcAft>
                <a:spcPts val="0"/>
              </a:spcAft>
              <a:buSzPts val="1200"/>
              <a:buChar char="○"/>
              <a:defRPr sz="4915"/>
            </a:lvl2pPr>
            <a:lvl3pPr marL="5618074" lvl="2" indent="-1248461">
              <a:spcBef>
                <a:spcPts val="0"/>
              </a:spcBef>
              <a:spcAft>
                <a:spcPts val="0"/>
              </a:spcAft>
              <a:buSzPts val="1200"/>
              <a:buChar char="■"/>
              <a:defRPr sz="4915"/>
            </a:lvl3pPr>
            <a:lvl4pPr marL="7490765" lvl="3" indent="-1248461">
              <a:spcBef>
                <a:spcPts val="0"/>
              </a:spcBef>
              <a:spcAft>
                <a:spcPts val="0"/>
              </a:spcAft>
              <a:buSzPts val="1200"/>
              <a:buChar char="●"/>
              <a:defRPr sz="4915"/>
            </a:lvl4pPr>
            <a:lvl5pPr marL="9363456" lvl="4" indent="-1248461">
              <a:spcBef>
                <a:spcPts val="0"/>
              </a:spcBef>
              <a:spcAft>
                <a:spcPts val="0"/>
              </a:spcAft>
              <a:buSzPts val="1200"/>
              <a:buChar char="○"/>
              <a:defRPr sz="4915"/>
            </a:lvl5pPr>
            <a:lvl6pPr marL="11236147" lvl="5" indent="-1248461">
              <a:spcBef>
                <a:spcPts val="0"/>
              </a:spcBef>
              <a:spcAft>
                <a:spcPts val="0"/>
              </a:spcAft>
              <a:buSzPts val="1200"/>
              <a:buChar char="■"/>
              <a:defRPr sz="4915"/>
            </a:lvl6pPr>
            <a:lvl7pPr marL="13108838" lvl="6" indent="-1248461">
              <a:spcBef>
                <a:spcPts val="0"/>
              </a:spcBef>
              <a:spcAft>
                <a:spcPts val="0"/>
              </a:spcAft>
              <a:buSzPts val="1200"/>
              <a:buChar char="●"/>
              <a:defRPr sz="4915"/>
            </a:lvl7pPr>
            <a:lvl8pPr marL="14981530" lvl="7" indent="-1248461">
              <a:spcBef>
                <a:spcPts val="0"/>
              </a:spcBef>
              <a:spcAft>
                <a:spcPts val="0"/>
              </a:spcAft>
              <a:buSzPts val="1200"/>
              <a:buChar char="○"/>
              <a:defRPr sz="4915"/>
            </a:lvl8pPr>
            <a:lvl9pPr marL="16854221" lvl="8" indent="-1248461">
              <a:spcBef>
                <a:spcPts val="0"/>
              </a:spcBef>
              <a:spcAft>
                <a:spcPts val="0"/>
              </a:spcAft>
              <a:buSzPts val="1200"/>
              <a:buChar char="■"/>
              <a:defRPr sz="4915"/>
            </a:lvl9pPr>
          </a:lstStyle>
          <a:p>
            <a:endParaRPr/>
          </a:p>
        </p:txBody>
      </p:sp>
      <p:sp>
        <p:nvSpPr>
          <p:cNvPr id="23" name="Google Shape;23;p5"/>
          <p:cNvSpPr txBox="1">
            <a:spLocks noGrp="1"/>
          </p:cNvSpPr>
          <p:nvPr>
            <p:ph type="body" idx="2"/>
          </p:nvPr>
        </p:nvSpPr>
        <p:spPr>
          <a:xfrm>
            <a:off x="19798578" y="4720523"/>
            <a:ext cx="16387785" cy="13993533"/>
          </a:xfrm>
          <a:prstGeom prst="rect">
            <a:avLst/>
          </a:prstGeom>
        </p:spPr>
        <p:txBody>
          <a:bodyPr spcFirstLastPara="1" wrap="square" lIns="91425" tIns="91425" rIns="91425" bIns="91425" anchor="t" anchorCtr="0">
            <a:normAutofit/>
          </a:bodyPr>
          <a:lstStyle>
            <a:lvl1pPr marL="1872691" lvl="0" indent="-1300480">
              <a:spcBef>
                <a:spcPts val="0"/>
              </a:spcBef>
              <a:spcAft>
                <a:spcPts val="0"/>
              </a:spcAft>
              <a:buSzPts val="1400"/>
              <a:buChar char="●"/>
              <a:defRPr sz="5734"/>
            </a:lvl1pPr>
            <a:lvl2pPr marL="3745382" lvl="1" indent="-1248461">
              <a:spcBef>
                <a:spcPts val="0"/>
              </a:spcBef>
              <a:spcAft>
                <a:spcPts val="0"/>
              </a:spcAft>
              <a:buSzPts val="1200"/>
              <a:buChar char="○"/>
              <a:defRPr sz="4915"/>
            </a:lvl2pPr>
            <a:lvl3pPr marL="5618074" lvl="2" indent="-1248461">
              <a:spcBef>
                <a:spcPts val="0"/>
              </a:spcBef>
              <a:spcAft>
                <a:spcPts val="0"/>
              </a:spcAft>
              <a:buSzPts val="1200"/>
              <a:buChar char="■"/>
              <a:defRPr sz="4915"/>
            </a:lvl3pPr>
            <a:lvl4pPr marL="7490765" lvl="3" indent="-1248461">
              <a:spcBef>
                <a:spcPts val="0"/>
              </a:spcBef>
              <a:spcAft>
                <a:spcPts val="0"/>
              </a:spcAft>
              <a:buSzPts val="1200"/>
              <a:buChar char="●"/>
              <a:defRPr sz="4915"/>
            </a:lvl4pPr>
            <a:lvl5pPr marL="9363456" lvl="4" indent="-1248461">
              <a:spcBef>
                <a:spcPts val="0"/>
              </a:spcBef>
              <a:spcAft>
                <a:spcPts val="0"/>
              </a:spcAft>
              <a:buSzPts val="1200"/>
              <a:buChar char="○"/>
              <a:defRPr sz="4915"/>
            </a:lvl5pPr>
            <a:lvl6pPr marL="11236147" lvl="5" indent="-1248461">
              <a:spcBef>
                <a:spcPts val="0"/>
              </a:spcBef>
              <a:spcAft>
                <a:spcPts val="0"/>
              </a:spcAft>
              <a:buSzPts val="1200"/>
              <a:buChar char="■"/>
              <a:defRPr sz="4915"/>
            </a:lvl6pPr>
            <a:lvl7pPr marL="13108838" lvl="6" indent="-1248461">
              <a:spcBef>
                <a:spcPts val="0"/>
              </a:spcBef>
              <a:spcAft>
                <a:spcPts val="0"/>
              </a:spcAft>
              <a:buSzPts val="1200"/>
              <a:buChar char="●"/>
              <a:defRPr sz="4915"/>
            </a:lvl7pPr>
            <a:lvl8pPr marL="14981530" lvl="7" indent="-1248461">
              <a:spcBef>
                <a:spcPts val="0"/>
              </a:spcBef>
              <a:spcAft>
                <a:spcPts val="0"/>
              </a:spcAft>
              <a:buSzPts val="1200"/>
              <a:buChar char="○"/>
              <a:defRPr sz="4915"/>
            </a:lvl8pPr>
            <a:lvl9pPr marL="16854221" lvl="8" indent="-1248461">
              <a:spcBef>
                <a:spcPts val="0"/>
              </a:spcBef>
              <a:spcAft>
                <a:spcPts val="0"/>
              </a:spcAft>
              <a:buSzPts val="1200"/>
              <a:buChar char="■"/>
              <a:defRPr sz="4915"/>
            </a:lvl9pPr>
          </a:lstStyle>
          <a:p>
            <a:endParaRPr/>
          </a:p>
        </p:txBody>
      </p:sp>
      <p:sp>
        <p:nvSpPr>
          <p:cNvPr id="24" name="Google Shape;24;p5"/>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277050" y="1822817"/>
            <a:ext cx="34909313" cy="2345772"/>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277050" y="2275731"/>
            <a:ext cx="11504513" cy="3095338"/>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9830"/>
            </a:lvl1pPr>
            <a:lvl2pPr lvl="1">
              <a:spcBef>
                <a:spcPts val="0"/>
              </a:spcBef>
              <a:spcAft>
                <a:spcPts val="0"/>
              </a:spcAft>
              <a:buSzPts val="2400"/>
              <a:buNone/>
              <a:defRPr sz="9830"/>
            </a:lvl2pPr>
            <a:lvl3pPr lvl="2">
              <a:spcBef>
                <a:spcPts val="0"/>
              </a:spcBef>
              <a:spcAft>
                <a:spcPts val="0"/>
              </a:spcAft>
              <a:buSzPts val="2400"/>
              <a:buNone/>
              <a:defRPr sz="9830"/>
            </a:lvl3pPr>
            <a:lvl4pPr lvl="3">
              <a:spcBef>
                <a:spcPts val="0"/>
              </a:spcBef>
              <a:spcAft>
                <a:spcPts val="0"/>
              </a:spcAft>
              <a:buSzPts val="2400"/>
              <a:buNone/>
              <a:defRPr sz="9830"/>
            </a:lvl4pPr>
            <a:lvl5pPr lvl="4">
              <a:spcBef>
                <a:spcPts val="0"/>
              </a:spcBef>
              <a:spcAft>
                <a:spcPts val="0"/>
              </a:spcAft>
              <a:buSzPts val="2400"/>
              <a:buNone/>
              <a:defRPr sz="9830"/>
            </a:lvl5pPr>
            <a:lvl6pPr lvl="5">
              <a:spcBef>
                <a:spcPts val="0"/>
              </a:spcBef>
              <a:spcAft>
                <a:spcPts val="0"/>
              </a:spcAft>
              <a:buSzPts val="2400"/>
              <a:buNone/>
              <a:defRPr sz="9830"/>
            </a:lvl6pPr>
            <a:lvl7pPr lvl="6">
              <a:spcBef>
                <a:spcPts val="0"/>
              </a:spcBef>
              <a:spcAft>
                <a:spcPts val="0"/>
              </a:spcAft>
              <a:buSzPts val="2400"/>
              <a:buNone/>
              <a:defRPr sz="9830"/>
            </a:lvl7pPr>
            <a:lvl8pPr lvl="7">
              <a:spcBef>
                <a:spcPts val="0"/>
              </a:spcBef>
              <a:spcAft>
                <a:spcPts val="0"/>
              </a:spcAft>
              <a:buSzPts val="2400"/>
              <a:buNone/>
              <a:defRPr sz="9830"/>
            </a:lvl8pPr>
            <a:lvl9pPr lvl="8">
              <a:spcBef>
                <a:spcPts val="0"/>
              </a:spcBef>
              <a:spcAft>
                <a:spcPts val="0"/>
              </a:spcAft>
              <a:buSzPts val="2400"/>
              <a:buNone/>
              <a:defRPr sz="9830"/>
            </a:lvl9pPr>
          </a:lstStyle>
          <a:p>
            <a:endParaRPr/>
          </a:p>
        </p:txBody>
      </p:sp>
      <p:sp>
        <p:nvSpPr>
          <p:cNvPr id="30" name="Google Shape;30;p7"/>
          <p:cNvSpPr txBox="1">
            <a:spLocks noGrp="1"/>
          </p:cNvSpPr>
          <p:nvPr>
            <p:ph type="body" idx="1"/>
          </p:nvPr>
        </p:nvSpPr>
        <p:spPr>
          <a:xfrm>
            <a:off x="1277050" y="5691785"/>
            <a:ext cx="11504513" cy="13022783"/>
          </a:xfrm>
          <a:prstGeom prst="rect">
            <a:avLst/>
          </a:prstGeom>
        </p:spPr>
        <p:txBody>
          <a:bodyPr spcFirstLastPara="1" wrap="square" lIns="91425" tIns="91425" rIns="91425" bIns="91425" anchor="t" anchorCtr="0">
            <a:normAutofit/>
          </a:bodyPr>
          <a:lstStyle>
            <a:lvl1pPr marL="1872691" lvl="0" indent="-1248461">
              <a:spcBef>
                <a:spcPts val="0"/>
              </a:spcBef>
              <a:spcAft>
                <a:spcPts val="0"/>
              </a:spcAft>
              <a:buSzPts val="1200"/>
              <a:buChar char="●"/>
              <a:defRPr sz="4915"/>
            </a:lvl1pPr>
            <a:lvl2pPr marL="3745382" lvl="1" indent="-1248461">
              <a:spcBef>
                <a:spcPts val="0"/>
              </a:spcBef>
              <a:spcAft>
                <a:spcPts val="0"/>
              </a:spcAft>
              <a:buSzPts val="1200"/>
              <a:buChar char="○"/>
              <a:defRPr sz="4915"/>
            </a:lvl2pPr>
            <a:lvl3pPr marL="5618074" lvl="2" indent="-1248461">
              <a:spcBef>
                <a:spcPts val="0"/>
              </a:spcBef>
              <a:spcAft>
                <a:spcPts val="0"/>
              </a:spcAft>
              <a:buSzPts val="1200"/>
              <a:buChar char="■"/>
              <a:defRPr sz="4915"/>
            </a:lvl3pPr>
            <a:lvl4pPr marL="7490765" lvl="3" indent="-1248461">
              <a:spcBef>
                <a:spcPts val="0"/>
              </a:spcBef>
              <a:spcAft>
                <a:spcPts val="0"/>
              </a:spcAft>
              <a:buSzPts val="1200"/>
              <a:buChar char="●"/>
              <a:defRPr sz="4915"/>
            </a:lvl4pPr>
            <a:lvl5pPr marL="9363456" lvl="4" indent="-1248461">
              <a:spcBef>
                <a:spcPts val="0"/>
              </a:spcBef>
              <a:spcAft>
                <a:spcPts val="0"/>
              </a:spcAft>
              <a:buSzPts val="1200"/>
              <a:buChar char="○"/>
              <a:defRPr sz="4915"/>
            </a:lvl5pPr>
            <a:lvl6pPr marL="11236147" lvl="5" indent="-1248461">
              <a:spcBef>
                <a:spcPts val="0"/>
              </a:spcBef>
              <a:spcAft>
                <a:spcPts val="0"/>
              </a:spcAft>
              <a:buSzPts val="1200"/>
              <a:buChar char="■"/>
              <a:defRPr sz="4915"/>
            </a:lvl6pPr>
            <a:lvl7pPr marL="13108838" lvl="6" indent="-1248461">
              <a:spcBef>
                <a:spcPts val="0"/>
              </a:spcBef>
              <a:spcAft>
                <a:spcPts val="0"/>
              </a:spcAft>
              <a:buSzPts val="1200"/>
              <a:buChar char="●"/>
              <a:defRPr sz="4915"/>
            </a:lvl7pPr>
            <a:lvl8pPr marL="14981530" lvl="7" indent="-1248461">
              <a:spcBef>
                <a:spcPts val="0"/>
              </a:spcBef>
              <a:spcAft>
                <a:spcPts val="0"/>
              </a:spcAft>
              <a:buSzPts val="1200"/>
              <a:buChar char="○"/>
              <a:defRPr sz="4915"/>
            </a:lvl8pPr>
            <a:lvl9pPr marL="16854221" lvl="8" indent="-1248461">
              <a:spcBef>
                <a:spcPts val="0"/>
              </a:spcBef>
              <a:spcAft>
                <a:spcPts val="0"/>
              </a:spcAft>
              <a:buSzPts val="1200"/>
              <a:buChar char="■"/>
              <a:defRPr sz="4915"/>
            </a:lvl9pPr>
          </a:lstStyle>
          <a:p>
            <a:endParaRPr/>
          </a:p>
        </p:txBody>
      </p:sp>
      <p:sp>
        <p:nvSpPr>
          <p:cNvPr id="31" name="Google Shape;31;p7"/>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2008578" y="1843809"/>
            <a:ext cx="26089186" cy="16755867"/>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19661"/>
            </a:lvl1pPr>
            <a:lvl2pPr lvl="1">
              <a:spcBef>
                <a:spcPts val="0"/>
              </a:spcBef>
              <a:spcAft>
                <a:spcPts val="0"/>
              </a:spcAft>
              <a:buSzPts val="4800"/>
              <a:buNone/>
              <a:defRPr sz="19661"/>
            </a:lvl2pPr>
            <a:lvl3pPr lvl="2">
              <a:spcBef>
                <a:spcPts val="0"/>
              </a:spcBef>
              <a:spcAft>
                <a:spcPts val="0"/>
              </a:spcAft>
              <a:buSzPts val="4800"/>
              <a:buNone/>
              <a:defRPr sz="19661"/>
            </a:lvl3pPr>
            <a:lvl4pPr lvl="3">
              <a:spcBef>
                <a:spcPts val="0"/>
              </a:spcBef>
              <a:spcAft>
                <a:spcPts val="0"/>
              </a:spcAft>
              <a:buSzPts val="4800"/>
              <a:buNone/>
              <a:defRPr sz="19661"/>
            </a:lvl4pPr>
            <a:lvl5pPr lvl="4">
              <a:spcBef>
                <a:spcPts val="0"/>
              </a:spcBef>
              <a:spcAft>
                <a:spcPts val="0"/>
              </a:spcAft>
              <a:buSzPts val="4800"/>
              <a:buNone/>
              <a:defRPr sz="19661"/>
            </a:lvl5pPr>
            <a:lvl6pPr lvl="5">
              <a:spcBef>
                <a:spcPts val="0"/>
              </a:spcBef>
              <a:spcAft>
                <a:spcPts val="0"/>
              </a:spcAft>
              <a:buSzPts val="4800"/>
              <a:buNone/>
              <a:defRPr sz="19661"/>
            </a:lvl6pPr>
            <a:lvl7pPr lvl="6">
              <a:spcBef>
                <a:spcPts val="0"/>
              </a:spcBef>
              <a:spcAft>
                <a:spcPts val="0"/>
              </a:spcAft>
              <a:buSzPts val="4800"/>
              <a:buNone/>
              <a:defRPr sz="19661"/>
            </a:lvl7pPr>
            <a:lvl8pPr lvl="7">
              <a:spcBef>
                <a:spcPts val="0"/>
              </a:spcBef>
              <a:spcAft>
                <a:spcPts val="0"/>
              </a:spcAft>
              <a:buSzPts val="4800"/>
              <a:buNone/>
              <a:defRPr sz="19661"/>
            </a:lvl8pPr>
            <a:lvl9pPr lvl="8">
              <a:spcBef>
                <a:spcPts val="0"/>
              </a:spcBef>
              <a:spcAft>
                <a:spcPts val="0"/>
              </a:spcAft>
              <a:buSzPts val="4800"/>
              <a:buNone/>
              <a:defRPr sz="19661"/>
            </a:lvl9pPr>
          </a:lstStyle>
          <a:p>
            <a:endParaRPr/>
          </a:p>
        </p:txBody>
      </p:sp>
      <p:sp>
        <p:nvSpPr>
          <p:cNvPr id="34" name="Google Shape;34;p8"/>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8731706" y="-512"/>
            <a:ext cx="18731707" cy="21067713"/>
          </a:xfrm>
          <a:prstGeom prst="rect">
            <a:avLst/>
          </a:prstGeom>
          <a:solidFill>
            <a:schemeClr val="lt2"/>
          </a:solidFill>
          <a:ln>
            <a:noFill/>
          </a:ln>
        </p:spPr>
        <p:txBody>
          <a:bodyPr spcFirstLastPara="1" wrap="square" lIns="374476" tIns="374476" rIns="374476" bIns="374476" anchor="ctr" anchorCtr="0">
            <a:noAutofit/>
          </a:bodyPr>
          <a:lstStyle/>
          <a:p>
            <a:pPr marL="0" lvl="0" indent="0" algn="l" rtl="0">
              <a:spcBef>
                <a:spcPts val="0"/>
              </a:spcBef>
              <a:spcAft>
                <a:spcPts val="0"/>
              </a:spcAft>
              <a:buNone/>
            </a:pPr>
            <a:endParaRPr sz="23491"/>
          </a:p>
        </p:txBody>
      </p:sp>
      <p:sp>
        <p:nvSpPr>
          <p:cNvPr id="37" name="Google Shape;37;p9"/>
          <p:cNvSpPr txBox="1">
            <a:spLocks noGrp="1"/>
          </p:cNvSpPr>
          <p:nvPr>
            <p:ph type="title"/>
          </p:nvPr>
        </p:nvSpPr>
        <p:spPr>
          <a:xfrm>
            <a:off x="1087767" y="5051070"/>
            <a:ext cx="16573381" cy="6071483"/>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17203"/>
            </a:lvl1pPr>
            <a:lvl2pPr lvl="1" algn="ctr">
              <a:spcBef>
                <a:spcPts val="0"/>
              </a:spcBef>
              <a:spcAft>
                <a:spcPts val="0"/>
              </a:spcAft>
              <a:buSzPts val="4200"/>
              <a:buNone/>
              <a:defRPr sz="17203"/>
            </a:lvl2pPr>
            <a:lvl3pPr lvl="2" algn="ctr">
              <a:spcBef>
                <a:spcPts val="0"/>
              </a:spcBef>
              <a:spcAft>
                <a:spcPts val="0"/>
              </a:spcAft>
              <a:buSzPts val="4200"/>
              <a:buNone/>
              <a:defRPr sz="17203"/>
            </a:lvl3pPr>
            <a:lvl4pPr lvl="3" algn="ctr">
              <a:spcBef>
                <a:spcPts val="0"/>
              </a:spcBef>
              <a:spcAft>
                <a:spcPts val="0"/>
              </a:spcAft>
              <a:buSzPts val="4200"/>
              <a:buNone/>
              <a:defRPr sz="17203"/>
            </a:lvl4pPr>
            <a:lvl5pPr lvl="4" algn="ctr">
              <a:spcBef>
                <a:spcPts val="0"/>
              </a:spcBef>
              <a:spcAft>
                <a:spcPts val="0"/>
              </a:spcAft>
              <a:buSzPts val="4200"/>
              <a:buNone/>
              <a:defRPr sz="17203"/>
            </a:lvl5pPr>
            <a:lvl6pPr lvl="5" algn="ctr">
              <a:spcBef>
                <a:spcPts val="0"/>
              </a:spcBef>
              <a:spcAft>
                <a:spcPts val="0"/>
              </a:spcAft>
              <a:buSzPts val="4200"/>
              <a:buNone/>
              <a:defRPr sz="17203"/>
            </a:lvl6pPr>
            <a:lvl7pPr lvl="6" algn="ctr">
              <a:spcBef>
                <a:spcPts val="0"/>
              </a:spcBef>
              <a:spcAft>
                <a:spcPts val="0"/>
              </a:spcAft>
              <a:buSzPts val="4200"/>
              <a:buNone/>
              <a:defRPr sz="17203"/>
            </a:lvl7pPr>
            <a:lvl8pPr lvl="7" algn="ctr">
              <a:spcBef>
                <a:spcPts val="0"/>
              </a:spcBef>
              <a:spcAft>
                <a:spcPts val="0"/>
              </a:spcAft>
              <a:buSzPts val="4200"/>
              <a:buNone/>
              <a:defRPr sz="17203"/>
            </a:lvl8pPr>
            <a:lvl9pPr lvl="8" algn="ctr">
              <a:spcBef>
                <a:spcPts val="0"/>
              </a:spcBef>
              <a:spcAft>
                <a:spcPts val="0"/>
              </a:spcAft>
              <a:buSzPts val="4200"/>
              <a:buNone/>
              <a:defRPr sz="17203"/>
            </a:lvl9pPr>
          </a:lstStyle>
          <a:p>
            <a:endParaRPr/>
          </a:p>
        </p:txBody>
      </p:sp>
      <p:sp>
        <p:nvSpPr>
          <p:cNvPr id="38" name="Google Shape;38;p9"/>
          <p:cNvSpPr txBox="1">
            <a:spLocks noGrp="1"/>
          </p:cNvSpPr>
          <p:nvPr>
            <p:ph type="subTitle" idx="1"/>
          </p:nvPr>
        </p:nvSpPr>
        <p:spPr>
          <a:xfrm>
            <a:off x="1087767" y="11481361"/>
            <a:ext cx="16573381" cy="5058954"/>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8602"/>
            </a:lvl1pPr>
            <a:lvl2pPr lvl="1" algn="ctr">
              <a:lnSpc>
                <a:spcPct val="100000"/>
              </a:lnSpc>
              <a:spcBef>
                <a:spcPts val="0"/>
              </a:spcBef>
              <a:spcAft>
                <a:spcPts val="0"/>
              </a:spcAft>
              <a:buSzPts val="2100"/>
              <a:buNone/>
              <a:defRPr sz="8602"/>
            </a:lvl2pPr>
            <a:lvl3pPr lvl="2" algn="ctr">
              <a:lnSpc>
                <a:spcPct val="100000"/>
              </a:lnSpc>
              <a:spcBef>
                <a:spcPts val="0"/>
              </a:spcBef>
              <a:spcAft>
                <a:spcPts val="0"/>
              </a:spcAft>
              <a:buSzPts val="2100"/>
              <a:buNone/>
              <a:defRPr sz="8602"/>
            </a:lvl3pPr>
            <a:lvl4pPr lvl="3" algn="ctr">
              <a:lnSpc>
                <a:spcPct val="100000"/>
              </a:lnSpc>
              <a:spcBef>
                <a:spcPts val="0"/>
              </a:spcBef>
              <a:spcAft>
                <a:spcPts val="0"/>
              </a:spcAft>
              <a:buSzPts val="2100"/>
              <a:buNone/>
              <a:defRPr sz="8602"/>
            </a:lvl4pPr>
            <a:lvl5pPr lvl="4" algn="ctr">
              <a:lnSpc>
                <a:spcPct val="100000"/>
              </a:lnSpc>
              <a:spcBef>
                <a:spcPts val="0"/>
              </a:spcBef>
              <a:spcAft>
                <a:spcPts val="0"/>
              </a:spcAft>
              <a:buSzPts val="2100"/>
              <a:buNone/>
              <a:defRPr sz="8602"/>
            </a:lvl5pPr>
            <a:lvl6pPr lvl="5" algn="ctr">
              <a:lnSpc>
                <a:spcPct val="100000"/>
              </a:lnSpc>
              <a:spcBef>
                <a:spcPts val="0"/>
              </a:spcBef>
              <a:spcAft>
                <a:spcPts val="0"/>
              </a:spcAft>
              <a:buSzPts val="2100"/>
              <a:buNone/>
              <a:defRPr sz="8602"/>
            </a:lvl6pPr>
            <a:lvl7pPr lvl="6" algn="ctr">
              <a:lnSpc>
                <a:spcPct val="100000"/>
              </a:lnSpc>
              <a:spcBef>
                <a:spcPts val="0"/>
              </a:spcBef>
              <a:spcAft>
                <a:spcPts val="0"/>
              </a:spcAft>
              <a:buSzPts val="2100"/>
              <a:buNone/>
              <a:defRPr sz="8602"/>
            </a:lvl7pPr>
            <a:lvl8pPr lvl="7" algn="ctr">
              <a:lnSpc>
                <a:spcPct val="100000"/>
              </a:lnSpc>
              <a:spcBef>
                <a:spcPts val="0"/>
              </a:spcBef>
              <a:spcAft>
                <a:spcPts val="0"/>
              </a:spcAft>
              <a:buSzPts val="2100"/>
              <a:buNone/>
              <a:defRPr sz="8602"/>
            </a:lvl8pPr>
            <a:lvl9pPr lvl="8" algn="ctr">
              <a:lnSpc>
                <a:spcPct val="100000"/>
              </a:lnSpc>
              <a:spcBef>
                <a:spcPts val="0"/>
              </a:spcBef>
              <a:spcAft>
                <a:spcPts val="0"/>
              </a:spcAft>
              <a:buSzPts val="2100"/>
              <a:buNone/>
              <a:defRPr sz="8602"/>
            </a:lvl9pPr>
          </a:lstStyle>
          <a:p>
            <a:endParaRPr/>
          </a:p>
        </p:txBody>
      </p:sp>
      <p:sp>
        <p:nvSpPr>
          <p:cNvPr id="39" name="Google Shape;39;p9"/>
          <p:cNvSpPr txBox="1">
            <a:spLocks noGrp="1"/>
          </p:cNvSpPr>
          <p:nvPr>
            <p:ph type="body" idx="2"/>
          </p:nvPr>
        </p:nvSpPr>
        <p:spPr>
          <a:xfrm>
            <a:off x="20237372" y="2965803"/>
            <a:ext cx="15720376" cy="15135084"/>
          </a:xfrm>
          <a:prstGeom prst="rect">
            <a:avLst/>
          </a:prstGeom>
        </p:spPr>
        <p:txBody>
          <a:bodyPr spcFirstLastPara="1" wrap="square" lIns="91425" tIns="91425" rIns="91425" bIns="91425" anchor="ctr" anchorCtr="0">
            <a:normAutofit/>
          </a:bodyPr>
          <a:lstStyle>
            <a:lvl1pPr marL="1872691" lvl="0" indent="-1404518">
              <a:spcBef>
                <a:spcPts val="0"/>
              </a:spcBef>
              <a:spcAft>
                <a:spcPts val="0"/>
              </a:spcAft>
              <a:buSzPts val="1800"/>
              <a:buChar char="●"/>
              <a:defRPr/>
            </a:lvl1pPr>
            <a:lvl2pPr marL="3745382" lvl="1" indent="-1300480">
              <a:spcBef>
                <a:spcPts val="0"/>
              </a:spcBef>
              <a:spcAft>
                <a:spcPts val="0"/>
              </a:spcAft>
              <a:buSzPts val="1400"/>
              <a:buChar char="○"/>
              <a:defRPr/>
            </a:lvl2pPr>
            <a:lvl3pPr marL="5618074" lvl="2" indent="-1300480">
              <a:spcBef>
                <a:spcPts val="0"/>
              </a:spcBef>
              <a:spcAft>
                <a:spcPts val="0"/>
              </a:spcAft>
              <a:buSzPts val="1400"/>
              <a:buChar char="■"/>
              <a:defRPr/>
            </a:lvl3pPr>
            <a:lvl4pPr marL="7490765" lvl="3" indent="-1300480">
              <a:spcBef>
                <a:spcPts val="0"/>
              </a:spcBef>
              <a:spcAft>
                <a:spcPts val="0"/>
              </a:spcAft>
              <a:buSzPts val="1400"/>
              <a:buChar char="●"/>
              <a:defRPr/>
            </a:lvl4pPr>
            <a:lvl5pPr marL="9363456" lvl="4" indent="-1300480">
              <a:spcBef>
                <a:spcPts val="0"/>
              </a:spcBef>
              <a:spcAft>
                <a:spcPts val="0"/>
              </a:spcAft>
              <a:buSzPts val="1400"/>
              <a:buChar char="○"/>
              <a:defRPr/>
            </a:lvl5pPr>
            <a:lvl6pPr marL="11236147" lvl="5" indent="-1300480">
              <a:spcBef>
                <a:spcPts val="0"/>
              </a:spcBef>
              <a:spcAft>
                <a:spcPts val="0"/>
              </a:spcAft>
              <a:buSzPts val="1400"/>
              <a:buChar char="■"/>
              <a:defRPr/>
            </a:lvl6pPr>
            <a:lvl7pPr marL="13108838" lvl="6" indent="-1300480">
              <a:spcBef>
                <a:spcPts val="0"/>
              </a:spcBef>
              <a:spcAft>
                <a:spcPts val="0"/>
              </a:spcAft>
              <a:buSzPts val="1400"/>
              <a:buChar char="●"/>
              <a:defRPr/>
            </a:lvl7pPr>
            <a:lvl8pPr marL="14981530" lvl="7" indent="-1300480">
              <a:spcBef>
                <a:spcPts val="0"/>
              </a:spcBef>
              <a:spcAft>
                <a:spcPts val="0"/>
              </a:spcAft>
              <a:buSzPts val="1400"/>
              <a:buChar char="○"/>
              <a:defRPr/>
            </a:lvl8pPr>
            <a:lvl9pPr marL="16854221" lvl="8" indent="-130048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277050" y="17328383"/>
            <a:ext cx="24577376" cy="2478482"/>
          </a:xfrm>
          <a:prstGeom prst="rect">
            <a:avLst/>
          </a:prstGeom>
        </p:spPr>
        <p:txBody>
          <a:bodyPr spcFirstLastPara="1" wrap="square" lIns="91425" tIns="91425" rIns="91425" bIns="91425" anchor="ctr" anchorCtr="0">
            <a:normAutofit/>
          </a:bodyPr>
          <a:lstStyle>
            <a:lvl1pPr marL="1872691" lvl="0" indent="-936346">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277050" y="4530674"/>
            <a:ext cx="34909313" cy="8042472"/>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49152"/>
            </a:lvl1pPr>
            <a:lvl2pPr lvl="1" algn="ctr">
              <a:spcBef>
                <a:spcPts val="0"/>
              </a:spcBef>
              <a:spcAft>
                <a:spcPts val="0"/>
              </a:spcAft>
              <a:buSzPts val="12000"/>
              <a:buNone/>
              <a:defRPr sz="49152"/>
            </a:lvl2pPr>
            <a:lvl3pPr lvl="2" algn="ctr">
              <a:spcBef>
                <a:spcPts val="0"/>
              </a:spcBef>
              <a:spcAft>
                <a:spcPts val="0"/>
              </a:spcAft>
              <a:buSzPts val="12000"/>
              <a:buNone/>
              <a:defRPr sz="49152"/>
            </a:lvl3pPr>
            <a:lvl4pPr lvl="3" algn="ctr">
              <a:spcBef>
                <a:spcPts val="0"/>
              </a:spcBef>
              <a:spcAft>
                <a:spcPts val="0"/>
              </a:spcAft>
              <a:buSzPts val="12000"/>
              <a:buNone/>
              <a:defRPr sz="49152"/>
            </a:lvl4pPr>
            <a:lvl5pPr lvl="4" algn="ctr">
              <a:spcBef>
                <a:spcPts val="0"/>
              </a:spcBef>
              <a:spcAft>
                <a:spcPts val="0"/>
              </a:spcAft>
              <a:buSzPts val="12000"/>
              <a:buNone/>
              <a:defRPr sz="49152"/>
            </a:lvl5pPr>
            <a:lvl6pPr lvl="5" algn="ctr">
              <a:spcBef>
                <a:spcPts val="0"/>
              </a:spcBef>
              <a:spcAft>
                <a:spcPts val="0"/>
              </a:spcAft>
              <a:buSzPts val="12000"/>
              <a:buNone/>
              <a:defRPr sz="49152"/>
            </a:lvl6pPr>
            <a:lvl7pPr lvl="6" algn="ctr">
              <a:spcBef>
                <a:spcPts val="0"/>
              </a:spcBef>
              <a:spcAft>
                <a:spcPts val="0"/>
              </a:spcAft>
              <a:buSzPts val="12000"/>
              <a:buNone/>
              <a:defRPr sz="49152"/>
            </a:lvl7pPr>
            <a:lvl8pPr lvl="7" algn="ctr">
              <a:spcBef>
                <a:spcPts val="0"/>
              </a:spcBef>
              <a:spcAft>
                <a:spcPts val="0"/>
              </a:spcAft>
              <a:buSzPts val="12000"/>
              <a:buNone/>
              <a:defRPr sz="49152"/>
            </a:lvl8pPr>
            <a:lvl9pPr lvl="8" algn="ctr">
              <a:spcBef>
                <a:spcPts val="0"/>
              </a:spcBef>
              <a:spcAft>
                <a:spcPts val="0"/>
              </a:spcAft>
              <a:buSzPts val="12000"/>
              <a:buNone/>
              <a:defRPr sz="49152"/>
            </a:lvl9pPr>
          </a:lstStyle>
          <a:p>
            <a:r>
              <a:t>xx%</a:t>
            </a:r>
          </a:p>
        </p:txBody>
      </p:sp>
      <p:sp>
        <p:nvSpPr>
          <p:cNvPr id="46" name="Google Shape;46;p11"/>
          <p:cNvSpPr txBox="1">
            <a:spLocks noGrp="1"/>
          </p:cNvSpPr>
          <p:nvPr>
            <p:ph type="body" idx="1"/>
          </p:nvPr>
        </p:nvSpPr>
        <p:spPr>
          <a:xfrm>
            <a:off x="1277050" y="12911475"/>
            <a:ext cx="34909313" cy="5328061"/>
          </a:xfrm>
          <a:prstGeom prst="rect">
            <a:avLst/>
          </a:prstGeom>
        </p:spPr>
        <p:txBody>
          <a:bodyPr spcFirstLastPara="1" wrap="square" lIns="91425" tIns="91425" rIns="91425" bIns="91425" anchor="t" anchorCtr="0">
            <a:normAutofit/>
          </a:bodyPr>
          <a:lstStyle>
            <a:lvl1pPr marL="1872691" lvl="0" indent="-1404518" algn="ctr">
              <a:spcBef>
                <a:spcPts val="0"/>
              </a:spcBef>
              <a:spcAft>
                <a:spcPts val="0"/>
              </a:spcAft>
              <a:buSzPts val="1800"/>
              <a:buChar char="●"/>
              <a:defRPr/>
            </a:lvl1pPr>
            <a:lvl2pPr marL="3745382" lvl="1" indent="-1300480" algn="ctr">
              <a:spcBef>
                <a:spcPts val="0"/>
              </a:spcBef>
              <a:spcAft>
                <a:spcPts val="0"/>
              </a:spcAft>
              <a:buSzPts val="1400"/>
              <a:buChar char="○"/>
              <a:defRPr/>
            </a:lvl2pPr>
            <a:lvl3pPr marL="5618074" lvl="2" indent="-1300480" algn="ctr">
              <a:spcBef>
                <a:spcPts val="0"/>
              </a:spcBef>
              <a:spcAft>
                <a:spcPts val="0"/>
              </a:spcAft>
              <a:buSzPts val="1400"/>
              <a:buChar char="■"/>
              <a:defRPr/>
            </a:lvl3pPr>
            <a:lvl4pPr marL="7490765" lvl="3" indent="-1300480" algn="ctr">
              <a:spcBef>
                <a:spcPts val="0"/>
              </a:spcBef>
              <a:spcAft>
                <a:spcPts val="0"/>
              </a:spcAft>
              <a:buSzPts val="1400"/>
              <a:buChar char="●"/>
              <a:defRPr/>
            </a:lvl4pPr>
            <a:lvl5pPr marL="9363456" lvl="4" indent="-1300480" algn="ctr">
              <a:spcBef>
                <a:spcPts val="0"/>
              </a:spcBef>
              <a:spcAft>
                <a:spcPts val="0"/>
              </a:spcAft>
              <a:buSzPts val="1400"/>
              <a:buChar char="○"/>
              <a:defRPr/>
            </a:lvl5pPr>
            <a:lvl6pPr marL="11236147" lvl="5" indent="-1300480" algn="ctr">
              <a:spcBef>
                <a:spcPts val="0"/>
              </a:spcBef>
              <a:spcAft>
                <a:spcPts val="0"/>
              </a:spcAft>
              <a:buSzPts val="1400"/>
              <a:buChar char="■"/>
              <a:defRPr/>
            </a:lvl6pPr>
            <a:lvl7pPr marL="13108838" lvl="6" indent="-1300480" algn="ctr">
              <a:spcBef>
                <a:spcPts val="0"/>
              </a:spcBef>
              <a:spcAft>
                <a:spcPts val="0"/>
              </a:spcAft>
              <a:buSzPts val="1400"/>
              <a:buChar char="●"/>
              <a:defRPr/>
            </a:lvl7pPr>
            <a:lvl8pPr marL="14981530" lvl="7" indent="-1300480" algn="ctr">
              <a:spcBef>
                <a:spcPts val="0"/>
              </a:spcBef>
              <a:spcAft>
                <a:spcPts val="0"/>
              </a:spcAft>
              <a:buSzPts val="1400"/>
              <a:buChar char="○"/>
              <a:defRPr/>
            </a:lvl8pPr>
            <a:lvl9pPr marL="16854221" lvl="8" indent="-130048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34712073" y="19100480"/>
            <a:ext cx="2248051" cy="1612181"/>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277050" y="1822817"/>
            <a:ext cx="34909313" cy="2345772"/>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1277050" y="4720523"/>
            <a:ext cx="34909313" cy="13993533"/>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34712073" y="19100480"/>
            <a:ext cx="2248051" cy="1612181"/>
          </a:xfrm>
          <a:prstGeom prst="rect">
            <a:avLst/>
          </a:prstGeom>
          <a:noFill/>
          <a:ln>
            <a:noFill/>
          </a:ln>
        </p:spPr>
        <p:txBody>
          <a:bodyPr spcFirstLastPara="1" wrap="square" lIns="91425" tIns="91425" rIns="91425" bIns="91425" anchor="ctr" anchorCtr="0">
            <a:normAutofit/>
          </a:bodyPr>
          <a:lstStyle>
            <a:lvl1pPr lvl="0" algn="r">
              <a:buNone/>
              <a:defRPr sz="4096">
                <a:solidFill>
                  <a:schemeClr val="dk2"/>
                </a:solidFill>
              </a:defRPr>
            </a:lvl1pPr>
            <a:lvl2pPr lvl="1" algn="r">
              <a:buNone/>
              <a:defRPr sz="4096">
                <a:solidFill>
                  <a:schemeClr val="dk2"/>
                </a:solidFill>
              </a:defRPr>
            </a:lvl2pPr>
            <a:lvl3pPr lvl="2" algn="r">
              <a:buNone/>
              <a:defRPr sz="4096">
                <a:solidFill>
                  <a:schemeClr val="dk2"/>
                </a:solidFill>
              </a:defRPr>
            </a:lvl3pPr>
            <a:lvl4pPr lvl="3" algn="r">
              <a:buNone/>
              <a:defRPr sz="4096">
                <a:solidFill>
                  <a:schemeClr val="dk2"/>
                </a:solidFill>
              </a:defRPr>
            </a:lvl4pPr>
            <a:lvl5pPr lvl="4" algn="r">
              <a:buNone/>
              <a:defRPr sz="4096">
                <a:solidFill>
                  <a:schemeClr val="dk2"/>
                </a:solidFill>
              </a:defRPr>
            </a:lvl5pPr>
            <a:lvl6pPr lvl="5" algn="r">
              <a:buNone/>
              <a:defRPr sz="4096">
                <a:solidFill>
                  <a:schemeClr val="dk2"/>
                </a:solidFill>
              </a:defRPr>
            </a:lvl6pPr>
            <a:lvl7pPr lvl="6" algn="r">
              <a:buNone/>
              <a:defRPr sz="4096">
                <a:solidFill>
                  <a:schemeClr val="dk2"/>
                </a:solidFill>
              </a:defRPr>
            </a:lvl7pPr>
            <a:lvl8pPr lvl="7" algn="r">
              <a:buNone/>
              <a:defRPr sz="4096">
                <a:solidFill>
                  <a:schemeClr val="dk2"/>
                </a:solidFill>
              </a:defRPr>
            </a:lvl8pPr>
            <a:lvl9pPr lvl="8" algn="r">
              <a:buNone/>
              <a:defRPr sz="4096">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64" name="Google Shape;64;p13"/>
          <p:cNvPicPr preferRelativeResize="0"/>
          <p:nvPr/>
        </p:nvPicPr>
        <p:blipFill rotWithShape="1">
          <a:blip r:embed="rId3">
            <a:alphaModFix/>
          </a:blip>
          <a:srcRect/>
          <a:stretch/>
        </p:blipFill>
        <p:spPr>
          <a:xfrm>
            <a:off x="26628287" y="19093630"/>
            <a:ext cx="1836338" cy="1842728"/>
          </a:xfrm>
          <a:prstGeom prst="rect">
            <a:avLst/>
          </a:prstGeom>
          <a:noFill/>
          <a:ln>
            <a:noFill/>
          </a:ln>
        </p:spPr>
      </p:pic>
      <p:pic>
        <p:nvPicPr>
          <p:cNvPr id="65" name="Google Shape;65;p13"/>
          <p:cNvPicPr preferRelativeResize="0"/>
          <p:nvPr/>
        </p:nvPicPr>
        <p:blipFill rotWithShape="1">
          <a:blip r:embed="rId4">
            <a:alphaModFix/>
          </a:blip>
          <a:srcRect/>
          <a:stretch/>
        </p:blipFill>
        <p:spPr>
          <a:xfrm>
            <a:off x="30655220" y="19063138"/>
            <a:ext cx="5523022" cy="1850493"/>
          </a:xfrm>
          <a:prstGeom prst="rect">
            <a:avLst/>
          </a:prstGeom>
          <a:noFill/>
          <a:ln>
            <a:noFill/>
          </a:ln>
        </p:spPr>
      </p:pic>
      <p:pic>
        <p:nvPicPr>
          <p:cNvPr id="63" name="Google Shape;63;p13"/>
          <p:cNvPicPr preferRelativeResize="0"/>
          <p:nvPr/>
        </p:nvPicPr>
        <p:blipFill rotWithShape="1">
          <a:blip r:embed="rId5">
            <a:alphaModFix/>
          </a:blip>
          <a:srcRect/>
          <a:stretch/>
        </p:blipFill>
        <p:spPr>
          <a:xfrm>
            <a:off x="7930025" y="19140204"/>
            <a:ext cx="5523022" cy="1792601"/>
          </a:xfrm>
          <a:prstGeom prst="rect">
            <a:avLst/>
          </a:prstGeom>
          <a:noFill/>
          <a:ln>
            <a:noFill/>
          </a:ln>
        </p:spPr>
      </p:pic>
      <p:pic>
        <p:nvPicPr>
          <p:cNvPr id="54" name="Google Shape;54;p13"/>
          <p:cNvPicPr preferRelativeResize="0"/>
          <p:nvPr/>
        </p:nvPicPr>
        <p:blipFill rotWithShape="1">
          <a:blip r:embed="rId6">
            <a:alphaModFix/>
          </a:blip>
          <a:srcRect l="9561" t="13886" r="11287" b="21911"/>
          <a:stretch/>
        </p:blipFill>
        <p:spPr>
          <a:xfrm>
            <a:off x="1311833" y="18584779"/>
            <a:ext cx="5961763" cy="2446255"/>
          </a:xfrm>
          <a:prstGeom prst="rect">
            <a:avLst/>
          </a:prstGeom>
          <a:noFill/>
          <a:ln>
            <a:noFill/>
          </a:ln>
        </p:spPr>
      </p:pic>
      <p:sp>
        <p:nvSpPr>
          <p:cNvPr id="55" name="Google Shape;55;p13"/>
          <p:cNvSpPr txBox="1"/>
          <p:nvPr/>
        </p:nvSpPr>
        <p:spPr>
          <a:xfrm>
            <a:off x="880491" y="2648158"/>
            <a:ext cx="12403470" cy="6835794"/>
          </a:xfrm>
          <a:prstGeom prst="rect">
            <a:avLst/>
          </a:prstGeom>
          <a:noFill/>
          <a:ln w="9525" cap="flat" cmpd="sng">
            <a:solidFill>
              <a:schemeClr val="dk2"/>
            </a:solidFill>
            <a:prstDash val="solid"/>
            <a:round/>
            <a:headEnd type="none" w="sm" len="sm"/>
            <a:tailEnd type="none" w="sm" len="sm"/>
          </a:ln>
        </p:spPr>
        <p:txBody>
          <a:bodyPr spcFirstLastPara="1" wrap="square" lIns="58470" tIns="58470" rIns="58470" bIns="58470" anchor="t" anchorCtr="0">
            <a:noAutofit/>
          </a:bodyPr>
          <a:lstStyle/>
          <a:p>
            <a:pPr algn="ctr">
              <a:buClr>
                <a:schemeClr val="dk1"/>
              </a:buClr>
              <a:buSzPts val="800"/>
            </a:pPr>
            <a:r>
              <a:rPr lang="en" sz="3277" b="1" dirty="0">
                <a:solidFill>
                  <a:schemeClr val="dk1"/>
                </a:solidFill>
                <a:latin typeface="Calibri"/>
                <a:ea typeface="Calibri"/>
                <a:cs typeface="Calibri"/>
                <a:sym typeface="Calibri"/>
              </a:rPr>
              <a:t>Abstract</a:t>
            </a:r>
            <a:endParaRPr sz="3277" dirty="0">
              <a:solidFill>
                <a:schemeClr val="dk1"/>
              </a:solidFill>
              <a:latin typeface="Calibri"/>
              <a:ea typeface="Calibri"/>
              <a:cs typeface="Calibri"/>
              <a:sym typeface="Calibri"/>
            </a:endParaRPr>
          </a:p>
          <a:p>
            <a:pPr algn="just">
              <a:buClr>
                <a:schemeClr val="dk1"/>
              </a:buClr>
              <a:buSzPts val="800"/>
            </a:pPr>
            <a:r>
              <a:rPr lang="en" sz="3277" dirty="0">
                <a:solidFill>
                  <a:schemeClr val="dk1"/>
                </a:solidFill>
                <a:latin typeface="Calibri"/>
                <a:ea typeface="Calibri"/>
                <a:cs typeface="Calibri"/>
                <a:sym typeface="Calibri"/>
              </a:rPr>
              <a:t>Hematopoietic stem cells (HSCs) are essential for bone marrow transplantation but are rare and difficult to expand in vitro due to their tendency to differentiate. As a result, patients with leukemia and other blood disorders are forced to rely on donor bone marrow transplants, which are limited by low stem cell counts, immune rejection, and invasive procedures, often requiring repeated low-dose infusions which are painful for both donors and patients. Our project proposes a bioengineered platform that models the HSC niche to preserve and expand HSCs before transplantation. By mimicking paracrine signaling to maintain stemness, our approach could generate transplant-ready HSCs from patient-derived iPSCs, reducing donor dependence, minimizing immune complications, and improving transplant outcomes.</a:t>
            </a:r>
            <a:endParaRPr sz="3277" dirty="0">
              <a:solidFill>
                <a:schemeClr val="dk1"/>
              </a:solidFill>
              <a:latin typeface="Calibri"/>
              <a:ea typeface="Calibri"/>
              <a:cs typeface="Calibri"/>
              <a:sym typeface="Calibri"/>
            </a:endParaRPr>
          </a:p>
          <a:p>
            <a:pPr algn="just">
              <a:buClr>
                <a:schemeClr val="dk1"/>
              </a:buClr>
              <a:buSzPts val="800"/>
            </a:pPr>
            <a:endParaRPr sz="3277" dirty="0">
              <a:solidFill>
                <a:schemeClr val="dk1"/>
              </a:solidFill>
              <a:latin typeface="Calibri"/>
              <a:ea typeface="Calibri"/>
              <a:cs typeface="Calibri"/>
              <a:sym typeface="Calibri"/>
            </a:endParaRPr>
          </a:p>
        </p:txBody>
      </p:sp>
      <p:sp>
        <p:nvSpPr>
          <p:cNvPr id="56" name="Google Shape;56;p13"/>
          <p:cNvSpPr txBox="1"/>
          <p:nvPr/>
        </p:nvSpPr>
        <p:spPr>
          <a:xfrm>
            <a:off x="7609461" y="131071"/>
            <a:ext cx="23934494" cy="2528863"/>
          </a:xfrm>
          <a:prstGeom prst="rect">
            <a:avLst/>
          </a:prstGeom>
          <a:noFill/>
          <a:ln>
            <a:noFill/>
          </a:ln>
        </p:spPr>
        <p:txBody>
          <a:bodyPr spcFirstLastPara="1" wrap="square" lIns="58470" tIns="58470" rIns="58470" bIns="58470" anchor="ctr" anchorCtr="0">
            <a:noAutofit/>
          </a:bodyPr>
          <a:lstStyle/>
          <a:p>
            <a:pPr algn="ctr">
              <a:buSzPts val="1000"/>
            </a:pPr>
            <a:r>
              <a:rPr lang="en" sz="4096" b="1"/>
              <a:t>Engineering the HSC Niche via mRNA-LNP induced Paracrine Signaling in Microfluidic Model</a:t>
            </a:r>
            <a:endParaRPr sz="4096" b="1"/>
          </a:p>
          <a:p>
            <a:pPr algn="ctr">
              <a:buSzPts val="900"/>
            </a:pPr>
            <a:r>
              <a:rPr lang="en" sz="3686"/>
              <a:t>Tanishka Singh, Kirsten Choi, Sajani Brown, Komal Jasuja, Yvonne Guo, Celia Balbale</a:t>
            </a:r>
            <a:endParaRPr sz="3686"/>
          </a:p>
          <a:p>
            <a:pPr algn="ctr">
              <a:buSzPts val="900"/>
            </a:pPr>
            <a:r>
              <a:rPr lang="en" sz="3686"/>
              <a:t>Dr. Rachel Neurath, Dr. Peter Horanyi (UCB Sciences)</a:t>
            </a:r>
            <a:endParaRPr sz="3686"/>
          </a:p>
          <a:p>
            <a:pPr algn="ctr">
              <a:buSzPts val="900"/>
            </a:pPr>
            <a:r>
              <a:rPr lang="en" sz="3686"/>
              <a:t>Weston High School, Weston, MA, USA</a:t>
            </a:r>
            <a:endParaRPr sz="3686"/>
          </a:p>
        </p:txBody>
      </p:sp>
      <p:sp>
        <p:nvSpPr>
          <p:cNvPr id="57" name="Google Shape;57;p13"/>
          <p:cNvSpPr txBox="1"/>
          <p:nvPr/>
        </p:nvSpPr>
        <p:spPr>
          <a:xfrm>
            <a:off x="820054" y="9694076"/>
            <a:ext cx="12487028" cy="9202455"/>
          </a:xfrm>
          <a:prstGeom prst="rect">
            <a:avLst/>
          </a:prstGeom>
          <a:noFill/>
          <a:ln w="9525" cap="flat" cmpd="sng">
            <a:solidFill>
              <a:schemeClr val="dk2"/>
            </a:solidFill>
            <a:prstDash val="solid"/>
            <a:round/>
            <a:headEnd type="none" w="sm" len="sm"/>
            <a:tailEnd type="none" w="sm" len="sm"/>
          </a:ln>
        </p:spPr>
        <p:txBody>
          <a:bodyPr spcFirstLastPara="1" wrap="square" lIns="58470" tIns="58470" rIns="58470" bIns="58470" anchor="t" anchorCtr="0">
            <a:noAutofit/>
          </a:bodyPr>
          <a:lstStyle/>
          <a:p>
            <a:pPr algn="ctr"/>
            <a:r>
              <a:rPr lang="en" sz="3277" b="1" dirty="0">
                <a:solidFill>
                  <a:schemeClr val="dk1"/>
                </a:solidFill>
                <a:latin typeface="Calibri"/>
                <a:ea typeface="Calibri"/>
                <a:cs typeface="Calibri"/>
                <a:sym typeface="Calibri"/>
              </a:rPr>
              <a:t>Introduction/Background</a:t>
            </a:r>
            <a:endParaRPr sz="3277" b="1" dirty="0">
              <a:solidFill>
                <a:schemeClr val="dk1"/>
              </a:solidFill>
              <a:latin typeface="Calibri"/>
              <a:ea typeface="Calibri"/>
              <a:cs typeface="Calibri"/>
              <a:sym typeface="Calibri"/>
            </a:endParaRPr>
          </a:p>
          <a:p>
            <a:pPr algn="just"/>
            <a:r>
              <a:rPr lang="en" sz="3277" dirty="0">
                <a:latin typeface="Calibri"/>
                <a:ea typeface="Calibri"/>
                <a:cs typeface="Calibri"/>
                <a:sym typeface="Calibri"/>
              </a:rPr>
              <a:t>Hematopoietic stem cells (HSCs) are the foundation of bone marrow transplantation, a life-saving treatment for leukemia and other blood disorders. These cells reside in a specialized stem cell niche in the bone marrow, where endothelial cells regulate their self-renewal through localized paracrine signaling. Current in vitro culture systems rely on externally added growth factors that degrade rapidly and fail to replicate sustained niche signaling. As a result, HSCs often lose stemness and differentiate prematurely, preventing their therapeutic use. Patients with blood disorders like Leukemia must rely on donor bone marrow, which carries risks of painful procedures, immune complications, and limited HSC counts. To address this, we propose a microfluidic system that models the stem cell niche in vitro by mimicking paracrine signaling, enabling HSC culture and expansion for transplantation. A reliable method to culture HSCs (potentially from patient iPSCs) could eliminate the need for donors and reduce immune risks during transplantation. Engineering a niche that maintains HSC multipotency is a critical step toward safer, scalable transplantation therapies.</a:t>
            </a:r>
            <a:endParaRPr sz="3277" dirty="0">
              <a:latin typeface="Calibri"/>
              <a:ea typeface="Calibri"/>
              <a:cs typeface="Calibri"/>
              <a:sym typeface="Calibri"/>
            </a:endParaRPr>
          </a:p>
        </p:txBody>
      </p:sp>
      <p:sp>
        <p:nvSpPr>
          <p:cNvPr id="58" name="Google Shape;58;p13"/>
          <p:cNvSpPr txBox="1"/>
          <p:nvPr/>
        </p:nvSpPr>
        <p:spPr>
          <a:xfrm>
            <a:off x="13645259" y="2659934"/>
            <a:ext cx="13662986" cy="16250804"/>
          </a:xfrm>
          <a:prstGeom prst="rect">
            <a:avLst/>
          </a:prstGeom>
          <a:noFill/>
          <a:ln w="9525" cap="flat" cmpd="sng">
            <a:solidFill>
              <a:schemeClr val="dk2"/>
            </a:solidFill>
            <a:prstDash val="solid"/>
            <a:round/>
            <a:headEnd type="none" w="sm" len="sm"/>
            <a:tailEnd type="none" w="sm" len="sm"/>
          </a:ln>
        </p:spPr>
        <p:txBody>
          <a:bodyPr spcFirstLastPara="1" wrap="square" lIns="58470" tIns="58470" rIns="58470" bIns="58470" anchor="t" anchorCtr="0">
            <a:noAutofit/>
          </a:bodyPr>
          <a:lstStyle/>
          <a:p>
            <a:pPr algn="ctr">
              <a:buSzPts val="800"/>
            </a:pPr>
            <a:r>
              <a:rPr lang="en" sz="3277" b="1" dirty="0">
                <a:latin typeface="Calibri"/>
                <a:ea typeface="Calibri"/>
                <a:cs typeface="Calibri"/>
                <a:sym typeface="Calibri"/>
              </a:rPr>
              <a:t>Science Content</a:t>
            </a:r>
            <a:endParaRPr sz="3277" dirty="0">
              <a:latin typeface="Calibri"/>
              <a:ea typeface="Calibri"/>
              <a:cs typeface="Calibri"/>
              <a:sym typeface="Calibri"/>
            </a:endParaRPr>
          </a:p>
          <a:p>
            <a:pPr algn="just">
              <a:buSzPts val="800"/>
            </a:pPr>
            <a:r>
              <a:rPr lang="en" sz="3277" dirty="0">
                <a:latin typeface="Calibri"/>
                <a:ea typeface="Calibri"/>
                <a:cs typeface="Calibri"/>
                <a:sym typeface="Calibri"/>
              </a:rPr>
              <a:t>Our project aims to use LNP-induced paracrine signalling to better model stem cell niches in vitro by enabling sustained growth and maintenance of stem cells on a culture layer. Our experiment evaluates the effects of using LNP-encapsulated mRNA to model paracrine signalling on stem cell confluency.</a:t>
            </a:r>
            <a:endParaRPr sz="3277" dirty="0">
              <a:latin typeface="Calibri"/>
              <a:ea typeface="Calibri"/>
              <a:cs typeface="Calibri"/>
              <a:sym typeface="Calibri"/>
            </a:endParaRPr>
          </a:p>
          <a:p>
            <a:pPr algn="ctr">
              <a:buSzPts val="800"/>
            </a:pPr>
            <a:r>
              <a:rPr lang="en" sz="3277" b="1" dirty="0">
                <a:latin typeface="Calibri"/>
                <a:ea typeface="Calibri"/>
                <a:cs typeface="Calibri"/>
                <a:sym typeface="Calibri"/>
              </a:rPr>
              <a:t>mRNA-LNP Engineering</a:t>
            </a:r>
            <a:endParaRPr sz="3277" b="1" dirty="0">
              <a:latin typeface="Calibri"/>
              <a:ea typeface="Calibri"/>
              <a:cs typeface="Calibri"/>
              <a:sym typeface="Calibri"/>
            </a:endParaRPr>
          </a:p>
          <a:p>
            <a:pPr algn="just">
              <a:buSzPts val="800"/>
            </a:pPr>
            <a:r>
              <a:rPr lang="en" sz="3277" dirty="0">
                <a:latin typeface="Calibri"/>
                <a:ea typeface="Calibri"/>
                <a:cs typeface="Calibri"/>
                <a:sym typeface="Calibri"/>
              </a:rPr>
              <a:t>The first step is to package synthetic mRNA encoding SCF and CXCL12 into LNPs to mimic natural protein production. Once transfected, the mRNA produces proteins that mimic the stem cell niche, providing HSCs with survival, self-renewal, and localization signals similar to those from endothelial cells in vivo. Using mRNA ensures prolonged signaling, as it degrades more slowly than externally delivered proteins, while LNPs protect the mRNA and allow secretion rather than membrane retention.</a:t>
            </a:r>
            <a:endParaRPr sz="3277" dirty="0">
              <a:latin typeface="Calibri"/>
              <a:ea typeface="Calibri"/>
              <a:cs typeface="Calibri"/>
              <a:sym typeface="Calibri"/>
            </a:endParaRPr>
          </a:p>
          <a:p>
            <a:pPr algn="ctr">
              <a:buSzPts val="800"/>
            </a:pPr>
            <a:r>
              <a:rPr lang="en" sz="3277" b="1" dirty="0">
                <a:latin typeface="Calibri"/>
                <a:ea typeface="Calibri"/>
                <a:cs typeface="Calibri"/>
                <a:sym typeface="Calibri"/>
              </a:rPr>
              <a:t>Microfluidic Niche Assembly</a:t>
            </a:r>
            <a:endParaRPr sz="3277" b="1" dirty="0">
              <a:latin typeface="Calibri"/>
              <a:ea typeface="Calibri"/>
              <a:cs typeface="Calibri"/>
              <a:sym typeface="Calibri"/>
            </a:endParaRPr>
          </a:p>
          <a:p>
            <a:pPr algn="just">
              <a:buSzPts val="800"/>
            </a:pPr>
            <a:r>
              <a:rPr lang="en" sz="3277" dirty="0">
                <a:latin typeface="Calibri"/>
                <a:ea typeface="Calibri"/>
                <a:cs typeface="Calibri"/>
                <a:sym typeface="Calibri"/>
              </a:rPr>
              <a:t>A dual-layer microfluidic chip will model a vascular interface, with iPSC-derived CD34+ HSCs in the top layer and mRNA/LNP-transfected endothelial cells in the bottom layer. The two layers will be separated by a porous, collagen-based ECM scaffold that allows SCF and CXCL12 diffusion while providing structural support. HSC differentiation will be induced via factors in the stem cell fluid media layer and confirmed by CD34+ expression. Two parallel systems will be fabricated to compare different methods.</a:t>
            </a:r>
            <a:endParaRPr sz="3277" dirty="0">
              <a:latin typeface="Calibri"/>
              <a:ea typeface="Calibri"/>
              <a:cs typeface="Calibri"/>
              <a:sym typeface="Calibri"/>
            </a:endParaRPr>
          </a:p>
          <a:p>
            <a:pPr algn="ctr">
              <a:buSzPts val="800"/>
            </a:pPr>
            <a:r>
              <a:rPr lang="en" sz="3277" b="1" dirty="0">
                <a:latin typeface="Calibri"/>
                <a:ea typeface="Calibri"/>
                <a:cs typeface="Calibri"/>
                <a:sym typeface="Calibri"/>
              </a:rPr>
              <a:t>Controlled Cultivation &amp; Perfusion</a:t>
            </a:r>
            <a:endParaRPr sz="3277" b="1" dirty="0">
              <a:latin typeface="Calibri"/>
              <a:ea typeface="Calibri"/>
              <a:cs typeface="Calibri"/>
              <a:sym typeface="Calibri"/>
            </a:endParaRPr>
          </a:p>
          <a:p>
            <a:pPr algn="just">
              <a:buSzPts val="800"/>
            </a:pPr>
            <a:r>
              <a:rPr lang="en" sz="3277" dirty="0">
                <a:latin typeface="Calibri"/>
                <a:ea typeface="Calibri"/>
                <a:cs typeface="Calibri"/>
                <a:sym typeface="Calibri"/>
              </a:rPr>
              <a:t>To mimic physiological blood flow, a unidirectional perfusion system provides oxygen and removes waste within the microenvironment. The control group receives media supplemented with SCF and CXCL12 proteins, while the experimental group receives perfusion containing mRNA LNPs. Both groups undergo a fresh round of treatment every 48-72 hours.</a:t>
            </a:r>
            <a:endParaRPr sz="3277" dirty="0">
              <a:latin typeface="Calibri"/>
              <a:ea typeface="Calibri"/>
              <a:cs typeface="Calibri"/>
              <a:sym typeface="Calibri"/>
            </a:endParaRPr>
          </a:p>
          <a:p>
            <a:pPr algn="ctr">
              <a:buSzPts val="800"/>
            </a:pPr>
            <a:r>
              <a:rPr lang="en" sz="3277" b="1" dirty="0">
                <a:latin typeface="Calibri"/>
                <a:ea typeface="Calibri"/>
                <a:cs typeface="Calibri"/>
                <a:sym typeface="Calibri"/>
              </a:rPr>
              <a:t>Evaluation of Experiment Results</a:t>
            </a:r>
            <a:endParaRPr sz="3277" b="1" dirty="0">
              <a:latin typeface="Calibri"/>
              <a:ea typeface="Calibri"/>
              <a:cs typeface="Calibri"/>
              <a:sym typeface="Calibri"/>
            </a:endParaRPr>
          </a:p>
          <a:p>
            <a:pPr algn="just">
              <a:buSzPts val="800"/>
            </a:pPr>
            <a:r>
              <a:rPr lang="en" sz="3277" dirty="0">
                <a:latin typeface="Calibri"/>
                <a:ea typeface="Calibri"/>
                <a:cs typeface="Calibri"/>
                <a:sym typeface="Calibri"/>
              </a:rPr>
              <a:t>After a fixed amount of days in culture, we will use flow cytometry to determine which cells are CD34+ positive. This will help us isolate the HSCs.</a:t>
            </a:r>
            <a:endParaRPr sz="3277" dirty="0">
              <a:latin typeface="Calibri"/>
              <a:ea typeface="Calibri"/>
              <a:cs typeface="Calibri"/>
              <a:sym typeface="Calibri"/>
            </a:endParaRPr>
          </a:p>
        </p:txBody>
      </p:sp>
      <p:sp>
        <p:nvSpPr>
          <p:cNvPr id="59" name="Google Shape;59;p13"/>
          <p:cNvSpPr txBox="1"/>
          <p:nvPr/>
        </p:nvSpPr>
        <p:spPr>
          <a:xfrm>
            <a:off x="27646521" y="2648261"/>
            <a:ext cx="9009534" cy="12128219"/>
          </a:xfrm>
          <a:prstGeom prst="rect">
            <a:avLst/>
          </a:prstGeom>
          <a:noFill/>
          <a:ln w="9525" cap="flat" cmpd="sng">
            <a:solidFill>
              <a:schemeClr val="dk1"/>
            </a:solidFill>
            <a:prstDash val="solid"/>
            <a:round/>
            <a:headEnd type="none" w="sm" len="sm"/>
            <a:tailEnd type="none" w="sm" len="sm"/>
          </a:ln>
        </p:spPr>
        <p:txBody>
          <a:bodyPr spcFirstLastPara="1" wrap="square" lIns="58470" tIns="58470" rIns="58470" bIns="58470" anchor="t" anchorCtr="0">
            <a:noAutofit/>
          </a:bodyPr>
          <a:lstStyle/>
          <a:p>
            <a:pPr algn="ctr">
              <a:buSzPts val="800"/>
            </a:pPr>
            <a:r>
              <a:rPr lang="en" sz="3277" b="1" dirty="0">
                <a:latin typeface="Calibri"/>
                <a:ea typeface="Calibri"/>
                <a:cs typeface="Calibri"/>
                <a:sym typeface="Calibri"/>
              </a:rPr>
              <a:t>Team Content</a:t>
            </a:r>
            <a:endParaRPr sz="3277" dirty="0">
              <a:solidFill>
                <a:schemeClr val="dk1"/>
              </a:solidFill>
              <a:latin typeface="Calibri"/>
              <a:ea typeface="Calibri"/>
              <a:cs typeface="Calibri"/>
              <a:sym typeface="Calibri"/>
            </a:endParaRPr>
          </a:p>
          <a:p>
            <a:pPr marL="312115" indent="-104038" algn="just">
              <a:buSzPts val="700"/>
            </a:pPr>
            <a:r>
              <a:rPr lang="en" sz="3277" dirty="0">
                <a:solidFill>
                  <a:schemeClr val="dk1"/>
                </a:solidFill>
                <a:latin typeface="Calibri"/>
                <a:ea typeface="Calibri"/>
                <a:cs typeface="Calibri"/>
                <a:sym typeface="Calibri"/>
              </a:rPr>
              <a:t>We are a returning team of six students from</a:t>
            </a:r>
            <a:endParaRPr sz="3277" dirty="0">
              <a:solidFill>
                <a:schemeClr val="dk1"/>
              </a:solidFill>
              <a:latin typeface="Calibri"/>
              <a:ea typeface="Calibri"/>
              <a:cs typeface="Calibri"/>
              <a:sym typeface="Calibri"/>
            </a:endParaRPr>
          </a:p>
          <a:p>
            <a:pPr marL="312115" indent="-104038" algn="just">
              <a:buSzPts val="700"/>
            </a:pPr>
            <a:r>
              <a:rPr lang="en" sz="3277" dirty="0">
                <a:solidFill>
                  <a:schemeClr val="dk1"/>
                </a:solidFill>
                <a:latin typeface="Calibri"/>
                <a:ea typeface="Calibri"/>
                <a:cs typeface="Calibri"/>
                <a:sym typeface="Calibri"/>
              </a:rPr>
              <a:t>Weston High School, combining new and returning</a:t>
            </a:r>
            <a:endParaRPr sz="3277" dirty="0">
              <a:solidFill>
                <a:schemeClr val="dk1"/>
              </a:solidFill>
              <a:latin typeface="Calibri"/>
              <a:ea typeface="Calibri"/>
              <a:cs typeface="Calibri"/>
              <a:sym typeface="Calibri"/>
            </a:endParaRPr>
          </a:p>
          <a:p>
            <a:pPr marL="312115" indent="-104038" algn="just">
              <a:buSzPts val="700"/>
            </a:pPr>
            <a:r>
              <a:rPr lang="en" sz="3277" dirty="0">
                <a:solidFill>
                  <a:schemeClr val="dk1"/>
                </a:solidFill>
                <a:latin typeface="Calibri"/>
                <a:ea typeface="Calibri"/>
                <a:cs typeface="Calibri"/>
                <a:sym typeface="Calibri"/>
              </a:rPr>
              <a:t>members across all four years. Last year, we</a:t>
            </a:r>
            <a:endParaRPr sz="3277" dirty="0">
              <a:solidFill>
                <a:schemeClr val="dk1"/>
              </a:solidFill>
              <a:latin typeface="Calibri"/>
              <a:ea typeface="Calibri"/>
              <a:cs typeface="Calibri"/>
              <a:sym typeface="Calibri"/>
            </a:endParaRPr>
          </a:p>
          <a:p>
            <a:pPr marL="312115" indent="-104038" algn="just">
              <a:buSzPts val="700"/>
            </a:pPr>
            <a:r>
              <a:rPr lang="en" sz="3277" dirty="0">
                <a:solidFill>
                  <a:schemeClr val="dk1"/>
                </a:solidFill>
                <a:latin typeface="Calibri"/>
                <a:ea typeface="Calibri"/>
                <a:cs typeface="Calibri"/>
                <a:sym typeface="Calibri"/>
              </a:rPr>
              <a:t>studied mRNA lipid nanoparticles for lung</a:t>
            </a:r>
            <a:endParaRPr sz="3277" dirty="0">
              <a:solidFill>
                <a:schemeClr val="dk1"/>
              </a:solidFill>
              <a:latin typeface="Calibri"/>
              <a:ea typeface="Calibri"/>
              <a:cs typeface="Calibri"/>
              <a:sym typeface="Calibri"/>
            </a:endParaRPr>
          </a:p>
          <a:p>
            <a:pPr marL="312115" indent="-104038" algn="just">
              <a:buSzPts val="700"/>
            </a:pPr>
            <a:r>
              <a:rPr lang="en" sz="3277" dirty="0">
                <a:solidFill>
                  <a:schemeClr val="dk1"/>
                </a:solidFill>
                <a:latin typeface="Calibri"/>
                <a:ea typeface="Calibri"/>
                <a:cs typeface="Calibri"/>
                <a:sym typeface="Calibri"/>
              </a:rPr>
              <a:t>transplants, and this year we are excited to explore</a:t>
            </a:r>
            <a:endParaRPr sz="3277" dirty="0">
              <a:solidFill>
                <a:schemeClr val="dk1"/>
              </a:solidFill>
              <a:latin typeface="Calibri"/>
              <a:ea typeface="Calibri"/>
              <a:cs typeface="Calibri"/>
              <a:sym typeface="Calibri"/>
            </a:endParaRPr>
          </a:p>
          <a:p>
            <a:pPr marL="312115" indent="-104038" algn="just">
              <a:buSzPts val="700"/>
            </a:pPr>
            <a:r>
              <a:rPr lang="en" sz="3277" dirty="0">
                <a:solidFill>
                  <a:schemeClr val="dk1"/>
                </a:solidFill>
                <a:latin typeface="Calibri"/>
                <a:ea typeface="Calibri"/>
                <a:cs typeface="Calibri"/>
                <a:sym typeface="Calibri"/>
              </a:rPr>
              <a:t>their use in Organ-on-a-Chip models.</a:t>
            </a:r>
            <a:endParaRPr sz="3277" dirty="0">
              <a:solidFill>
                <a:schemeClr val="dk1"/>
              </a:solidFill>
              <a:latin typeface="Calibri"/>
              <a:ea typeface="Calibri"/>
              <a:cs typeface="Calibri"/>
              <a:sym typeface="Calibri"/>
            </a:endParaRPr>
          </a:p>
          <a:p>
            <a:pPr marL="312115" indent="-104038" algn="just">
              <a:buSzPts val="700"/>
            </a:pPr>
            <a:endParaRPr sz="3277" dirty="0">
              <a:solidFill>
                <a:schemeClr val="dk1"/>
              </a:solidFill>
              <a:latin typeface="Calibri"/>
              <a:ea typeface="Calibri"/>
              <a:cs typeface="Calibri"/>
              <a:sym typeface="Calibri"/>
            </a:endParaRPr>
          </a:p>
          <a:p>
            <a:pPr algn="ctr">
              <a:buSzPts val="800"/>
            </a:pPr>
            <a:r>
              <a:rPr lang="en" sz="3277" b="1" dirty="0">
                <a:latin typeface="Calibri"/>
                <a:ea typeface="Calibri"/>
                <a:cs typeface="Calibri"/>
                <a:sym typeface="Calibri"/>
              </a:rPr>
              <a:t>Next Steps:</a:t>
            </a:r>
            <a:endParaRPr sz="3277" b="1" dirty="0">
              <a:latin typeface="Calibri"/>
              <a:ea typeface="Calibri"/>
              <a:cs typeface="Calibri"/>
              <a:sym typeface="Calibri"/>
            </a:endParaRPr>
          </a:p>
          <a:p>
            <a:pPr algn="just"/>
            <a:r>
              <a:rPr lang="en" sz="3277" dirty="0">
                <a:solidFill>
                  <a:schemeClr val="dk1"/>
                </a:solidFill>
                <a:latin typeface="Calibri"/>
                <a:ea typeface="Calibri"/>
                <a:cs typeface="Calibri"/>
                <a:sym typeface="Calibri"/>
              </a:rPr>
              <a:t>Some next steps for this project would include:</a:t>
            </a:r>
            <a:endParaRPr sz="3277" dirty="0">
              <a:solidFill>
                <a:schemeClr val="dk1"/>
              </a:solidFill>
              <a:latin typeface="Calibri"/>
              <a:ea typeface="Calibri"/>
              <a:cs typeface="Calibri"/>
              <a:sym typeface="Calibri"/>
            </a:endParaRPr>
          </a:p>
          <a:p>
            <a:pPr marL="312115" indent="-364134" algn="just">
              <a:buClr>
                <a:schemeClr val="dk1"/>
              </a:buClr>
              <a:buSzPts val="800"/>
              <a:buFont typeface="Calibri"/>
              <a:buChar char="●"/>
            </a:pPr>
            <a:r>
              <a:rPr lang="en" sz="3277" dirty="0">
                <a:solidFill>
                  <a:schemeClr val="dk1"/>
                </a:solidFill>
                <a:latin typeface="Calibri"/>
                <a:ea typeface="Calibri"/>
                <a:cs typeface="Calibri"/>
                <a:sym typeface="Calibri"/>
              </a:rPr>
              <a:t>Experimenting with laminar flow conditions to ensure the uniform distribution of LNP particles across the endothelial “feeder” cell layer without washing LNP particles away before cell uptake. </a:t>
            </a:r>
            <a:endParaRPr sz="3277" dirty="0">
              <a:solidFill>
                <a:schemeClr val="dk1"/>
              </a:solidFill>
              <a:latin typeface="Calibri"/>
              <a:ea typeface="Calibri"/>
              <a:cs typeface="Calibri"/>
              <a:sym typeface="Calibri"/>
            </a:endParaRPr>
          </a:p>
          <a:p>
            <a:pPr marL="312115" indent="-364134" algn="just">
              <a:buClr>
                <a:schemeClr val="dk1"/>
              </a:buClr>
              <a:buSzPts val="800"/>
              <a:buFont typeface="Calibri"/>
              <a:buChar char="●"/>
            </a:pPr>
            <a:r>
              <a:rPr lang="en" sz="3277" dirty="0">
                <a:solidFill>
                  <a:schemeClr val="dk1"/>
                </a:solidFill>
                <a:latin typeface="Calibri"/>
                <a:ea typeface="Calibri"/>
                <a:cs typeface="Calibri"/>
                <a:sym typeface="Calibri"/>
              </a:rPr>
              <a:t>Expanding the total amount of cell lines present in the feeder layer to better resemble an in vivo stem cell niche.</a:t>
            </a:r>
            <a:endParaRPr sz="3277" dirty="0">
              <a:solidFill>
                <a:schemeClr val="dk1"/>
              </a:solidFill>
              <a:latin typeface="Calibri"/>
              <a:ea typeface="Calibri"/>
              <a:cs typeface="Calibri"/>
              <a:sym typeface="Calibri"/>
            </a:endParaRPr>
          </a:p>
          <a:p>
            <a:pPr marL="312115" indent="-364134" algn="just">
              <a:buClr>
                <a:schemeClr val="dk1"/>
              </a:buClr>
              <a:buSzPts val="800"/>
              <a:buFont typeface="Calibri"/>
              <a:buChar char="●"/>
            </a:pPr>
            <a:r>
              <a:rPr lang="en" sz="3277" dirty="0">
                <a:solidFill>
                  <a:schemeClr val="dk1"/>
                </a:solidFill>
                <a:latin typeface="Calibri"/>
                <a:ea typeface="Calibri"/>
                <a:cs typeface="Calibri"/>
                <a:sym typeface="Calibri"/>
              </a:rPr>
              <a:t>Experiment with targeted multi-cell LNP signalling: Using cell-specific LNPs or vesicles to deliver different mRNA instructions to each cell type included in the feeder layer simultaneously in order to mimic the complex cell signalling interactions of an in vivo organ. </a:t>
            </a:r>
            <a:endParaRPr sz="3277" dirty="0">
              <a:latin typeface="Calibri"/>
              <a:ea typeface="Calibri"/>
              <a:cs typeface="Calibri"/>
              <a:sym typeface="Calibri"/>
            </a:endParaRPr>
          </a:p>
        </p:txBody>
      </p:sp>
      <p:sp>
        <p:nvSpPr>
          <p:cNvPr id="60" name="Google Shape;60;p13"/>
          <p:cNvSpPr txBox="1"/>
          <p:nvPr/>
        </p:nvSpPr>
        <p:spPr>
          <a:xfrm>
            <a:off x="27646525" y="14966328"/>
            <a:ext cx="9009534" cy="3944410"/>
          </a:xfrm>
          <a:prstGeom prst="rect">
            <a:avLst/>
          </a:prstGeom>
          <a:noFill/>
          <a:ln w="9525" cap="flat" cmpd="sng">
            <a:solidFill>
              <a:schemeClr val="dk1"/>
            </a:solidFill>
            <a:prstDash val="solid"/>
            <a:round/>
            <a:headEnd type="none" w="sm" len="sm"/>
            <a:tailEnd type="none" w="sm" len="sm"/>
          </a:ln>
        </p:spPr>
        <p:txBody>
          <a:bodyPr spcFirstLastPara="1" wrap="square" lIns="58470" tIns="58470" rIns="58470" bIns="58470" anchor="t" anchorCtr="0">
            <a:noAutofit/>
          </a:bodyPr>
          <a:lstStyle/>
          <a:p>
            <a:pPr algn="ctr">
              <a:buSzPts val="800"/>
            </a:pPr>
            <a:r>
              <a:rPr lang="en" sz="3277" b="1" dirty="0">
                <a:latin typeface="Calibri"/>
                <a:ea typeface="Calibri"/>
                <a:cs typeface="Calibri"/>
                <a:sym typeface="Calibri"/>
              </a:rPr>
              <a:t>References and acknowledgements</a:t>
            </a:r>
            <a:endParaRPr sz="3277" b="1" dirty="0">
              <a:latin typeface="Calibri"/>
              <a:ea typeface="Calibri"/>
              <a:cs typeface="Calibri"/>
              <a:sym typeface="Calibri"/>
            </a:endParaRPr>
          </a:p>
          <a:p>
            <a:pPr>
              <a:buSzPts val="800"/>
            </a:pPr>
            <a:r>
              <a:rPr lang="en" sz="3277" dirty="0">
                <a:latin typeface="Calibri"/>
                <a:ea typeface="Calibri"/>
                <a:cs typeface="Calibri"/>
                <a:sym typeface="Calibri"/>
              </a:rPr>
              <a:t>W</a:t>
            </a:r>
            <a:r>
              <a:rPr lang="en" sz="3277" dirty="0">
                <a:solidFill>
                  <a:schemeClr val="dk1"/>
                </a:solidFill>
                <a:latin typeface="Calibri"/>
                <a:ea typeface="Calibri"/>
                <a:cs typeface="Calibri"/>
                <a:sym typeface="Calibri"/>
              </a:rPr>
              <a:t>e’d like to thank Dr. Neurath and Dr. Peter Horanyi for their dedication to this team and for all of their support and encouragement over the past few months. </a:t>
            </a:r>
            <a:endParaRPr sz="3277" dirty="0">
              <a:solidFill>
                <a:schemeClr val="dk1"/>
              </a:solidFill>
              <a:latin typeface="Calibri"/>
              <a:ea typeface="Calibri"/>
              <a:cs typeface="Calibri"/>
              <a:sym typeface="Calibri"/>
            </a:endParaRPr>
          </a:p>
        </p:txBody>
      </p:sp>
      <p:pic>
        <p:nvPicPr>
          <p:cNvPr id="61" name="Google Shape;61;p13"/>
          <p:cNvPicPr preferRelativeResize="0"/>
          <p:nvPr/>
        </p:nvPicPr>
        <p:blipFill rotWithShape="1">
          <a:blip r:embed="rId7">
            <a:alphaModFix/>
          </a:blip>
          <a:srcRect b="-9661"/>
          <a:stretch/>
        </p:blipFill>
        <p:spPr>
          <a:xfrm>
            <a:off x="1055093" y="-141807"/>
            <a:ext cx="7088774" cy="2789982"/>
          </a:xfrm>
          <a:prstGeom prst="rect">
            <a:avLst/>
          </a:prstGeom>
          <a:noFill/>
          <a:ln>
            <a:noFill/>
          </a:ln>
        </p:spPr>
      </p:pic>
      <p:pic>
        <p:nvPicPr>
          <p:cNvPr id="62" name="Google Shape;62;p13"/>
          <p:cNvPicPr preferRelativeResize="0"/>
          <p:nvPr/>
        </p:nvPicPr>
        <p:blipFill rotWithShape="1">
          <a:blip r:embed="rId8">
            <a:alphaModFix/>
          </a:blip>
          <a:srcRect/>
          <a:stretch/>
        </p:blipFill>
        <p:spPr>
          <a:xfrm>
            <a:off x="20453542" y="19009579"/>
            <a:ext cx="4191535" cy="1652878"/>
          </a:xfrm>
          <a:prstGeom prst="rect">
            <a:avLst/>
          </a:prstGeom>
          <a:noFill/>
          <a:ln>
            <a:noFill/>
          </a:ln>
        </p:spPr>
      </p:pic>
      <p:pic>
        <p:nvPicPr>
          <p:cNvPr id="66" name="Google Shape;66;p13"/>
          <p:cNvPicPr preferRelativeResize="0"/>
          <p:nvPr/>
        </p:nvPicPr>
        <p:blipFill rotWithShape="1">
          <a:blip r:embed="rId9">
            <a:alphaModFix/>
          </a:blip>
          <a:srcRect/>
          <a:stretch/>
        </p:blipFill>
        <p:spPr>
          <a:xfrm>
            <a:off x="14191779" y="19017388"/>
            <a:ext cx="5523022" cy="1637260"/>
          </a:xfrm>
          <a:prstGeom prst="rect">
            <a:avLst/>
          </a:prstGeom>
          <a:noFill/>
          <a:ln>
            <a:noFill/>
          </a:ln>
        </p:spPr>
      </p:pic>
      <p:pic>
        <p:nvPicPr>
          <p:cNvPr id="67" name="Google Shape;67;p13" title="url_qrcodecreator.com_21_36_56.png"/>
          <p:cNvPicPr preferRelativeResize="0"/>
          <p:nvPr/>
        </p:nvPicPr>
        <p:blipFill>
          <a:blip r:embed="rId10">
            <a:alphaModFix/>
          </a:blip>
          <a:stretch>
            <a:fillRect/>
          </a:stretch>
        </p:blipFill>
        <p:spPr>
          <a:xfrm>
            <a:off x="34023917" y="17027127"/>
            <a:ext cx="1644671" cy="1693763"/>
          </a:xfrm>
          <a:prstGeom prst="rect">
            <a:avLst/>
          </a:prstGeom>
          <a:noFill/>
          <a:ln>
            <a:noFill/>
          </a:ln>
        </p:spPr>
      </p:pic>
      <p:sp>
        <p:nvSpPr>
          <p:cNvPr id="68" name="Google Shape;68;p13"/>
          <p:cNvSpPr txBox="1"/>
          <p:nvPr/>
        </p:nvSpPr>
        <p:spPr>
          <a:xfrm>
            <a:off x="29845082" y="16980941"/>
            <a:ext cx="3624949" cy="625457"/>
          </a:xfrm>
          <a:prstGeom prst="rect">
            <a:avLst/>
          </a:prstGeom>
          <a:noFill/>
          <a:ln>
            <a:noFill/>
          </a:ln>
        </p:spPr>
        <p:txBody>
          <a:bodyPr spcFirstLastPara="1" wrap="square" lIns="374476" tIns="374476" rIns="374476" bIns="374476" anchor="t" anchorCtr="0">
            <a:noAutofit/>
          </a:bodyPr>
          <a:lstStyle/>
          <a:p>
            <a:pPr algn="ctr"/>
            <a:r>
              <a:rPr lang="en" sz="2800" dirty="0">
                <a:solidFill>
                  <a:schemeClr val="dk1"/>
                </a:solidFill>
              </a:rPr>
              <a:t>Scan for references</a:t>
            </a:r>
            <a:endParaRPr sz="2800" dirty="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3" name="Google Shape;73;p14"/>
          <p:cNvPicPr preferRelativeResize="0"/>
          <p:nvPr/>
        </p:nvPicPr>
        <p:blipFill rotWithShape="1">
          <a:blip r:embed="rId3">
            <a:alphaModFix/>
          </a:blip>
          <a:srcRect t="9870" b="9943"/>
          <a:stretch/>
        </p:blipFill>
        <p:spPr>
          <a:xfrm>
            <a:off x="1045231" y="8304011"/>
            <a:ext cx="21223778" cy="12763716"/>
          </a:xfrm>
          <a:prstGeom prst="rect">
            <a:avLst/>
          </a:prstGeom>
          <a:noFill/>
          <a:ln>
            <a:noFill/>
          </a:ln>
        </p:spPr>
      </p:pic>
      <p:pic>
        <p:nvPicPr>
          <p:cNvPr id="74" name="Google Shape;74;p14"/>
          <p:cNvPicPr preferRelativeResize="0"/>
          <p:nvPr/>
        </p:nvPicPr>
        <p:blipFill rotWithShape="1">
          <a:blip r:embed="rId4">
            <a:alphaModFix/>
          </a:blip>
          <a:srcRect l="14662" t="34584" r="21250" b="6767"/>
          <a:stretch/>
        </p:blipFill>
        <p:spPr>
          <a:xfrm>
            <a:off x="12031592" y="1352495"/>
            <a:ext cx="11207646" cy="7692666"/>
          </a:xfrm>
          <a:prstGeom prst="rect">
            <a:avLst/>
          </a:prstGeom>
          <a:noFill/>
          <a:ln>
            <a:noFill/>
          </a:ln>
        </p:spPr>
      </p:pic>
      <p:pic>
        <p:nvPicPr>
          <p:cNvPr id="75" name="Google Shape;75;p14"/>
          <p:cNvPicPr preferRelativeResize="0"/>
          <p:nvPr/>
        </p:nvPicPr>
        <p:blipFill rotWithShape="1">
          <a:blip r:embed="rId5">
            <a:alphaModFix/>
          </a:blip>
          <a:srcRect l="15556" t="10379" r="13183" b="18283"/>
          <a:stretch/>
        </p:blipFill>
        <p:spPr>
          <a:xfrm>
            <a:off x="4851" y="6146"/>
            <a:ext cx="13254411" cy="9951624"/>
          </a:xfrm>
          <a:prstGeom prst="rect">
            <a:avLst/>
          </a:prstGeom>
          <a:noFill/>
          <a:ln>
            <a:noFill/>
          </a:ln>
        </p:spPr>
      </p:pic>
      <p:pic>
        <p:nvPicPr>
          <p:cNvPr id="76" name="Google Shape;76;p14"/>
          <p:cNvPicPr preferRelativeResize="0"/>
          <p:nvPr/>
        </p:nvPicPr>
        <p:blipFill rotWithShape="1">
          <a:blip r:embed="rId6">
            <a:alphaModFix/>
          </a:blip>
          <a:srcRect l="24038" r="24043"/>
          <a:stretch/>
        </p:blipFill>
        <p:spPr>
          <a:xfrm>
            <a:off x="21603198" y="-1970295"/>
            <a:ext cx="17311888" cy="25008352"/>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883</Words>
  <Application>Microsoft Office PowerPoint</Application>
  <PresentationFormat>Custom</PresentationFormat>
  <Paragraphs>34</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Franklin</dc:creator>
  <cp:lastModifiedBy>Chloe Weisberg</cp:lastModifiedBy>
  <cp:revision>2</cp:revision>
  <dcterms:modified xsi:type="dcterms:W3CDTF">2026-03-01T22:56:10Z</dcterms:modified>
</cp:coreProperties>
</file>