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
  </p:notesMasterIdLst>
  <p:sldIdLst>
    <p:sldId id="256" r:id="rId2"/>
  </p:sldIdLst>
  <p:sldSz cx="37463413" cy="21067713"/>
  <p:notesSz cx="6858000" cy="9144000"/>
  <p:embeddedFontLst>
    <p:embeddedFont>
      <p:font typeface="Times" panose="02020603050405020304" pitchFamily="18" charset="0"/>
      <p:regular r:id="rId4"/>
      <p:bold r:id="rId5"/>
      <p:italic r:id="rId6"/>
      <p:boldItalic r:id="rId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636">
          <p15:clr>
            <a:srgbClr val="A4A3A4"/>
          </p15:clr>
        </p15:guide>
        <p15:guide id="2" pos="1180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1" roundtripDataSignature="AMtx7mhvbHWqWTxt4b28sVqhGtk1VQYlu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2" d="100"/>
          <a:sy n="32" d="100"/>
        </p:scale>
        <p:origin x="1110" y="276"/>
      </p:cViewPr>
      <p:guideLst>
        <p:guide orient="horz" pos="6636"/>
        <p:guide pos="1180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viewProps" Target="viewProps.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customschemas.google.com/relationships/presentationmetadata" Target="metadata"/><Relationship Id="rId5" Type="http://schemas.openxmlformats.org/officeDocument/2006/relationships/font" Target="fonts/font2.fntdata"/><Relationship Id="rId15" Type="http://schemas.openxmlformats.org/officeDocument/2006/relationships/tableStyles" Target="tableStyles.xml"/><Relationship Id="rId4" Type="http://schemas.openxmlformats.org/officeDocument/2006/relationships/font" Target="fonts/font1.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efd191b55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g1efd191b55a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Move things to make text bigger in device </a:t>
            </a:r>
            <a:endParaRPr/>
          </a:p>
          <a:p>
            <a:pPr marL="0" lvl="0" indent="0" algn="l" rtl="0">
              <a:lnSpc>
                <a:spcPct val="100000"/>
              </a:lnSpc>
              <a:spcBef>
                <a:spcPts val="0"/>
              </a:spcBef>
              <a:spcAft>
                <a:spcPts val="0"/>
              </a:spcAft>
              <a:buSzPts val="1100"/>
              <a:buNone/>
            </a:pPr>
            <a:r>
              <a:rPr lang="en"/>
              <a:t>Put picture with team content </a:t>
            </a:r>
            <a:endParaRPr/>
          </a:p>
          <a:p>
            <a:pPr marL="0" lvl="0" indent="0" algn="l" rtl="0">
              <a:lnSpc>
                <a:spcPct val="100000"/>
              </a:lnSpc>
              <a:spcBef>
                <a:spcPts val="0"/>
              </a:spcBef>
              <a:spcAft>
                <a:spcPts val="0"/>
              </a:spcAft>
              <a:buSzPts val="1100"/>
              <a:buNone/>
            </a:pPr>
            <a:r>
              <a:rPr lang="en"/>
              <a:t>Move title to be straight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3"/>
          <p:cNvSpPr txBox="1">
            <a:spLocks noGrp="1"/>
          </p:cNvSpPr>
          <p:nvPr>
            <p:ph type="ctrTitle"/>
          </p:nvPr>
        </p:nvSpPr>
        <p:spPr>
          <a:xfrm>
            <a:off x="1277084" y="3049771"/>
            <a:ext cx="34909415" cy="8407463"/>
          </a:xfrm>
          <a:prstGeom prst="rect">
            <a:avLst/>
          </a:prstGeom>
          <a:noFill/>
          <a:ln>
            <a:noFill/>
          </a:ln>
        </p:spPr>
        <p:txBody>
          <a:bodyPr spcFirstLastPara="1" wrap="square" lIns="371025" tIns="371025" rIns="371025" bIns="371025" anchor="b" anchorCtr="0">
            <a:normAutofit/>
          </a:bodyPr>
          <a:lstStyle>
            <a:lvl1pPr lvl="0" algn="ctr">
              <a:lnSpc>
                <a:spcPct val="100000"/>
              </a:lnSpc>
              <a:spcBef>
                <a:spcPts val="0"/>
              </a:spcBef>
              <a:spcAft>
                <a:spcPts val="0"/>
              </a:spcAft>
              <a:buSzPts val="21100"/>
              <a:buNone/>
              <a:defRPr sz="13503"/>
            </a:lvl1pPr>
            <a:lvl2pPr lvl="1" algn="ctr">
              <a:lnSpc>
                <a:spcPct val="100000"/>
              </a:lnSpc>
              <a:spcBef>
                <a:spcPts val="0"/>
              </a:spcBef>
              <a:spcAft>
                <a:spcPts val="0"/>
              </a:spcAft>
              <a:buSzPts val="21100"/>
              <a:buNone/>
              <a:defRPr sz="13503"/>
            </a:lvl2pPr>
            <a:lvl3pPr lvl="2" algn="ctr">
              <a:lnSpc>
                <a:spcPct val="100000"/>
              </a:lnSpc>
              <a:spcBef>
                <a:spcPts val="0"/>
              </a:spcBef>
              <a:spcAft>
                <a:spcPts val="0"/>
              </a:spcAft>
              <a:buSzPts val="21100"/>
              <a:buNone/>
              <a:defRPr sz="13503"/>
            </a:lvl3pPr>
            <a:lvl4pPr lvl="3" algn="ctr">
              <a:lnSpc>
                <a:spcPct val="100000"/>
              </a:lnSpc>
              <a:spcBef>
                <a:spcPts val="0"/>
              </a:spcBef>
              <a:spcAft>
                <a:spcPts val="0"/>
              </a:spcAft>
              <a:buSzPts val="21100"/>
              <a:buNone/>
              <a:defRPr sz="13503"/>
            </a:lvl4pPr>
            <a:lvl5pPr lvl="4" algn="ctr">
              <a:lnSpc>
                <a:spcPct val="100000"/>
              </a:lnSpc>
              <a:spcBef>
                <a:spcPts val="0"/>
              </a:spcBef>
              <a:spcAft>
                <a:spcPts val="0"/>
              </a:spcAft>
              <a:buSzPts val="21100"/>
              <a:buNone/>
              <a:defRPr sz="13503"/>
            </a:lvl5pPr>
            <a:lvl6pPr lvl="5" algn="ctr">
              <a:lnSpc>
                <a:spcPct val="100000"/>
              </a:lnSpc>
              <a:spcBef>
                <a:spcPts val="0"/>
              </a:spcBef>
              <a:spcAft>
                <a:spcPts val="0"/>
              </a:spcAft>
              <a:buSzPts val="21100"/>
              <a:buNone/>
              <a:defRPr sz="13503"/>
            </a:lvl6pPr>
            <a:lvl7pPr lvl="6" algn="ctr">
              <a:lnSpc>
                <a:spcPct val="100000"/>
              </a:lnSpc>
              <a:spcBef>
                <a:spcPts val="0"/>
              </a:spcBef>
              <a:spcAft>
                <a:spcPts val="0"/>
              </a:spcAft>
              <a:buSzPts val="21100"/>
              <a:buNone/>
              <a:defRPr sz="13503"/>
            </a:lvl7pPr>
            <a:lvl8pPr lvl="7" algn="ctr">
              <a:lnSpc>
                <a:spcPct val="100000"/>
              </a:lnSpc>
              <a:spcBef>
                <a:spcPts val="0"/>
              </a:spcBef>
              <a:spcAft>
                <a:spcPts val="0"/>
              </a:spcAft>
              <a:buSzPts val="21100"/>
              <a:buNone/>
              <a:defRPr sz="13503"/>
            </a:lvl8pPr>
            <a:lvl9pPr lvl="8" algn="ctr">
              <a:lnSpc>
                <a:spcPct val="100000"/>
              </a:lnSpc>
              <a:spcBef>
                <a:spcPts val="0"/>
              </a:spcBef>
              <a:spcAft>
                <a:spcPts val="0"/>
              </a:spcAft>
              <a:buSzPts val="21100"/>
              <a:buNone/>
              <a:defRPr sz="13503"/>
            </a:lvl9pPr>
          </a:lstStyle>
          <a:p>
            <a:endParaRPr/>
          </a:p>
        </p:txBody>
      </p:sp>
      <p:sp>
        <p:nvSpPr>
          <p:cNvPr id="11" name="Google Shape;11;p3"/>
          <p:cNvSpPr txBox="1">
            <a:spLocks noGrp="1"/>
          </p:cNvSpPr>
          <p:nvPr>
            <p:ph type="subTitle" idx="1"/>
          </p:nvPr>
        </p:nvSpPr>
        <p:spPr>
          <a:xfrm>
            <a:off x="1277050" y="11608541"/>
            <a:ext cx="34909415" cy="3246518"/>
          </a:xfrm>
          <a:prstGeom prst="rect">
            <a:avLst/>
          </a:prstGeom>
          <a:noFill/>
          <a:ln>
            <a:noFill/>
          </a:ln>
        </p:spPr>
        <p:txBody>
          <a:bodyPr spcFirstLastPara="1" wrap="square" lIns="371025" tIns="371025" rIns="371025" bIns="371025" anchor="t" anchorCtr="0">
            <a:normAutofit/>
          </a:bodyPr>
          <a:lstStyle>
            <a:lvl1pPr lvl="0" algn="ctr">
              <a:lnSpc>
                <a:spcPct val="100000"/>
              </a:lnSpc>
              <a:spcBef>
                <a:spcPts val="0"/>
              </a:spcBef>
              <a:spcAft>
                <a:spcPts val="0"/>
              </a:spcAft>
              <a:buSzPts val="11400"/>
              <a:buNone/>
              <a:defRPr sz="7296"/>
            </a:lvl1pPr>
            <a:lvl2pPr lvl="1" algn="ctr">
              <a:lnSpc>
                <a:spcPct val="100000"/>
              </a:lnSpc>
              <a:spcBef>
                <a:spcPts val="0"/>
              </a:spcBef>
              <a:spcAft>
                <a:spcPts val="0"/>
              </a:spcAft>
              <a:buSzPts val="11400"/>
              <a:buNone/>
              <a:defRPr sz="7296"/>
            </a:lvl2pPr>
            <a:lvl3pPr lvl="2" algn="ctr">
              <a:lnSpc>
                <a:spcPct val="100000"/>
              </a:lnSpc>
              <a:spcBef>
                <a:spcPts val="0"/>
              </a:spcBef>
              <a:spcAft>
                <a:spcPts val="0"/>
              </a:spcAft>
              <a:buSzPts val="11400"/>
              <a:buNone/>
              <a:defRPr sz="7296"/>
            </a:lvl3pPr>
            <a:lvl4pPr lvl="3" algn="ctr">
              <a:lnSpc>
                <a:spcPct val="100000"/>
              </a:lnSpc>
              <a:spcBef>
                <a:spcPts val="0"/>
              </a:spcBef>
              <a:spcAft>
                <a:spcPts val="0"/>
              </a:spcAft>
              <a:buSzPts val="11400"/>
              <a:buNone/>
              <a:defRPr sz="7296"/>
            </a:lvl4pPr>
            <a:lvl5pPr lvl="4" algn="ctr">
              <a:lnSpc>
                <a:spcPct val="100000"/>
              </a:lnSpc>
              <a:spcBef>
                <a:spcPts val="0"/>
              </a:spcBef>
              <a:spcAft>
                <a:spcPts val="0"/>
              </a:spcAft>
              <a:buSzPts val="11400"/>
              <a:buNone/>
              <a:defRPr sz="7296"/>
            </a:lvl5pPr>
            <a:lvl6pPr lvl="5" algn="ctr">
              <a:lnSpc>
                <a:spcPct val="100000"/>
              </a:lnSpc>
              <a:spcBef>
                <a:spcPts val="0"/>
              </a:spcBef>
              <a:spcAft>
                <a:spcPts val="0"/>
              </a:spcAft>
              <a:buSzPts val="11400"/>
              <a:buNone/>
              <a:defRPr sz="7296"/>
            </a:lvl6pPr>
            <a:lvl7pPr lvl="6" algn="ctr">
              <a:lnSpc>
                <a:spcPct val="100000"/>
              </a:lnSpc>
              <a:spcBef>
                <a:spcPts val="0"/>
              </a:spcBef>
              <a:spcAft>
                <a:spcPts val="0"/>
              </a:spcAft>
              <a:buSzPts val="11400"/>
              <a:buNone/>
              <a:defRPr sz="7296"/>
            </a:lvl7pPr>
            <a:lvl8pPr lvl="7" algn="ctr">
              <a:lnSpc>
                <a:spcPct val="100000"/>
              </a:lnSpc>
              <a:spcBef>
                <a:spcPts val="0"/>
              </a:spcBef>
              <a:spcAft>
                <a:spcPts val="0"/>
              </a:spcAft>
              <a:buSzPts val="11400"/>
              <a:buNone/>
              <a:defRPr sz="7296"/>
            </a:lvl8pPr>
            <a:lvl9pPr lvl="8" algn="ctr">
              <a:lnSpc>
                <a:spcPct val="100000"/>
              </a:lnSpc>
              <a:spcBef>
                <a:spcPts val="0"/>
              </a:spcBef>
              <a:spcAft>
                <a:spcPts val="0"/>
              </a:spcAft>
              <a:buSzPts val="11400"/>
              <a:buNone/>
              <a:defRPr sz="7296"/>
            </a:lvl9pPr>
          </a:lstStyle>
          <a:p>
            <a:endParaRPr/>
          </a:p>
        </p:txBody>
      </p:sp>
      <p:sp>
        <p:nvSpPr>
          <p:cNvPr id="12" name="Google Shape;12;p3"/>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4"/>
          <p:cNvSpPr txBox="1">
            <a:spLocks noGrp="1"/>
          </p:cNvSpPr>
          <p:nvPr>
            <p:ph type="title"/>
          </p:nvPr>
        </p:nvSpPr>
        <p:spPr>
          <a:xfrm>
            <a:off x="1277050" y="8809855"/>
            <a:ext cx="34909415" cy="3447926"/>
          </a:xfrm>
          <a:prstGeom prst="rect">
            <a:avLst/>
          </a:prstGeom>
          <a:noFill/>
          <a:ln>
            <a:noFill/>
          </a:ln>
        </p:spPr>
        <p:txBody>
          <a:bodyPr spcFirstLastPara="1" wrap="square" lIns="371025" tIns="371025" rIns="371025" bIns="371025" anchor="ctr" anchorCtr="0">
            <a:normAutofit/>
          </a:bodyPr>
          <a:lstStyle>
            <a:lvl1pPr lvl="0" algn="ctr">
              <a:lnSpc>
                <a:spcPct val="100000"/>
              </a:lnSpc>
              <a:spcBef>
                <a:spcPts val="0"/>
              </a:spcBef>
              <a:spcAft>
                <a:spcPts val="0"/>
              </a:spcAft>
              <a:buSzPts val="14600"/>
              <a:buNone/>
              <a:defRPr sz="9344"/>
            </a:lvl1pPr>
            <a:lvl2pPr lvl="1" algn="ctr">
              <a:lnSpc>
                <a:spcPct val="100000"/>
              </a:lnSpc>
              <a:spcBef>
                <a:spcPts val="0"/>
              </a:spcBef>
              <a:spcAft>
                <a:spcPts val="0"/>
              </a:spcAft>
              <a:buSzPts val="14600"/>
              <a:buNone/>
              <a:defRPr sz="9344"/>
            </a:lvl2pPr>
            <a:lvl3pPr lvl="2" algn="ctr">
              <a:lnSpc>
                <a:spcPct val="100000"/>
              </a:lnSpc>
              <a:spcBef>
                <a:spcPts val="0"/>
              </a:spcBef>
              <a:spcAft>
                <a:spcPts val="0"/>
              </a:spcAft>
              <a:buSzPts val="14600"/>
              <a:buNone/>
              <a:defRPr sz="9344"/>
            </a:lvl3pPr>
            <a:lvl4pPr lvl="3" algn="ctr">
              <a:lnSpc>
                <a:spcPct val="100000"/>
              </a:lnSpc>
              <a:spcBef>
                <a:spcPts val="0"/>
              </a:spcBef>
              <a:spcAft>
                <a:spcPts val="0"/>
              </a:spcAft>
              <a:buSzPts val="14600"/>
              <a:buNone/>
              <a:defRPr sz="9344"/>
            </a:lvl4pPr>
            <a:lvl5pPr lvl="4" algn="ctr">
              <a:lnSpc>
                <a:spcPct val="100000"/>
              </a:lnSpc>
              <a:spcBef>
                <a:spcPts val="0"/>
              </a:spcBef>
              <a:spcAft>
                <a:spcPts val="0"/>
              </a:spcAft>
              <a:buSzPts val="14600"/>
              <a:buNone/>
              <a:defRPr sz="9344"/>
            </a:lvl5pPr>
            <a:lvl6pPr lvl="5" algn="ctr">
              <a:lnSpc>
                <a:spcPct val="100000"/>
              </a:lnSpc>
              <a:spcBef>
                <a:spcPts val="0"/>
              </a:spcBef>
              <a:spcAft>
                <a:spcPts val="0"/>
              </a:spcAft>
              <a:buSzPts val="14600"/>
              <a:buNone/>
              <a:defRPr sz="9344"/>
            </a:lvl6pPr>
            <a:lvl7pPr lvl="6" algn="ctr">
              <a:lnSpc>
                <a:spcPct val="100000"/>
              </a:lnSpc>
              <a:spcBef>
                <a:spcPts val="0"/>
              </a:spcBef>
              <a:spcAft>
                <a:spcPts val="0"/>
              </a:spcAft>
              <a:buSzPts val="14600"/>
              <a:buNone/>
              <a:defRPr sz="9344"/>
            </a:lvl7pPr>
            <a:lvl8pPr lvl="7" algn="ctr">
              <a:lnSpc>
                <a:spcPct val="100000"/>
              </a:lnSpc>
              <a:spcBef>
                <a:spcPts val="0"/>
              </a:spcBef>
              <a:spcAft>
                <a:spcPts val="0"/>
              </a:spcAft>
              <a:buSzPts val="14600"/>
              <a:buNone/>
              <a:defRPr sz="9344"/>
            </a:lvl8pPr>
            <a:lvl9pPr lvl="8" algn="ctr">
              <a:lnSpc>
                <a:spcPct val="100000"/>
              </a:lnSpc>
              <a:spcBef>
                <a:spcPts val="0"/>
              </a:spcBef>
              <a:spcAft>
                <a:spcPts val="0"/>
              </a:spcAft>
              <a:buSzPts val="14600"/>
              <a:buNone/>
              <a:defRPr sz="9344"/>
            </a:lvl9pPr>
          </a:lstStyle>
          <a:p>
            <a:endParaRPr/>
          </a:p>
        </p:txBody>
      </p:sp>
      <p:sp>
        <p:nvSpPr>
          <p:cNvPr id="15" name="Google Shape;15;p4"/>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5"/>
          <p:cNvSpPr txBox="1">
            <a:spLocks noGrp="1"/>
          </p:cNvSpPr>
          <p:nvPr>
            <p:ph type="title"/>
          </p:nvPr>
        </p:nvSpPr>
        <p:spPr>
          <a:xfrm>
            <a:off x="1277050" y="1822818"/>
            <a:ext cx="34909415" cy="2345849"/>
          </a:xfrm>
          <a:prstGeom prst="rect">
            <a:avLst/>
          </a:prstGeom>
          <a:noFill/>
          <a:ln>
            <a:noFill/>
          </a:ln>
        </p:spPr>
        <p:txBody>
          <a:bodyPr spcFirstLastPara="1" wrap="square" lIns="371025" tIns="371025" rIns="371025" bIns="371025" anchor="t" anchorCtr="0">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a:endParaRPr/>
          </a:p>
        </p:txBody>
      </p:sp>
      <p:sp>
        <p:nvSpPr>
          <p:cNvPr id="18" name="Google Shape;18;p5"/>
          <p:cNvSpPr txBox="1">
            <a:spLocks noGrp="1"/>
          </p:cNvSpPr>
          <p:nvPr>
            <p:ph type="body" idx="1"/>
          </p:nvPr>
        </p:nvSpPr>
        <p:spPr>
          <a:xfrm>
            <a:off x="1277050" y="4720524"/>
            <a:ext cx="34909415" cy="13993494"/>
          </a:xfrm>
          <a:prstGeom prst="rect">
            <a:avLst/>
          </a:prstGeom>
          <a:noFill/>
          <a:ln>
            <a:noFill/>
          </a:ln>
        </p:spPr>
        <p:txBody>
          <a:bodyPr spcFirstLastPara="1" wrap="square" lIns="371025" tIns="371025" rIns="371025" bIns="371025" anchor="t" anchorCtr="0">
            <a:normAutofit/>
          </a:bodyPr>
          <a:lstStyle>
            <a:lvl1pPr marL="457200" lvl="0" indent="-692150" algn="l">
              <a:lnSpc>
                <a:spcPct val="115000"/>
              </a:lnSpc>
              <a:spcBef>
                <a:spcPts val="0"/>
              </a:spcBef>
              <a:spcAft>
                <a:spcPts val="0"/>
              </a:spcAft>
              <a:buSzPts val="7300"/>
              <a:buChar char="●"/>
              <a:defRPr/>
            </a:lvl1pPr>
            <a:lvl2pPr marL="914400" lvl="1" indent="-590550" algn="l">
              <a:lnSpc>
                <a:spcPct val="115000"/>
              </a:lnSpc>
              <a:spcBef>
                <a:spcPts val="0"/>
              </a:spcBef>
              <a:spcAft>
                <a:spcPts val="0"/>
              </a:spcAft>
              <a:buSzPts val="5700"/>
              <a:buChar char="○"/>
              <a:defRPr/>
            </a:lvl2pPr>
            <a:lvl3pPr marL="1371600" lvl="2" indent="-590550" algn="l">
              <a:lnSpc>
                <a:spcPct val="115000"/>
              </a:lnSpc>
              <a:spcBef>
                <a:spcPts val="0"/>
              </a:spcBef>
              <a:spcAft>
                <a:spcPts val="0"/>
              </a:spcAft>
              <a:buSzPts val="5700"/>
              <a:buChar char="■"/>
              <a:defRPr/>
            </a:lvl3pPr>
            <a:lvl4pPr marL="1828800" lvl="3" indent="-590550" algn="l">
              <a:lnSpc>
                <a:spcPct val="115000"/>
              </a:lnSpc>
              <a:spcBef>
                <a:spcPts val="0"/>
              </a:spcBef>
              <a:spcAft>
                <a:spcPts val="0"/>
              </a:spcAft>
              <a:buSzPts val="5700"/>
              <a:buChar char="●"/>
              <a:defRPr/>
            </a:lvl4pPr>
            <a:lvl5pPr marL="2286000" lvl="4" indent="-590550" algn="l">
              <a:lnSpc>
                <a:spcPct val="115000"/>
              </a:lnSpc>
              <a:spcBef>
                <a:spcPts val="0"/>
              </a:spcBef>
              <a:spcAft>
                <a:spcPts val="0"/>
              </a:spcAft>
              <a:buSzPts val="5700"/>
              <a:buChar char="○"/>
              <a:defRPr/>
            </a:lvl5pPr>
            <a:lvl6pPr marL="2743200" lvl="5" indent="-590550" algn="l">
              <a:lnSpc>
                <a:spcPct val="115000"/>
              </a:lnSpc>
              <a:spcBef>
                <a:spcPts val="0"/>
              </a:spcBef>
              <a:spcAft>
                <a:spcPts val="0"/>
              </a:spcAft>
              <a:buSzPts val="5700"/>
              <a:buChar char="■"/>
              <a:defRPr/>
            </a:lvl6pPr>
            <a:lvl7pPr marL="3200400" lvl="6" indent="-590550" algn="l">
              <a:lnSpc>
                <a:spcPct val="115000"/>
              </a:lnSpc>
              <a:spcBef>
                <a:spcPts val="0"/>
              </a:spcBef>
              <a:spcAft>
                <a:spcPts val="0"/>
              </a:spcAft>
              <a:buSzPts val="5700"/>
              <a:buChar char="●"/>
              <a:defRPr/>
            </a:lvl7pPr>
            <a:lvl8pPr marL="3657600" lvl="7" indent="-590550" algn="l">
              <a:lnSpc>
                <a:spcPct val="115000"/>
              </a:lnSpc>
              <a:spcBef>
                <a:spcPts val="0"/>
              </a:spcBef>
              <a:spcAft>
                <a:spcPts val="0"/>
              </a:spcAft>
              <a:buSzPts val="5700"/>
              <a:buChar char="○"/>
              <a:defRPr/>
            </a:lvl8pPr>
            <a:lvl9pPr marL="4114800" lvl="8" indent="-590550" algn="l">
              <a:lnSpc>
                <a:spcPct val="115000"/>
              </a:lnSpc>
              <a:spcBef>
                <a:spcPts val="0"/>
              </a:spcBef>
              <a:spcAft>
                <a:spcPts val="0"/>
              </a:spcAft>
              <a:buSzPts val="5700"/>
              <a:buChar char="■"/>
              <a:defRPr/>
            </a:lvl9pPr>
          </a:lstStyle>
          <a:p>
            <a:endParaRPr/>
          </a:p>
        </p:txBody>
      </p:sp>
      <p:sp>
        <p:nvSpPr>
          <p:cNvPr id="19" name="Google Shape;19;p5"/>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6"/>
          <p:cNvSpPr txBox="1">
            <a:spLocks noGrp="1"/>
          </p:cNvSpPr>
          <p:nvPr>
            <p:ph type="title"/>
          </p:nvPr>
        </p:nvSpPr>
        <p:spPr>
          <a:xfrm>
            <a:off x="1277050" y="1822818"/>
            <a:ext cx="34909415" cy="2345849"/>
          </a:xfrm>
          <a:prstGeom prst="rect">
            <a:avLst/>
          </a:prstGeom>
          <a:noFill/>
          <a:ln>
            <a:noFill/>
          </a:ln>
        </p:spPr>
        <p:txBody>
          <a:bodyPr spcFirstLastPara="1" wrap="square" lIns="371025" tIns="371025" rIns="371025" bIns="371025" anchor="t" anchorCtr="0">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a:endParaRPr/>
          </a:p>
        </p:txBody>
      </p:sp>
      <p:sp>
        <p:nvSpPr>
          <p:cNvPr id="22" name="Google Shape;22;p6"/>
          <p:cNvSpPr txBox="1">
            <a:spLocks noGrp="1"/>
          </p:cNvSpPr>
          <p:nvPr>
            <p:ph type="body" idx="1"/>
          </p:nvPr>
        </p:nvSpPr>
        <p:spPr>
          <a:xfrm>
            <a:off x="1277051" y="4720524"/>
            <a:ext cx="16387939" cy="13993494"/>
          </a:xfrm>
          <a:prstGeom prst="rect">
            <a:avLst/>
          </a:prstGeom>
          <a:noFill/>
          <a:ln>
            <a:noFill/>
          </a:ln>
        </p:spPr>
        <p:txBody>
          <a:bodyPr spcFirstLastPara="1" wrap="square" lIns="371025" tIns="371025" rIns="371025" bIns="371025" anchor="t" anchorCtr="0">
            <a:normAutofit/>
          </a:bodyPr>
          <a:lstStyle>
            <a:lvl1pPr marL="457200" lvl="0" indent="-590550" algn="l">
              <a:lnSpc>
                <a:spcPct val="115000"/>
              </a:lnSpc>
              <a:spcBef>
                <a:spcPts val="0"/>
              </a:spcBef>
              <a:spcAft>
                <a:spcPts val="0"/>
              </a:spcAft>
              <a:buSzPts val="5700"/>
              <a:buChar char="●"/>
              <a:defRPr sz="3648"/>
            </a:lvl1pPr>
            <a:lvl2pPr marL="914400" lvl="1" indent="-539750" algn="l">
              <a:lnSpc>
                <a:spcPct val="115000"/>
              </a:lnSpc>
              <a:spcBef>
                <a:spcPts val="0"/>
              </a:spcBef>
              <a:spcAft>
                <a:spcPts val="0"/>
              </a:spcAft>
              <a:buSzPts val="4900"/>
              <a:buChar char="○"/>
              <a:defRPr sz="3136"/>
            </a:lvl2pPr>
            <a:lvl3pPr marL="1371600" lvl="2" indent="-539750" algn="l">
              <a:lnSpc>
                <a:spcPct val="115000"/>
              </a:lnSpc>
              <a:spcBef>
                <a:spcPts val="0"/>
              </a:spcBef>
              <a:spcAft>
                <a:spcPts val="0"/>
              </a:spcAft>
              <a:buSzPts val="4900"/>
              <a:buChar char="■"/>
              <a:defRPr sz="3136"/>
            </a:lvl3pPr>
            <a:lvl4pPr marL="1828800" lvl="3" indent="-539750" algn="l">
              <a:lnSpc>
                <a:spcPct val="115000"/>
              </a:lnSpc>
              <a:spcBef>
                <a:spcPts val="0"/>
              </a:spcBef>
              <a:spcAft>
                <a:spcPts val="0"/>
              </a:spcAft>
              <a:buSzPts val="4900"/>
              <a:buChar char="●"/>
              <a:defRPr sz="3136"/>
            </a:lvl4pPr>
            <a:lvl5pPr marL="2286000" lvl="4" indent="-539750" algn="l">
              <a:lnSpc>
                <a:spcPct val="115000"/>
              </a:lnSpc>
              <a:spcBef>
                <a:spcPts val="0"/>
              </a:spcBef>
              <a:spcAft>
                <a:spcPts val="0"/>
              </a:spcAft>
              <a:buSzPts val="4900"/>
              <a:buChar char="○"/>
              <a:defRPr sz="3136"/>
            </a:lvl5pPr>
            <a:lvl6pPr marL="2743200" lvl="5" indent="-539750" algn="l">
              <a:lnSpc>
                <a:spcPct val="115000"/>
              </a:lnSpc>
              <a:spcBef>
                <a:spcPts val="0"/>
              </a:spcBef>
              <a:spcAft>
                <a:spcPts val="0"/>
              </a:spcAft>
              <a:buSzPts val="4900"/>
              <a:buChar char="■"/>
              <a:defRPr sz="3136"/>
            </a:lvl6pPr>
            <a:lvl7pPr marL="3200400" lvl="6" indent="-539750" algn="l">
              <a:lnSpc>
                <a:spcPct val="115000"/>
              </a:lnSpc>
              <a:spcBef>
                <a:spcPts val="0"/>
              </a:spcBef>
              <a:spcAft>
                <a:spcPts val="0"/>
              </a:spcAft>
              <a:buSzPts val="4900"/>
              <a:buChar char="●"/>
              <a:defRPr sz="3136"/>
            </a:lvl7pPr>
            <a:lvl8pPr marL="3657600" lvl="7" indent="-539750" algn="l">
              <a:lnSpc>
                <a:spcPct val="115000"/>
              </a:lnSpc>
              <a:spcBef>
                <a:spcPts val="0"/>
              </a:spcBef>
              <a:spcAft>
                <a:spcPts val="0"/>
              </a:spcAft>
              <a:buSzPts val="4900"/>
              <a:buChar char="○"/>
              <a:defRPr sz="3136"/>
            </a:lvl8pPr>
            <a:lvl9pPr marL="4114800" lvl="8" indent="-539750" algn="l">
              <a:lnSpc>
                <a:spcPct val="115000"/>
              </a:lnSpc>
              <a:spcBef>
                <a:spcPts val="0"/>
              </a:spcBef>
              <a:spcAft>
                <a:spcPts val="0"/>
              </a:spcAft>
              <a:buSzPts val="4900"/>
              <a:buChar char="■"/>
              <a:defRPr sz="3136"/>
            </a:lvl9pPr>
          </a:lstStyle>
          <a:p>
            <a:endParaRPr/>
          </a:p>
        </p:txBody>
      </p:sp>
      <p:sp>
        <p:nvSpPr>
          <p:cNvPr id="23" name="Google Shape;23;p6"/>
          <p:cNvSpPr txBox="1">
            <a:spLocks noGrp="1"/>
          </p:cNvSpPr>
          <p:nvPr>
            <p:ph type="body" idx="2"/>
          </p:nvPr>
        </p:nvSpPr>
        <p:spPr>
          <a:xfrm>
            <a:off x="19798579" y="4720524"/>
            <a:ext cx="16387939" cy="13993494"/>
          </a:xfrm>
          <a:prstGeom prst="rect">
            <a:avLst/>
          </a:prstGeom>
          <a:noFill/>
          <a:ln>
            <a:noFill/>
          </a:ln>
        </p:spPr>
        <p:txBody>
          <a:bodyPr spcFirstLastPara="1" wrap="square" lIns="371025" tIns="371025" rIns="371025" bIns="371025" anchor="t" anchorCtr="0">
            <a:normAutofit/>
          </a:bodyPr>
          <a:lstStyle>
            <a:lvl1pPr marL="457200" lvl="0" indent="-590550" algn="l">
              <a:lnSpc>
                <a:spcPct val="115000"/>
              </a:lnSpc>
              <a:spcBef>
                <a:spcPts val="0"/>
              </a:spcBef>
              <a:spcAft>
                <a:spcPts val="0"/>
              </a:spcAft>
              <a:buSzPts val="5700"/>
              <a:buChar char="●"/>
              <a:defRPr sz="3648"/>
            </a:lvl1pPr>
            <a:lvl2pPr marL="914400" lvl="1" indent="-539750" algn="l">
              <a:lnSpc>
                <a:spcPct val="115000"/>
              </a:lnSpc>
              <a:spcBef>
                <a:spcPts val="0"/>
              </a:spcBef>
              <a:spcAft>
                <a:spcPts val="0"/>
              </a:spcAft>
              <a:buSzPts val="4900"/>
              <a:buChar char="○"/>
              <a:defRPr sz="3136"/>
            </a:lvl2pPr>
            <a:lvl3pPr marL="1371600" lvl="2" indent="-539750" algn="l">
              <a:lnSpc>
                <a:spcPct val="115000"/>
              </a:lnSpc>
              <a:spcBef>
                <a:spcPts val="0"/>
              </a:spcBef>
              <a:spcAft>
                <a:spcPts val="0"/>
              </a:spcAft>
              <a:buSzPts val="4900"/>
              <a:buChar char="■"/>
              <a:defRPr sz="3136"/>
            </a:lvl3pPr>
            <a:lvl4pPr marL="1828800" lvl="3" indent="-539750" algn="l">
              <a:lnSpc>
                <a:spcPct val="115000"/>
              </a:lnSpc>
              <a:spcBef>
                <a:spcPts val="0"/>
              </a:spcBef>
              <a:spcAft>
                <a:spcPts val="0"/>
              </a:spcAft>
              <a:buSzPts val="4900"/>
              <a:buChar char="●"/>
              <a:defRPr sz="3136"/>
            </a:lvl4pPr>
            <a:lvl5pPr marL="2286000" lvl="4" indent="-539750" algn="l">
              <a:lnSpc>
                <a:spcPct val="115000"/>
              </a:lnSpc>
              <a:spcBef>
                <a:spcPts val="0"/>
              </a:spcBef>
              <a:spcAft>
                <a:spcPts val="0"/>
              </a:spcAft>
              <a:buSzPts val="4900"/>
              <a:buChar char="○"/>
              <a:defRPr sz="3136"/>
            </a:lvl5pPr>
            <a:lvl6pPr marL="2743200" lvl="5" indent="-539750" algn="l">
              <a:lnSpc>
                <a:spcPct val="115000"/>
              </a:lnSpc>
              <a:spcBef>
                <a:spcPts val="0"/>
              </a:spcBef>
              <a:spcAft>
                <a:spcPts val="0"/>
              </a:spcAft>
              <a:buSzPts val="4900"/>
              <a:buChar char="■"/>
              <a:defRPr sz="3136"/>
            </a:lvl6pPr>
            <a:lvl7pPr marL="3200400" lvl="6" indent="-539750" algn="l">
              <a:lnSpc>
                <a:spcPct val="115000"/>
              </a:lnSpc>
              <a:spcBef>
                <a:spcPts val="0"/>
              </a:spcBef>
              <a:spcAft>
                <a:spcPts val="0"/>
              </a:spcAft>
              <a:buSzPts val="4900"/>
              <a:buChar char="●"/>
              <a:defRPr sz="3136"/>
            </a:lvl7pPr>
            <a:lvl8pPr marL="3657600" lvl="7" indent="-539750" algn="l">
              <a:lnSpc>
                <a:spcPct val="115000"/>
              </a:lnSpc>
              <a:spcBef>
                <a:spcPts val="0"/>
              </a:spcBef>
              <a:spcAft>
                <a:spcPts val="0"/>
              </a:spcAft>
              <a:buSzPts val="4900"/>
              <a:buChar char="○"/>
              <a:defRPr sz="3136"/>
            </a:lvl8pPr>
            <a:lvl9pPr marL="4114800" lvl="8" indent="-539750" algn="l">
              <a:lnSpc>
                <a:spcPct val="115000"/>
              </a:lnSpc>
              <a:spcBef>
                <a:spcPts val="0"/>
              </a:spcBef>
              <a:spcAft>
                <a:spcPts val="0"/>
              </a:spcAft>
              <a:buSzPts val="4900"/>
              <a:buChar char="■"/>
              <a:defRPr sz="3136"/>
            </a:lvl9pPr>
          </a:lstStyle>
          <a:p>
            <a:endParaRPr/>
          </a:p>
        </p:txBody>
      </p:sp>
      <p:sp>
        <p:nvSpPr>
          <p:cNvPr id="24" name="Google Shape;24;p6"/>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7"/>
          <p:cNvSpPr txBox="1">
            <a:spLocks noGrp="1"/>
          </p:cNvSpPr>
          <p:nvPr>
            <p:ph type="title"/>
          </p:nvPr>
        </p:nvSpPr>
        <p:spPr>
          <a:xfrm>
            <a:off x="1277050" y="1822818"/>
            <a:ext cx="34909415" cy="2345849"/>
          </a:xfrm>
          <a:prstGeom prst="rect">
            <a:avLst/>
          </a:prstGeom>
          <a:noFill/>
          <a:ln>
            <a:noFill/>
          </a:ln>
        </p:spPr>
        <p:txBody>
          <a:bodyPr spcFirstLastPara="1" wrap="square" lIns="371025" tIns="371025" rIns="371025" bIns="371025" anchor="t" anchorCtr="0">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a:endParaRPr/>
          </a:p>
        </p:txBody>
      </p:sp>
      <p:sp>
        <p:nvSpPr>
          <p:cNvPr id="27" name="Google Shape;27;p7"/>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8"/>
          <p:cNvSpPr txBox="1">
            <a:spLocks noGrp="1"/>
          </p:cNvSpPr>
          <p:nvPr>
            <p:ph type="title"/>
          </p:nvPr>
        </p:nvSpPr>
        <p:spPr>
          <a:xfrm>
            <a:off x="1277051" y="2275731"/>
            <a:ext cx="11504513" cy="3095415"/>
          </a:xfrm>
          <a:prstGeom prst="rect">
            <a:avLst/>
          </a:prstGeom>
          <a:noFill/>
          <a:ln>
            <a:noFill/>
          </a:ln>
        </p:spPr>
        <p:txBody>
          <a:bodyPr spcFirstLastPara="1" wrap="square" lIns="371025" tIns="371025" rIns="371025" bIns="371025" anchor="b" anchorCtr="0">
            <a:normAutofit/>
          </a:bodyPr>
          <a:lstStyle>
            <a:lvl1pPr lvl="0" algn="l">
              <a:lnSpc>
                <a:spcPct val="100000"/>
              </a:lnSpc>
              <a:spcBef>
                <a:spcPts val="0"/>
              </a:spcBef>
              <a:spcAft>
                <a:spcPts val="0"/>
              </a:spcAft>
              <a:buSzPts val="9800"/>
              <a:buNone/>
              <a:defRPr sz="6272"/>
            </a:lvl1pPr>
            <a:lvl2pPr lvl="1" algn="l">
              <a:lnSpc>
                <a:spcPct val="100000"/>
              </a:lnSpc>
              <a:spcBef>
                <a:spcPts val="0"/>
              </a:spcBef>
              <a:spcAft>
                <a:spcPts val="0"/>
              </a:spcAft>
              <a:buSzPts val="9800"/>
              <a:buNone/>
              <a:defRPr sz="6272"/>
            </a:lvl2pPr>
            <a:lvl3pPr lvl="2" algn="l">
              <a:lnSpc>
                <a:spcPct val="100000"/>
              </a:lnSpc>
              <a:spcBef>
                <a:spcPts val="0"/>
              </a:spcBef>
              <a:spcAft>
                <a:spcPts val="0"/>
              </a:spcAft>
              <a:buSzPts val="9800"/>
              <a:buNone/>
              <a:defRPr sz="6272"/>
            </a:lvl3pPr>
            <a:lvl4pPr lvl="3" algn="l">
              <a:lnSpc>
                <a:spcPct val="100000"/>
              </a:lnSpc>
              <a:spcBef>
                <a:spcPts val="0"/>
              </a:spcBef>
              <a:spcAft>
                <a:spcPts val="0"/>
              </a:spcAft>
              <a:buSzPts val="9800"/>
              <a:buNone/>
              <a:defRPr sz="6272"/>
            </a:lvl4pPr>
            <a:lvl5pPr lvl="4" algn="l">
              <a:lnSpc>
                <a:spcPct val="100000"/>
              </a:lnSpc>
              <a:spcBef>
                <a:spcPts val="0"/>
              </a:spcBef>
              <a:spcAft>
                <a:spcPts val="0"/>
              </a:spcAft>
              <a:buSzPts val="9800"/>
              <a:buNone/>
              <a:defRPr sz="6272"/>
            </a:lvl5pPr>
            <a:lvl6pPr lvl="5" algn="l">
              <a:lnSpc>
                <a:spcPct val="100000"/>
              </a:lnSpc>
              <a:spcBef>
                <a:spcPts val="0"/>
              </a:spcBef>
              <a:spcAft>
                <a:spcPts val="0"/>
              </a:spcAft>
              <a:buSzPts val="9800"/>
              <a:buNone/>
              <a:defRPr sz="6272"/>
            </a:lvl6pPr>
            <a:lvl7pPr lvl="6" algn="l">
              <a:lnSpc>
                <a:spcPct val="100000"/>
              </a:lnSpc>
              <a:spcBef>
                <a:spcPts val="0"/>
              </a:spcBef>
              <a:spcAft>
                <a:spcPts val="0"/>
              </a:spcAft>
              <a:buSzPts val="9800"/>
              <a:buNone/>
              <a:defRPr sz="6272"/>
            </a:lvl7pPr>
            <a:lvl8pPr lvl="7" algn="l">
              <a:lnSpc>
                <a:spcPct val="100000"/>
              </a:lnSpc>
              <a:spcBef>
                <a:spcPts val="0"/>
              </a:spcBef>
              <a:spcAft>
                <a:spcPts val="0"/>
              </a:spcAft>
              <a:buSzPts val="9800"/>
              <a:buNone/>
              <a:defRPr sz="6272"/>
            </a:lvl8pPr>
            <a:lvl9pPr lvl="8" algn="l">
              <a:lnSpc>
                <a:spcPct val="100000"/>
              </a:lnSpc>
              <a:spcBef>
                <a:spcPts val="0"/>
              </a:spcBef>
              <a:spcAft>
                <a:spcPts val="0"/>
              </a:spcAft>
              <a:buSzPts val="9800"/>
              <a:buNone/>
              <a:defRPr sz="6272"/>
            </a:lvl9pPr>
          </a:lstStyle>
          <a:p>
            <a:endParaRPr/>
          </a:p>
        </p:txBody>
      </p:sp>
      <p:sp>
        <p:nvSpPr>
          <p:cNvPr id="30" name="Google Shape;30;p8"/>
          <p:cNvSpPr txBox="1">
            <a:spLocks noGrp="1"/>
          </p:cNvSpPr>
          <p:nvPr>
            <p:ph type="body" idx="1"/>
          </p:nvPr>
        </p:nvSpPr>
        <p:spPr>
          <a:xfrm>
            <a:off x="1277051" y="5691785"/>
            <a:ext cx="11504513" cy="13022745"/>
          </a:xfrm>
          <a:prstGeom prst="rect">
            <a:avLst/>
          </a:prstGeom>
          <a:noFill/>
          <a:ln>
            <a:noFill/>
          </a:ln>
        </p:spPr>
        <p:txBody>
          <a:bodyPr spcFirstLastPara="1" wrap="square" lIns="371025" tIns="371025" rIns="371025" bIns="371025" anchor="t" anchorCtr="0">
            <a:normAutofit/>
          </a:bodyPr>
          <a:lstStyle>
            <a:lvl1pPr marL="457200" lvl="0" indent="-539750" algn="l">
              <a:lnSpc>
                <a:spcPct val="115000"/>
              </a:lnSpc>
              <a:spcBef>
                <a:spcPts val="0"/>
              </a:spcBef>
              <a:spcAft>
                <a:spcPts val="0"/>
              </a:spcAft>
              <a:buSzPts val="4900"/>
              <a:buChar char="●"/>
              <a:defRPr sz="3136"/>
            </a:lvl1pPr>
            <a:lvl2pPr marL="914400" lvl="1" indent="-539750" algn="l">
              <a:lnSpc>
                <a:spcPct val="115000"/>
              </a:lnSpc>
              <a:spcBef>
                <a:spcPts val="0"/>
              </a:spcBef>
              <a:spcAft>
                <a:spcPts val="0"/>
              </a:spcAft>
              <a:buSzPts val="4900"/>
              <a:buChar char="○"/>
              <a:defRPr sz="3136"/>
            </a:lvl2pPr>
            <a:lvl3pPr marL="1371600" lvl="2" indent="-539750" algn="l">
              <a:lnSpc>
                <a:spcPct val="115000"/>
              </a:lnSpc>
              <a:spcBef>
                <a:spcPts val="0"/>
              </a:spcBef>
              <a:spcAft>
                <a:spcPts val="0"/>
              </a:spcAft>
              <a:buSzPts val="4900"/>
              <a:buChar char="■"/>
              <a:defRPr sz="3136"/>
            </a:lvl3pPr>
            <a:lvl4pPr marL="1828800" lvl="3" indent="-539750" algn="l">
              <a:lnSpc>
                <a:spcPct val="115000"/>
              </a:lnSpc>
              <a:spcBef>
                <a:spcPts val="0"/>
              </a:spcBef>
              <a:spcAft>
                <a:spcPts val="0"/>
              </a:spcAft>
              <a:buSzPts val="4900"/>
              <a:buChar char="●"/>
              <a:defRPr sz="3136"/>
            </a:lvl4pPr>
            <a:lvl5pPr marL="2286000" lvl="4" indent="-539750" algn="l">
              <a:lnSpc>
                <a:spcPct val="115000"/>
              </a:lnSpc>
              <a:spcBef>
                <a:spcPts val="0"/>
              </a:spcBef>
              <a:spcAft>
                <a:spcPts val="0"/>
              </a:spcAft>
              <a:buSzPts val="4900"/>
              <a:buChar char="○"/>
              <a:defRPr sz="3136"/>
            </a:lvl5pPr>
            <a:lvl6pPr marL="2743200" lvl="5" indent="-539750" algn="l">
              <a:lnSpc>
                <a:spcPct val="115000"/>
              </a:lnSpc>
              <a:spcBef>
                <a:spcPts val="0"/>
              </a:spcBef>
              <a:spcAft>
                <a:spcPts val="0"/>
              </a:spcAft>
              <a:buSzPts val="4900"/>
              <a:buChar char="■"/>
              <a:defRPr sz="3136"/>
            </a:lvl6pPr>
            <a:lvl7pPr marL="3200400" lvl="6" indent="-539750" algn="l">
              <a:lnSpc>
                <a:spcPct val="115000"/>
              </a:lnSpc>
              <a:spcBef>
                <a:spcPts val="0"/>
              </a:spcBef>
              <a:spcAft>
                <a:spcPts val="0"/>
              </a:spcAft>
              <a:buSzPts val="4900"/>
              <a:buChar char="●"/>
              <a:defRPr sz="3136"/>
            </a:lvl7pPr>
            <a:lvl8pPr marL="3657600" lvl="7" indent="-539750" algn="l">
              <a:lnSpc>
                <a:spcPct val="115000"/>
              </a:lnSpc>
              <a:spcBef>
                <a:spcPts val="0"/>
              </a:spcBef>
              <a:spcAft>
                <a:spcPts val="0"/>
              </a:spcAft>
              <a:buSzPts val="4900"/>
              <a:buChar char="○"/>
              <a:defRPr sz="3136"/>
            </a:lvl8pPr>
            <a:lvl9pPr marL="4114800" lvl="8" indent="-539750" algn="l">
              <a:lnSpc>
                <a:spcPct val="115000"/>
              </a:lnSpc>
              <a:spcBef>
                <a:spcPts val="0"/>
              </a:spcBef>
              <a:spcAft>
                <a:spcPts val="0"/>
              </a:spcAft>
              <a:buSzPts val="4900"/>
              <a:buChar char="■"/>
              <a:defRPr sz="3136"/>
            </a:lvl9pPr>
          </a:lstStyle>
          <a:p>
            <a:endParaRPr/>
          </a:p>
        </p:txBody>
      </p:sp>
      <p:sp>
        <p:nvSpPr>
          <p:cNvPr id="31" name="Google Shape;31;p8"/>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9"/>
          <p:cNvSpPr txBox="1">
            <a:spLocks noGrp="1"/>
          </p:cNvSpPr>
          <p:nvPr>
            <p:ph type="title"/>
          </p:nvPr>
        </p:nvSpPr>
        <p:spPr>
          <a:xfrm>
            <a:off x="2008578" y="1843809"/>
            <a:ext cx="26088982" cy="16755790"/>
          </a:xfrm>
          <a:prstGeom prst="rect">
            <a:avLst/>
          </a:prstGeom>
          <a:noFill/>
          <a:ln>
            <a:noFill/>
          </a:ln>
        </p:spPr>
        <p:txBody>
          <a:bodyPr spcFirstLastPara="1" wrap="square" lIns="371025" tIns="371025" rIns="371025" bIns="371025" anchor="ctr" anchorCtr="0">
            <a:normAutofit/>
          </a:bodyPr>
          <a:lstStyle>
            <a:lvl1pPr lvl="0" algn="l">
              <a:lnSpc>
                <a:spcPct val="100000"/>
              </a:lnSpc>
              <a:spcBef>
                <a:spcPts val="0"/>
              </a:spcBef>
              <a:spcAft>
                <a:spcPts val="0"/>
              </a:spcAft>
              <a:buSzPts val="19500"/>
              <a:buNone/>
              <a:defRPr sz="12480"/>
            </a:lvl1pPr>
            <a:lvl2pPr lvl="1" algn="l">
              <a:lnSpc>
                <a:spcPct val="100000"/>
              </a:lnSpc>
              <a:spcBef>
                <a:spcPts val="0"/>
              </a:spcBef>
              <a:spcAft>
                <a:spcPts val="0"/>
              </a:spcAft>
              <a:buSzPts val="19500"/>
              <a:buNone/>
              <a:defRPr sz="12480"/>
            </a:lvl2pPr>
            <a:lvl3pPr lvl="2" algn="l">
              <a:lnSpc>
                <a:spcPct val="100000"/>
              </a:lnSpc>
              <a:spcBef>
                <a:spcPts val="0"/>
              </a:spcBef>
              <a:spcAft>
                <a:spcPts val="0"/>
              </a:spcAft>
              <a:buSzPts val="19500"/>
              <a:buNone/>
              <a:defRPr sz="12480"/>
            </a:lvl3pPr>
            <a:lvl4pPr lvl="3" algn="l">
              <a:lnSpc>
                <a:spcPct val="100000"/>
              </a:lnSpc>
              <a:spcBef>
                <a:spcPts val="0"/>
              </a:spcBef>
              <a:spcAft>
                <a:spcPts val="0"/>
              </a:spcAft>
              <a:buSzPts val="19500"/>
              <a:buNone/>
              <a:defRPr sz="12480"/>
            </a:lvl4pPr>
            <a:lvl5pPr lvl="4" algn="l">
              <a:lnSpc>
                <a:spcPct val="100000"/>
              </a:lnSpc>
              <a:spcBef>
                <a:spcPts val="0"/>
              </a:spcBef>
              <a:spcAft>
                <a:spcPts val="0"/>
              </a:spcAft>
              <a:buSzPts val="19500"/>
              <a:buNone/>
              <a:defRPr sz="12480"/>
            </a:lvl5pPr>
            <a:lvl6pPr lvl="5" algn="l">
              <a:lnSpc>
                <a:spcPct val="100000"/>
              </a:lnSpc>
              <a:spcBef>
                <a:spcPts val="0"/>
              </a:spcBef>
              <a:spcAft>
                <a:spcPts val="0"/>
              </a:spcAft>
              <a:buSzPts val="19500"/>
              <a:buNone/>
              <a:defRPr sz="12480"/>
            </a:lvl6pPr>
            <a:lvl7pPr lvl="6" algn="l">
              <a:lnSpc>
                <a:spcPct val="100000"/>
              </a:lnSpc>
              <a:spcBef>
                <a:spcPts val="0"/>
              </a:spcBef>
              <a:spcAft>
                <a:spcPts val="0"/>
              </a:spcAft>
              <a:buSzPts val="19500"/>
              <a:buNone/>
              <a:defRPr sz="12480"/>
            </a:lvl7pPr>
            <a:lvl8pPr lvl="7" algn="l">
              <a:lnSpc>
                <a:spcPct val="100000"/>
              </a:lnSpc>
              <a:spcBef>
                <a:spcPts val="0"/>
              </a:spcBef>
              <a:spcAft>
                <a:spcPts val="0"/>
              </a:spcAft>
              <a:buSzPts val="19500"/>
              <a:buNone/>
              <a:defRPr sz="12480"/>
            </a:lvl8pPr>
            <a:lvl9pPr lvl="8" algn="l">
              <a:lnSpc>
                <a:spcPct val="100000"/>
              </a:lnSpc>
              <a:spcBef>
                <a:spcPts val="0"/>
              </a:spcBef>
              <a:spcAft>
                <a:spcPts val="0"/>
              </a:spcAft>
              <a:buSzPts val="19500"/>
              <a:buNone/>
              <a:defRPr sz="12480"/>
            </a:lvl9pPr>
          </a:lstStyle>
          <a:p>
            <a:endParaRPr/>
          </a:p>
        </p:txBody>
      </p:sp>
      <p:sp>
        <p:nvSpPr>
          <p:cNvPr id="34" name="Google Shape;34;p9"/>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0"/>
          <p:cNvSpPr/>
          <p:nvPr/>
        </p:nvSpPr>
        <p:spPr>
          <a:xfrm>
            <a:off x="18731707" y="-511"/>
            <a:ext cx="18731707" cy="21067713"/>
          </a:xfrm>
          <a:prstGeom prst="rect">
            <a:avLst/>
          </a:prstGeom>
          <a:solidFill>
            <a:schemeClr val="lt2"/>
          </a:solidFill>
          <a:ln>
            <a:noFill/>
          </a:ln>
        </p:spPr>
        <p:txBody>
          <a:bodyPr spcFirstLastPara="1" wrap="square" lIns="237450" tIns="237450" rIns="237450" bIns="23745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896" b="0" i="0" u="none" strike="noStrike" cap="none">
              <a:solidFill>
                <a:srgbClr val="000000"/>
              </a:solidFill>
              <a:latin typeface="Arial"/>
              <a:ea typeface="Arial"/>
              <a:cs typeface="Arial"/>
              <a:sym typeface="Arial"/>
            </a:endParaRPr>
          </a:p>
        </p:txBody>
      </p:sp>
      <p:sp>
        <p:nvSpPr>
          <p:cNvPr id="37" name="Google Shape;37;p10"/>
          <p:cNvSpPr txBox="1">
            <a:spLocks noGrp="1"/>
          </p:cNvSpPr>
          <p:nvPr>
            <p:ph type="title"/>
          </p:nvPr>
        </p:nvSpPr>
        <p:spPr>
          <a:xfrm>
            <a:off x="1087766" y="5051070"/>
            <a:ext cx="16573586" cy="6071406"/>
          </a:xfrm>
          <a:prstGeom prst="rect">
            <a:avLst/>
          </a:prstGeom>
          <a:noFill/>
          <a:ln>
            <a:noFill/>
          </a:ln>
        </p:spPr>
        <p:txBody>
          <a:bodyPr spcFirstLastPara="1" wrap="square" lIns="371025" tIns="371025" rIns="371025" bIns="371025" anchor="b" anchorCtr="0">
            <a:normAutofit/>
          </a:bodyPr>
          <a:lstStyle>
            <a:lvl1pPr lvl="0" algn="ctr">
              <a:lnSpc>
                <a:spcPct val="100000"/>
              </a:lnSpc>
              <a:spcBef>
                <a:spcPts val="0"/>
              </a:spcBef>
              <a:spcAft>
                <a:spcPts val="0"/>
              </a:spcAft>
              <a:buSzPts val="17100"/>
              <a:buNone/>
              <a:defRPr sz="10944"/>
            </a:lvl1pPr>
            <a:lvl2pPr lvl="1" algn="ctr">
              <a:lnSpc>
                <a:spcPct val="100000"/>
              </a:lnSpc>
              <a:spcBef>
                <a:spcPts val="0"/>
              </a:spcBef>
              <a:spcAft>
                <a:spcPts val="0"/>
              </a:spcAft>
              <a:buSzPts val="17100"/>
              <a:buNone/>
              <a:defRPr sz="10944"/>
            </a:lvl2pPr>
            <a:lvl3pPr lvl="2" algn="ctr">
              <a:lnSpc>
                <a:spcPct val="100000"/>
              </a:lnSpc>
              <a:spcBef>
                <a:spcPts val="0"/>
              </a:spcBef>
              <a:spcAft>
                <a:spcPts val="0"/>
              </a:spcAft>
              <a:buSzPts val="17100"/>
              <a:buNone/>
              <a:defRPr sz="10944"/>
            </a:lvl3pPr>
            <a:lvl4pPr lvl="3" algn="ctr">
              <a:lnSpc>
                <a:spcPct val="100000"/>
              </a:lnSpc>
              <a:spcBef>
                <a:spcPts val="0"/>
              </a:spcBef>
              <a:spcAft>
                <a:spcPts val="0"/>
              </a:spcAft>
              <a:buSzPts val="17100"/>
              <a:buNone/>
              <a:defRPr sz="10944"/>
            </a:lvl4pPr>
            <a:lvl5pPr lvl="4" algn="ctr">
              <a:lnSpc>
                <a:spcPct val="100000"/>
              </a:lnSpc>
              <a:spcBef>
                <a:spcPts val="0"/>
              </a:spcBef>
              <a:spcAft>
                <a:spcPts val="0"/>
              </a:spcAft>
              <a:buSzPts val="17100"/>
              <a:buNone/>
              <a:defRPr sz="10944"/>
            </a:lvl5pPr>
            <a:lvl6pPr lvl="5" algn="ctr">
              <a:lnSpc>
                <a:spcPct val="100000"/>
              </a:lnSpc>
              <a:spcBef>
                <a:spcPts val="0"/>
              </a:spcBef>
              <a:spcAft>
                <a:spcPts val="0"/>
              </a:spcAft>
              <a:buSzPts val="17100"/>
              <a:buNone/>
              <a:defRPr sz="10944"/>
            </a:lvl6pPr>
            <a:lvl7pPr lvl="6" algn="ctr">
              <a:lnSpc>
                <a:spcPct val="100000"/>
              </a:lnSpc>
              <a:spcBef>
                <a:spcPts val="0"/>
              </a:spcBef>
              <a:spcAft>
                <a:spcPts val="0"/>
              </a:spcAft>
              <a:buSzPts val="17100"/>
              <a:buNone/>
              <a:defRPr sz="10944"/>
            </a:lvl7pPr>
            <a:lvl8pPr lvl="7" algn="ctr">
              <a:lnSpc>
                <a:spcPct val="100000"/>
              </a:lnSpc>
              <a:spcBef>
                <a:spcPts val="0"/>
              </a:spcBef>
              <a:spcAft>
                <a:spcPts val="0"/>
              </a:spcAft>
              <a:buSzPts val="17100"/>
              <a:buNone/>
              <a:defRPr sz="10944"/>
            </a:lvl8pPr>
            <a:lvl9pPr lvl="8" algn="ctr">
              <a:lnSpc>
                <a:spcPct val="100000"/>
              </a:lnSpc>
              <a:spcBef>
                <a:spcPts val="0"/>
              </a:spcBef>
              <a:spcAft>
                <a:spcPts val="0"/>
              </a:spcAft>
              <a:buSzPts val="17100"/>
              <a:buNone/>
              <a:defRPr sz="10944"/>
            </a:lvl9pPr>
          </a:lstStyle>
          <a:p>
            <a:endParaRPr/>
          </a:p>
        </p:txBody>
      </p:sp>
      <p:sp>
        <p:nvSpPr>
          <p:cNvPr id="38" name="Google Shape;38;p10"/>
          <p:cNvSpPr txBox="1">
            <a:spLocks noGrp="1"/>
          </p:cNvSpPr>
          <p:nvPr>
            <p:ph type="subTitle" idx="1"/>
          </p:nvPr>
        </p:nvSpPr>
        <p:spPr>
          <a:xfrm>
            <a:off x="1087766" y="11481361"/>
            <a:ext cx="16573586" cy="5058993"/>
          </a:xfrm>
          <a:prstGeom prst="rect">
            <a:avLst/>
          </a:prstGeom>
          <a:noFill/>
          <a:ln>
            <a:noFill/>
          </a:ln>
        </p:spPr>
        <p:txBody>
          <a:bodyPr spcFirstLastPara="1" wrap="square" lIns="371025" tIns="371025" rIns="371025" bIns="371025" anchor="t" anchorCtr="0">
            <a:normAutofit/>
          </a:bodyPr>
          <a:lstStyle>
            <a:lvl1pPr lvl="0" algn="ctr">
              <a:lnSpc>
                <a:spcPct val="100000"/>
              </a:lnSpc>
              <a:spcBef>
                <a:spcPts val="0"/>
              </a:spcBef>
              <a:spcAft>
                <a:spcPts val="0"/>
              </a:spcAft>
              <a:buSzPts val="8500"/>
              <a:buNone/>
              <a:defRPr sz="5440"/>
            </a:lvl1pPr>
            <a:lvl2pPr lvl="1" algn="ctr">
              <a:lnSpc>
                <a:spcPct val="100000"/>
              </a:lnSpc>
              <a:spcBef>
                <a:spcPts val="0"/>
              </a:spcBef>
              <a:spcAft>
                <a:spcPts val="0"/>
              </a:spcAft>
              <a:buSzPts val="8500"/>
              <a:buNone/>
              <a:defRPr sz="5440"/>
            </a:lvl2pPr>
            <a:lvl3pPr lvl="2" algn="ctr">
              <a:lnSpc>
                <a:spcPct val="100000"/>
              </a:lnSpc>
              <a:spcBef>
                <a:spcPts val="0"/>
              </a:spcBef>
              <a:spcAft>
                <a:spcPts val="0"/>
              </a:spcAft>
              <a:buSzPts val="8500"/>
              <a:buNone/>
              <a:defRPr sz="5440"/>
            </a:lvl3pPr>
            <a:lvl4pPr lvl="3" algn="ctr">
              <a:lnSpc>
                <a:spcPct val="100000"/>
              </a:lnSpc>
              <a:spcBef>
                <a:spcPts val="0"/>
              </a:spcBef>
              <a:spcAft>
                <a:spcPts val="0"/>
              </a:spcAft>
              <a:buSzPts val="8500"/>
              <a:buNone/>
              <a:defRPr sz="5440"/>
            </a:lvl4pPr>
            <a:lvl5pPr lvl="4" algn="ctr">
              <a:lnSpc>
                <a:spcPct val="100000"/>
              </a:lnSpc>
              <a:spcBef>
                <a:spcPts val="0"/>
              </a:spcBef>
              <a:spcAft>
                <a:spcPts val="0"/>
              </a:spcAft>
              <a:buSzPts val="8500"/>
              <a:buNone/>
              <a:defRPr sz="5440"/>
            </a:lvl5pPr>
            <a:lvl6pPr lvl="5" algn="ctr">
              <a:lnSpc>
                <a:spcPct val="100000"/>
              </a:lnSpc>
              <a:spcBef>
                <a:spcPts val="0"/>
              </a:spcBef>
              <a:spcAft>
                <a:spcPts val="0"/>
              </a:spcAft>
              <a:buSzPts val="8500"/>
              <a:buNone/>
              <a:defRPr sz="5440"/>
            </a:lvl6pPr>
            <a:lvl7pPr lvl="6" algn="ctr">
              <a:lnSpc>
                <a:spcPct val="100000"/>
              </a:lnSpc>
              <a:spcBef>
                <a:spcPts val="0"/>
              </a:spcBef>
              <a:spcAft>
                <a:spcPts val="0"/>
              </a:spcAft>
              <a:buSzPts val="8500"/>
              <a:buNone/>
              <a:defRPr sz="5440"/>
            </a:lvl7pPr>
            <a:lvl8pPr lvl="7" algn="ctr">
              <a:lnSpc>
                <a:spcPct val="100000"/>
              </a:lnSpc>
              <a:spcBef>
                <a:spcPts val="0"/>
              </a:spcBef>
              <a:spcAft>
                <a:spcPts val="0"/>
              </a:spcAft>
              <a:buSzPts val="8500"/>
              <a:buNone/>
              <a:defRPr sz="5440"/>
            </a:lvl8pPr>
            <a:lvl9pPr lvl="8" algn="ctr">
              <a:lnSpc>
                <a:spcPct val="100000"/>
              </a:lnSpc>
              <a:spcBef>
                <a:spcPts val="0"/>
              </a:spcBef>
              <a:spcAft>
                <a:spcPts val="0"/>
              </a:spcAft>
              <a:buSzPts val="8500"/>
              <a:buNone/>
              <a:defRPr sz="5440"/>
            </a:lvl9pPr>
          </a:lstStyle>
          <a:p>
            <a:endParaRPr/>
          </a:p>
        </p:txBody>
      </p:sp>
      <p:sp>
        <p:nvSpPr>
          <p:cNvPr id="39" name="Google Shape;39;p10"/>
          <p:cNvSpPr txBox="1">
            <a:spLocks noGrp="1"/>
          </p:cNvSpPr>
          <p:nvPr>
            <p:ph type="body" idx="2"/>
          </p:nvPr>
        </p:nvSpPr>
        <p:spPr>
          <a:xfrm>
            <a:off x="20237372" y="2965802"/>
            <a:ext cx="15720376" cy="15135123"/>
          </a:xfrm>
          <a:prstGeom prst="rect">
            <a:avLst/>
          </a:prstGeom>
          <a:noFill/>
          <a:ln>
            <a:noFill/>
          </a:ln>
        </p:spPr>
        <p:txBody>
          <a:bodyPr spcFirstLastPara="1" wrap="square" lIns="371025" tIns="371025" rIns="371025" bIns="371025" anchor="ctr" anchorCtr="0">
            <a:normAutofit/>
          </a:bodyPr>
          <a:lstStyle>
            <a:lvl1pPr marL="457200" lvl="0" indent="-692150" algn="l">
              <a:lnSpc>
                <a:spcPct val="115000"/>
              </a:lnSpc>
              <a:spcBef>
                <a:spcPts val="0"/>
              </a:spcBef>
              <a:spcAft>
                <a:spcPts val="0"/>
              </a:spcAft>
              <a:buSzPts val="7300"/>
              <a:buChar char="●"/>
              <a:defRPr/>
            </a:lvl1pPr>
            <a:lvl2pPr marL="914400" lvl="1" indent="-590550" algn="l">
              <a:lnSpc>
                <a:spcPct val="115000"/>
              </a:lnSpc>
              <a:spcBef>
                <a:spcPts val="0"/>
              </a:spcBef>
              <a:spcAft>
                <a:spcPts val="0"/>
              </a:spcAft>
              <a:buSzPts val="5700"/>
              <a:buChar char="○"/>
              <a:defRPr/>
            </a:lvl2pPr>
            <a:lvl3pPr marL="1371600" lvl="2" indent="-590550" algn="l">
              <a:lnSpc>
                <a:spcPct val="115000"/>
              </a:lnSpc>
              <a:spcBef>
                <a:spcPts val="0"/>
              </a:spcBef>
              <a:spcAft>
                <a:spcPts val="0"/>
              </a:spcAft>
              <a:buSzPts val="5700"/>
              <a:buChar char="■"/>
              <a:defRPr/>
            </a:lvl3pPr>
            <a:lvl4pPr marL="1828800" lvl="3" indent="-590550" algn="l">
              <a:lnSpc>
                <a:spcPct val="115000"/>
              </a:lnSpc>
              <a:spcBef>
                <a:spcPts val="0"/>
              </a:spcBef>
              <a:spcAft>
                <a:spcPts val="0"/>
              </a:spcAft>
              <a:buSzPts val="5700"/>
              <a:buChar char="●"/>
              <a:defRPr/>
            </a:lvl4pPr>
            <a:lvl5pPr marL="2286000" lvl="4" indent="-590550" algn="l">
              <a:lnSpc>
                <a:spcPct val="115000"/>
              </a:lnSpc>
              <a:spcBef>
                <a:spcPts val="0"/>
              </a:spcBef>
              <a:spcAft>
                <a:spcPts val="0"/>
              </a:spcAft>
              <a:buSzPts val="5700"/>
              <a:buChar char="○"/>
              <a:defRPr/>
            </a:lvl5pPr>
            <a:lvl6pPr marL="2743200" lvl="5" indent="-590550" algn="l">
              <a:lnSpc>
                <a:spcPct val="115000"/>
              </a:lnSpc>
              <a:spcBef>
                <a:spcPts val="0"/>
              </a:spcBef>
              <a:spcAft>
                <a:spcPts val="0"/>
              </a:spcAft>
              <a:buSzPts val="5700"/>
              <a:buChar char="■"/>
              <a:defRPr/>
            </a:lvl6pPr>
            <a:lvl7pPr marL="3200400" lvl="6" indent="-590550" algn="l">
              <a:lnSpc>
                <a:spcPct val="115000"/>
              </a:lnSpc>
              <a:spcBef>
                <a:spcPts val="0"/>
              </a:spcBef>
              <a:spcAft>
                <a:spcPts val="0"/>
              </a:spcAft>
              <a:buSzPts val="5700"/>
              <a:buChar char="●"/>
              <a:defRPr/>
            </a:lvl7pPr>
            <a:lvl8pPr marL="3657600" lvl="7" indent="-590550" algn="l">
              <a:lnSpc>
                <a:spcPct val="115000"/>
              </a:lnSpc>
              <a:spcBef>
                <a:spcPts val="0"/>
              </a:spcBef>
              <a:spcAft>
                <a:spcPts val="0"/>
              </a:spcAft>
              <a:buSzPts val="5700"/>
              <a:buChar char="○"/>
              <a:defRPr/>
            </a:lvl8pPr>
            <a:lvl9pPr marL="4114800" lvl="8" indent="-590550" algn="l">
              <a:lnSpc>
                <a:spcPct val="115000"/>
              </a:lnSpc>
              <a:spcBef>
                <a:spcPts val="0"/>
              </a:spcBef>
              <a:spcAft>
                <a:spcPts val="0"/>
              </a:spcAft>
              <a:buSzPts val="5700"/>
              <a:buChar char="■"/>
              <a:defRPr/>
            </a:lvl9pPr>
          </a:lstStyle>
          <a:p>
            <a:endParaRPr/>
          </a:p>
        </p:txBody>
      </p:sp>
      <p:sp>
        <p:nvSpPr>
          <p:cNvPr id="40" name="Google Shape;40;p10"/>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1"/>
          <p:cNvSpPr txBox="1">
            <a:spLocks noGrp="1"/>
          </p:cNvSpPr>
          <p:nvPr>
            <p:ph type="body" idx="1"/>
          </p:nvPr>
        </p:nvSpPr>
        <p:spPr>
          <a:xfrm>
            <a:off x="1277051" y="17328384"/>
            <a:ext cx="24577171" cy="2478521"/>
          </a:xfrm>
          <a:prstGeom prst="rect">
            <a:avLst/>
          </a:prstGeom>
          <a:noFill/>
          <a:ln>
            <a:noFill/>
          </a:ln>
        </p:spPr>
        <p:txBody>
          <a:bodyPr spcFirstLastPara="1" wrap="square" lIns="371025" tIns="371025" rIns="371025" bIns="371025" anchor="ctr" anchorCtr="0">
            <a:normAutofit/>
          </a:bodyPr>
          <a:lstStyle>
            <a:lvl1pPr marL="457200" lvl="0" indent="-228600" algn="l">
              <a:lnSpc>
                <a:spcPct val="100000"/>
              </a:lnSpc>
              <a:spcBef>
                <a:spcPts val="0"/>
              </a:spcBef>
              <a:spcAft>
                <a:spcPts val="0"/>
              </a:spcAft>
              <a:buSzPts val="7300"/>
              <a:buNone/>
              <a:defRPr/>
            </a:lvl1pPr>
          </a:lstStyle>
          <a:p>
            <a:endParaRPr/>
          </a:p>
        </p:txBody>
      </p:sp>
      <p:sp>
        <p:nvSpPr>
          <p:cNvPr id="43" name="Google Shape;43;p11"/>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2"/>
          <p:cNvSpPr txBox="1">
            <a:spLocks noGrp="1"/>
          </p:cNvSpPr>
          <p:nvPr>
            <p:ph type="title" hasCustomPrompt="1"/>
          </p:nvPr>
        </p:nvSpPr>
        <p:spPr>
          <a:xfrm>
            <a:off x="1277050" y="4530674"/>
            <a:ext cx="34909415" cy="8042472"/>
          </a:xfrm>
          <a:prstGeom prst="rect">
            <a:avLst/>
          </a:prstGeom>
          <a:noFill/>
          <a:ln>
            <a:noFill/>
          </a:ln>
        </p:spPr>
        <p:txBody>
          <a:bodyPr spcFirstLastPara="1" wrap="square" lIns="371025" tIns="371025" rIns="371025" bIns="371025" anchor="b" anchorCtr="0">
            <a:normAutofit/>
          </a:bodyPr>
          <a:lstStyle>
            <a:lvl1pPr lvl="0" algn="ctr">
              <a:lnSpc>
                <a:spcPct val="100000"/>
              </a:lnSpc>
              <a:spcBef>
                <a:spcPts val="0"/>
              </a:spcBef>
              <a:spcAft>
                <a:spcPts val="0"/>
              </a:spcAft>
              <a:buSzPts val="48700"/>
              <a:buNone/>
              <a:defRPr sz="31168"/>
            </a:lvl1pPr>
            <a:lvl2pPr lvl="1" algn="ctr">
              <a:lnSpc>
                <a:spcPct val="100000"/>
              </a:lnSpc>
              <a:spcBef>
                <a:spcPts val="0"/>
              </a:spcBef>
              <a:spcAft>
                <a:spcPts val="0"/>
              </a:spcAft>
              <a:buSzPts val="48700"/>
              <a:buNone/>
              <a:defRPr sz="31168"/>
            </a:lvl2pPr>
            <a:lvl3pPr lvl="2" algn="ctr">
              <a:lnSpc>
                <a:spcPct val="100000"/>
              </a:lnSpc>
              <a:spcBef>
                <a:spcPts val="0"/>
              </a:spcBef>
              <a:spcAft>
                <a:spcPts val="0"/>
              </a:spcAft>
              <a:buSzPts val="48700"/>
              <a:buNone/>
              <a:defRPr sz="31168"/>
            </a:lvl3pPr>
            <a:lvl4pPr lvl="3" algn="ctr">
              <a:lnSpc>
                <a:spcPct val="100000"/>
              </a:lnSpc>
              <a:spcBef>
                <a:spcPts val="0"/>
              </a:spcBef>
              <a:spcAft>
                <a:spcPts val="0"/>
              </a:spcAft>
              <a:buSzPts val="48700"/>
              <a:buNone/>
              <a:defRPr sz="31168"/>
            </a:lvl4pPr>
            <a:lvl5pPr lvl="4" algn="ctr">
              <a:lnSpc>
                <a:spcPct val="100000"/>
              </a:lnSpc>
              <a:spcBef>
                <a:spcPts val="0"/>
              </a:spcBef>
              <a:spcAft>
                <a:spcPts val="0"/>
              </a:spcAft>
              <a:buSzPts val="48700"/>
              <a:buNone/>
              <a:defRPr sz="31168"/>
            </a:lvl5pPr>
            <a:lvl6pPr lvl="5" algn="ctr">
              <a:lnSpc>
                <a:spcPct val="100000"/>
              </a:lnSpc>
              <a:spcBef>
                <a:spcPts val="0"/>
              </a:spcBef>
              <a:spcAft>
                <a:spcPts val="0"/>
              </a:spcAft>
              <a:buSzPts val="48700"/>
              <a:buNone/>
              <a:defRPr sz="31168"/>
            </a:lvl6pPr>
            <a:lvl7pPr lvl="6" algn="ctr">
              <a:lnSpc>
                <a:spcPct val="100000"/>
              </a:lnSpc>
              <a:spcBef>
                <a:spcPts val="0"/>
              </a:spcBef>
              <a:spcAft>
                <a:spcPts val="0"/>
              </a:spcAft>
              <a:buSzPts val="48700"/>
              <a:buNone/>
              <a:defRPr sz="31168"/>
            </a:lvl7pPr>
            <a:lvl8pPr lvl="7" algn="ctr">
              <a:lnSpc>
                <a:spcPct val="100000"/>
              </a:lnSpc>
              <a:spcBef>
                <a:spcPts val="0"/>
              </a:spcBef>
              <a:spcAft>
                <a:spcPts val="0"/>
              </a:spcAft>
              <a:buSzPts val="48700"/>
              <a:buNone/>
              <a:defRPr sz="31168"/>
            </a:lvl8pPr>
            <a:lvl9pPr lvl="8" algn="ctr">
              <a:lnSpc>
                <a:spcPct val="100000"/>
              </a:lnSpc>
              <a:spcBef>
                <a:spcPts val="0"/>
              </a:spcBef>
              <a:spcAft>
                <a:spcPts val="0"/>
              </a:spcAft>
              <a:buSzPts val="48700"/>
              <a:buNone/>
              <a:defRPr sz="31168"/>
            </a:lvl9pPr>
          </a:lstStyle>
          <a:p>
            <a:r>
              <a:t>xx%</a:t>
            </a:r>
          </a:p>
        </p:txBody>
      </p:sp>
      <p:sp>
        <p:nvSpPr>
          <p:cNvPr id="46" name="Google Shape;46;p12"/>
          <p:cNvSpPr txBox="1">
            <a:spLocks noGrp="1"/>
          </p:cNvSpPr>
          <p:nvPr>
            <p:ph type="body" idx="1"/>
          </p:nvPr>
        </p:nvSpPr>
        <p:spPr>
          <a:xfrm>
            <a:off x="1277050" y="12911475"/>
            <a:ext cx="34909415" cy="5327984"/>
          </a:xfrm>
          <a:prstGeom prst="rect">
            <a:avLst/>
          </a:prstGeom>
          <a:noFill/>
          <a:ln>
            <a:noFill/>
          </a:ln>
        </p:spPr>
        <p:txBody>
          <a:bodyPr spcFirstLastPara="1" wrap="square" lIns="371025" tIns="371025" rIns="371025" bIns="371025" anchor="t" anchorCtr="0">
            <a:normAutofit/>
          </a:bodyPr>
          <a:lstStyle>
            <a:lvl1pPr marL="457200" lvl="0" indent="-692150" algn="ctr">
              <a:lnSpc>
                <a:spcPct val="115000"/>
              </a:lnSpc>
              <a:spcBef>
                <a:spcPts val="0"/>
              </a:spcBef>
              <a:spcAft>
                <a:spcPts val="0"/>
              </a:spcAft>
              <a:buSzPts val="7300"/>
              <a:buChar char="●"/>
              <a:defRPr/>
            </a:lvl1pPr>
            <a:lvl2pPr marL="914400" lvl="1" indent="-590550" algn="ctr">
              <a:lnSpc>
                <a:spcPct val="115000"/>
              </a:lnSpc>
              <a:spcBef>
                <a:spcPts val="0"/>
              </a:spcBef>
              <a:spcAft>
                <a:spcPts val="0"/>
              </a:spcAft>
              <a:buSzPts val="5700"/>
              <a:buChar char="○"/>
              <a:defRPr/>
            </a:lvl2pPr>
            <a:lvl3pPr marL="1371600" lvl="2" indent="-590550" algn="ctr">
              <a:lnSpc>
                <a:spcPct val="115000"/>
              </a:lnSpc>
              <a:spcBef>
                <a:spcPts val="0"/>
              </a:spcBef>
              <a:spcAft>
                <a:spcPts val="0"/>
              </a:spcAft>
              <a:buSzPts val="5700"/>
              <a:buChar char="■"/>
              <a:defRPr/>
            </a:lvl3pPr>
            <a:lvl4pPr marL="1828800" lvl="3" indent="-590550" algn="ctr">
              <a:lnSpc>
                <a:spcPct val="115000"/>
              </a:lnSpc>
              <a:spcBef>
                <a:spcPts val="0"/>
              </a:spcBef>
              <a:spcAft>
                <a:spcPts val="0"/>
              </a:spcAft>
              <a:buSzPts val="5700"/>
              <a:buChar char="●"/>
              <a:defRPr/>
            </a:lvl4pPr>
            <a:lvl5pPr marL="2286000" lvl="4" indent="-590550" algn="ctr">
              <a:lnSpc>
                <a:spcPct val="115000"/>
              </a:lnSpc>
              <a:spcBef>
                <a:spcPts val="0"/>
              </a:spcBef>
              <a:spcAft>
                <a:spcPts val="0"/>
              </a:spcAft>
              <a:buSzPts val="5700"/>
              <a:buChar char="○"/>
              <a:defRPr/>
            </a:lvl5pPr>
            <a:lvl6pPr marL="2743200" lvl="5" indent="-590550" algn="ctr">
              <a:lnSpc>
                <a:spcPct val="115000"/>
              </a:lnSpc>
              <a:spcBef>
                <a:spcPts val="0"/>
              </a:spcBef>
              <a:spcAft>
                <a:spcPts val="0"/>
              </a:spcAft>
              <a:buSzPts val="5700"/>
              <a:buChar char="■"/>
              <a:defRPr/>
            </a:lvl6pPr>
            <a:lvl7pPr marL="3200400" lvl="6" indent="-590550" algn="ctr">
              <a:lnSpc>
                <a:spcPct val="115000"/>
              </a:lnSpc>
              <a:spcBef>
                <a:spcPts val="0"/>
              </a:spcBef>
              <a:spcAft>
                <a:spcPts val="0"/>
              </a:spcAft>
              <a:buSzPts val="5700"/>
              <a:buChar char="●"/>
              <a:defRPr/>
            </a:lvl7pPr>
            <a:lvl8pPr marL="3657600" lvl="7" indent="-590550" algn="ctr">
              <a:lnSpc>
                <a:spcPct val="115000"/>
              </a:lnSpc>
              <a:spcBef>
                <a:spcPts val="0"/>
              </a:spcBef>
              <a:spcAft>
                <a:spcPts val="0"/>
              </a:spcAft>
              <a:buSzPts val="5700"/>
              <a:buChar char="○"/>
              <a:defRPr/>
            </a:lvl8pPr>
            <a:lvl9pPr marL="4114800" lvl="8" indent="-590550" algn="ctr">
              <a:lnSpc>
                <a:spcPct val="115000"/>
              </a:lnSpc>
              <a:spcBef>
                <a:spcPts val="0"/>
              </a:spcBef>
              <a:spcAft>
                <a:spcPts val="0"/>
              </a:spcAft>
              <a:buSzPts val="5700"/>
              <a:buChar char="■"/>
              <a:defRPr/>
            </a:lvl9pPr>
          </a:lstStyle>
          <a:p>
            <a:endParaRPr/>
          </a:p>
        </p:txBody>
      </p:sp>
      <p:sp>
        <p:nvSpPr>
          <p:cNvPr id="47" name="Google Shape;47;p12"/>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3"/>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1277050" y="1822818"/>
            <a:ext cx="34909415" cy="2345849"/>
          </a:xfrm>
          <a:prstGeom prst="rect">
            <a:avLst/>
          </a:prstGeom>
          <a:noFill/>
          <a:ln>
            <a:noFill/>
          </a:ln>
        </p:spPr>
        <p:txBody>
          <a:bodyPr spcFirstLastPara="1" wrap="square" lIns="371025" tIns="371025" rIns="371025" bIns="371025" anchor="t" anchorCtr="0">
            <a:normAutofit/>
          </a:bodyPr>
          <a:lstStyle>
            <a:lvl1pPr marR="0" lvl="0"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400"/>
              <a:buFont typeface="Arial"/>
              <a:buNone/>
              <a:defRPr sz="11400" b="0" i="0" u="none" strike="noStrike" cap="none">
                <a:solidFill>
                  <a:schemeClr val="dk1"/>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1277050" y="4720524"/>
            <a:ext cx="34909415" cy="13993494"/>
          </a:xfrm>
          <a:prstGeom prst="rect">
            <a:avLst/>
          </a:prstGeom>
          <a:noFill/>
          <a:ln>
            <a:noFill/>
          </a:ln>
        </p:spPr>
        <p:txBody>
          <a:bodyPr spcFirstLastPara="1" wrap="square" lIns="371025" tIns="371025" rIns="371025" bIns="371025" anchor="t" anchorCtr="0">
            <a:normAutofit/>
          </a:bodyPr>
          <a:lstStyle>
            <a:lvl1pPr marL="457200" marR="0" lvl="0" indent="-692150" algn="l" rtl="0">
              <a:lnSpc>
                <a:spcPct val="115000"/>
              </a:lnSpc>
              <a:spcBef>
                <a:spcPts val="0"/>
              </a:spcBef>
              <a:spcAft>
                <a:spcPts val="0"/>
              </a:spcAft>
              <a:buClr>
                <a:schemeClr val="dk2"/>
              </a:buClr>
              <a:buSzPts val="7300"/>
              <a:buFont typeface="Arial"/>
              <a:buChar char="●"/>
              <a:defRPr sz="7300" b="0" i="0" u="none" strike="noStrike" cap="none">
                <a:solidFill>
                  <a:schemeClr val="dk2"/>
                </a:solidFill>
                <a:latin typeface="Arial"/>
                <a:ea typeface="Arial"/>
                <a:cs typeface="Arial"/>
                <a:sym typeface="Arial"/>
              </a:defRPr>
            </a:lvl1pPr>
            <a:lvl2pPr marL="914400" marR="0" lvl="1"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2pPr>
            <a:lvl3pPr marL="1371600" marR="0" lvl="2"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3pPr>
            <a:lvl4pPr marL="1828800" marR="0" lvl="3"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4pPr>
            <a:lvl5pPr marL="2286000" marR="0" lvl="4"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5pPr>
            <a:lvl6pPr marL="2743200" marR="0" lvl="5"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6pPr>
            <a:lvl7pPr marL="3200400" marR="0" lvl="6"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7pPr>
            <a:lvl8pPr marL="3657600" marR="0" lvl="7"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8pPr>
            <a:lvl9pPr marL="4114800" marR="0" lvl="8" indent="-590550" algn="l" rtl="0">
              <a:lnSpc>
                <a:spcPct val="115000"/>
              </a:lnSpc>
              <a:spcBef>
                <a:spcPts val="0"/>
              </a:spcBef>
              <a:spcAft>
                <a:spcPts val="0"/>
              </a:spcAft>
              <a:buClr>
                <a:schemeClr val="dk2"/>
              </a:buClr>
              <a:buSzPts val="5700"/>
              <a:buFont typeface="Arial"/>
              <a:buChar char="■"/>
              <a:defRPr sz="5700" b="0" i="0" u="none" strike="noStrike" cap="none">
                <a:solidFill>
                  <a:schemeClr val="dk2"/>
                </a:solidFill>
                <a:latin typeface="Arial"/>
                <a:ea typeface="Arial"/>
                <a:cs typeface="Arial"/>
                <a:sym typeface="Arial"/>
              </a:defRPr>
            </a:lvl9pPr>
          </a:lstStyle>
          <a:p>
            <a:endParaRPr/>
          </a:p>
        </p:txBody>
      </p:sp>
      <p:sp>
        <p:nvSpPr>
          <p:cNvPr id="8" name="Google Shape;8;p2"/>
          <p:cNvSpPr txBox="1">
            <a:spLocks noGrp="1"/>
          </p:cNvSpPr>
          <p:nvPr>
            <p:ph type="sldNum" idx="12"/>
          </p:nvPr>
        </p:nvSpPr>
        <p:spPr>
          <a:xfrm>
            <a:off x="34712074" y="19100479"/>
            <a:ext cx="2248255" cy="1612219"/>
          </a:xfrm>
          <a:prstGeom prst="rect">
            <a:avLst/>
          </a:prstGeom>
          <a:noFill/>
          <a:ln>
            <a:noFill/>
          </a:ln>
        </p:spPr>
        <p:txBody>
          <a:bodyPr spcFirstLastPara="1" wrap="square" lIns="371025" tIns="371025" rIns="371025" bIns="371025" anchor="ctr" anchorCtr="0">
            <a:normAutofit/>
          </a:bodyPr>
          <a:lstStyle>
            <a:lvl1pPr marL="0" marR="0" lvl="0"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4000"/>
              <a:buFont typeface="Arial"/>
              <a:buNone/>
              <a:defRPr sz="256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jp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g1efd191b55a_0_0"/>
          <p:cNvSpPr txBox="1"/>
          <p:nvPr/>
        </p:nvSpPr>
        <p:spPr>
          <a:xfrm>
            <a:off x="14605275" y="11139025"/>
            <a:ext cx="9765600" cy="38823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7300">
              <a:solidFill>
                <a:schemeClr val="dk2"/>
              </a:solidFill>
            </a:endParaRPr>
          </a:p>
        </p:txBody>
      </p:sp>
      <p:pic>
        <p:nvPicPr>
          <p:cNvPr id="55" name="Google Shape;55;g1efd191b55a_0_0" title="Screenshot 2026-02-27 at 2.38.25 PM.png"/>
          <p:cNvPicPr preferRelativeResize="0"/>
          <p:nvPr/>
        </p:nvPicPr>
        <p:blipFill rotWithShape="1">
          <a:blip r:embed="rId3">
            <a:alphaModFix/>
          </a:blip>
          <a:srcRect l="13154" t="13969" r="18511" b="57946"/>
          <a:stretch/>
        </p:blipFill>
        <p:spPr>
          <a:xfrm>
            <a:off x="25422025" y="1924625"/>
            <a:ext cx="10335300" cy="4606075"/>
          </a:xfrm>
          <a:prstGeom prst="rect">
            <a:avLst/>
          </a:prstGeom>
          <a:noFill/>
          <a:ln>
            <a:noFill/>
          </a:ln>
        </p:spPr>
      </p:pic>
      <p:pic>
        <p:nvPicPr>
          <p:cNvPr id="56" name="Google Shape;56;g1efd191b55a_0_0"/>
          <p:cNvPicPr preferRelativeResize="0"/>
          <p:nvPr/>
        </p:nvPicPr>
        <p:blipFill rotWithShape="1">
          <a:blip r:embed="rId4">
            <a:alphaModFix/>
          </a:blip>
          <a:srcRect l="9561" t="13888" r="11287" b="21909"/>
          <a:stretch/>
        </p:blipFill>
        <p:spPr>
          <a:xfrm>
            <a:off x="1260346" y="18605703"/>
            <a:ext cx="5963313" cy="2446248"/>
          </a:xfrm>
          <a:prstGeom prst="rect">
            <a:avLst/>
          </a:prstGeom>
          <a:noFill/>
          <a:ln>
            <a:noFill/>
          </a:ln>
        </p:spPr>
      </p:pic>
      <p:sp>
        <p:nvSpPr>
          <p:cNvPr id="57" name="Google Shape;57;g1efd191b55a_0_0"/>
          <p:cNvSpPr txBox="1"/>
          <p:nvPr/>
        </p:nvSpPr>
        <p:spPr>
          <a:xfrm>
            <a:off x="349975" y="1676400"/>
            <a:ext cx="11994300" cy="9326100"/>
          </a:xfrm>
          <a:prstGeom prst="rect">
            <a:avLst/>
          </a:prstGeom>
          <a:noFill/>
          <a:ln w="9525" cap="flat" cmpd="sng">
            <a:solidFill>
              <a:schemeClr val="dk1"/>
            </a:solidFill>
            <a:prstDash val="solid"/>
            <a:round/>
            <a:headEnd type="none" w="sm" len="sm"/>
            <a:tailEnd type="none" w="sm" len="sm"/>
          </a:ln>
        </p:spPr>
        <p:txBody>
          <a:bodyPr spcFirstLastPara="1" wrap="square" lIns="58500" tIns="58500" rIns="58500" bIns="58500" anchor="ctr" anchorCtr="0">
            <a:noAutofit/>
          </a:bodyPr>
          <a:lstStyle/>
          <a:p>
            <a:pPr marL="0" marR="0" lvl="0" indent="0" algn="ctr" rtl="0">
              <a:lnSpc>
                <a:spcPct val="100000"/>
              </a:lnSpc>
              <a:spcBef>
                <a:spcPts val="0"/>
              </a:spcBef>
              <a:spcAft>
                <a:spcPts val="0"/>
              </a:spcAft>
              <a:buClr>
                <a:srgbClr val="000000"/>
              </a:buClr>
              <a:buSzPts val="3200"/>
              <a:buFont typeface="Arial"/>
              <a:buNone/>
            </a:pPr>
            <a:endParaRPr sz="2900" b="1" dirty="0">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3200"/>
              <a:buFont typeface="Arial"/>
              <a:buNone/>
            </a:pPr>
            <a:endParaRPr sz="2900" b="1" dirty="0">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3200"/>
              <a:buFont typeface="Arial"/>
              <a:buNone/>
            </a:pPr>
            <a:r>
              <a:rPr lang="en" sz="2900" b="1" dirty="0">
                <a:latin typeface="Times New Roman"/>
                <a:ea typeface="Times New Roman"/>
                <a:cs typeface="Times New Roman"/>
                <a:sym typeface="Times New Roman"/>
              </a:rPr>
              <a:t>Abstract:</a:t>
            </a:r>
            <a:endParaRPr sz="2900" b="1" dirty="0">
              <a:latin typeface="Times New Roman"/>
              <a:ea typeface="Times New Roman"/>
              <a:cs typeface="Times New Roman"/>
              <a:sym typeface="Times New Roman"/>
            </a:endParaRPr>
          </a:p>
          <a:p>
            <a:pPr marL="0" lvl="0" indent="0" algn="just" rtl="0">
              <a:spcBef>
                <a:spcPts val="0"/>
              </a:spcBef>
              <a:spcAft>
                <a:spcPts val="0"/>
              </a:spcAft>
              <a:buClr>
                <a:schemeClr val="dk1"/>
              </a:buClr>
              <a:buSzPts val="1100"/>
              <a:buFont typeface="Arial"/>
              <a:buNone/>
            </a:pPr>
            <a:r>
              <a:rPr lang="en" sz="2900" dirty="0">
                <a:solidFill>
                  <a:schemeClr val="dk1"/>
                </a:solidFill>
                <a:latin typeface="Times New Roman"/>
                <a:ea typeface="Times New Roman"/>
                <a:cs typeface="Times New Roman"/>
                <a:sym typeface="Times New Roman"/>
              </a:rPr>
              <a:t>Duchenne Muscular Dystrophy (DMD) is the most common form of muscular dystrophy, affecting 20,000 children worldwide yearly. Muscle degenerative conditions, including the genetic disorder DMD and age-related sarcopenia, share pathological mechanisms such as progressive muscle wasting and elevated myostatin signaling. Existing therapies rely on systemic drug administration or gene-based approaches, which can take years to develop. They also raise safety concerns, costs, and a lack of a long-term solution. We propose using the chassis </a:t>
            </a:r>
            <a:r>
              <a:rPr lang="en" sz="2900" i="1" dirty="0">
                <a:solidFill>
                  <a:schemeClr val="dk1"/>
                </a:solidFill>
                <a:latin typeface="Times New Roman"/>
                <a:ea typeface="Times New Roman"/>
                <a:cs typeface="Times New Roman"/>
                <a:sym typeface="Times New Roman"/>
              </a:rPr>
              <a:t>Limosilactobacillus reuteri </a:t>
            </a:r>
            <a:r>
              <a:rPr lang="en" sz="2900" dirty="0">
                <a:solidFill>
                  <a:schemeClr val="dk1"/>
                </a:solidFill>
                <a:latin typeface="Times New Roman"/>
                <a:ea typeface="Times New Roman"/>
                <a:cs typeface="Times New Roman"/>
                <a:sym typeface="Times New Roman"/>
              </a:rPr>
              <a:t>(formerly </a:t>
            </a:r>
            <a:r>
              <a:rPr lang="en" sz="2900" i="1" dirty="0">
                <a:solidFill>
                  <a:schemeClr val="dk1"/>
                </a:solidFill>
                <a:latin typeface="Times New Roman"/>
                <a:ea typeface="Times New Roman"/>
                <a:cs typeface="Times New Roman"/>
                <a:sym typeface="Times New Roman"/>
              </a:rPr>
              <a:t>Lactobacillus reuteri</a:t>
            </a:r>
            <a:r>
              <a:rPr lang="en" sz="2900" dirty="0">
                <a:solidFill>
                  <a:schemeClr val="dk1"/>
                </a:solidFill>
                <a:latin typeface="Times New Roman"/>
                <a:ea typeface="Times New Roman"/>
                <a:cs typeface="Times New Roman"/>
                <a:sym typeface="Times New Roman"/>
              </a:rPr>
              <a:t>) as a gut-safe probiotic. Elevated interleukin-6 (IL-6), a cytokine released during inflammation and muscle stress, signals disease activity. Our system uses an IL-6-responsive promoter to detect this state and drive FST-344 (specific follistatin protein used) expression. The resulting follistatin protein suppresses myostatin signaling by preventing receptor binding, thereby promoting muscle preservation. To ensure homeostatic control and prevent overproduction, the circuit incorporates a TetR-regulated repression loop. For additional biosafety and regulatory control, the design incorporates a mazF-based kill switch and a feedback mechanism to limit expression and trigger cell termination. This oral, sensor-regulated delivery system offers a potentially scalable, noninvasive, and adaptable alternative to traditional gene therapies and systemic drug regimens.</a:t>
            </a:r>
            <a:endParaRPr sz="2900" dirty="0">
              <a:solidFill>
                <a:schemeClr val="dk1"/>
              </a:solidFill>
              <a:latin typeface="Times New Roman"/>
              <a:ea typeface="Times New Roman"/>
              <a:cs typeface="Times New Roman"/>
              <a:sym typeface="Times New Roman"/>
            </a:endParaRPr>
          </a:p>
          <a:p>
            <a:pPr marL="0" lvl="0" indent="0" algn="l" rtl="0">
              <a:lnSpc>
                <a:spcPct val="115000"/>
              </a:lnSpc>
              <a:spcBef>
                <a:spcPts val="0"/>
              </a:spcBef>
              <a:spcAft>
                <a:spcPts val="0"/>
              </a:spcAft>
              <a:buClr>
                <a:schemeClr val="dk1"/>
              </a:buClr>
              <a:buSzPts val="1100"/>
              <a:buFont typeface="Arial"/>
              <a:buNone/>
            </a:pPr>
            <a:endParaRPr sz="2900" dirty="0">
              <a:solidFill>
                <a:schemeClr val="dk1"/>
              </a:solidFill>
              <a:latin typeface="Times New Roman"/>
              <a:ea typeface="Times New Roman"/>
              <a:cs typeface="Times New Roman"/>
              <a:sym typeface="Times New Roman"/>
            </a:endParaRPr>
          </a:p>
          <a:p>
            <a:pPr marL="0" marR="0" lvl="0" indent="0" algn="just" rtl="0">
              <a:lnSpc>
                <a:spcPct val="100000"/>
              </a:lnSpc>
              <a:spcBef>
                <a:spcPts val="0"/>
              </a:spcBef>
              <a:spcAft>
                <a:spcPts val="0"/>
              </a:spcAft>
              <a:buClr>
                <a:srgbClr val="000000"/>
              </a:buClr>
              <a:buSzPts val="3200"/>
              <a:buFont typeface="Arial"/>
              <a:buNone/>
            </a:pPr>
            <a:endParaRPr sz="2900" dirty="0">
              <a:latin typeface="Times New Roman"/>
              <a:ea typeface="Times New Roman"/>
              <a:cs typeface="Times New Roman"/>
              <a:sym typeface="Times New Roman"/>
            </a:endParaRPr>
          </a:p>
        </p:txBody>
      </p:sp>
      <p:sp>
        <p:nvSpPr>
          <p:cNvPr id="58" name="Google Shape;58;g1efd191b55a_0_0"/>
          <p:cNvSpPr txBox="1"/>
          <p:nvPr/>
        </p:nvSpPr>
        <p:spPr>
          <a:xfrm>
            <a:off x="6081662" y="-225073"/>
            <a:ext cx="31026600" cy="2446200"/>
          </a:xfrm>
          <a:prstGeom prst="rect">
            <a:avLst/>
          </a:prstGeom>
          <a:noFill/>
          <a:ln>
            <a:noFill/>
          </a:ln>
        </p:spPr>
        <p:txBody>
          <a:bodyPr spcFirstLastPara="1" wrap="square" lIns="58500" tIns="58500" rIns="58500" bIns="58500" anchor="ctr" anchorCtr="0">
            <a:normAutofit/>
          </a:bodyPr>
          <a:lstStyle/>
          <a:p>
            <a:pPr marL="0" lvl="0" indent="0" algn="ctr" rtl="0">
              <a:lnSpc>
                <a:spcPct val="115000"/>
              </a:lnSpc>
              <a:spcBef>
                <a:spcPts val="2000"/>
              </a:spcBef>
              <a:spcAft>
                <a:spcPts val="0"/>
              </a:spcAft>
              <a:buClr>
                <a:schemeClr val="dk1"/>
              </a:buClr>
              <a:buSzPts val="1100"/>
              <a:buFont typeface="Arial"/>
              <a:buNone/>
            </a:pPr>
            <a:r>
              <a:rPr lang="en" sz="3800" b="1">
                <a:solidFill>
                  <a:schemeClr val="dk1"/>
                </a:solidFill>
                <a:latin typeface="Times New Roman"/>
                <a:ea typeface="Times New Roman"/>
                <a:cs typeface="Times New Roman"/>
                <a:sym typeface="Times New Roman"/>
              </a:rPr>
              <a:t>Engineering an IL-6 Responsive Probiotic for Dynamic Follistatin Secretion and Myostatin Inhibition</a:t>
            </a:r>
            <a:endParaRPr sz="3968" b="1">
              <a:latin typeface="Times New Roman"/>
              <a:ea typeface="Times New Roman"/>
              <a:cs typeface="Times New Roman"/>
              <a:sym typeface="Times New Roman"/>
            </a:endParaRPr>
          </a:p>
          <a:p>
            <a:pPr marL="0" marR="0" lvl="0" indent="0" algn="ctr" rtl="0">
              <a:lnSpc>
                <a:spcPct val="100000"/>
              </a:lnSpc>
              <a:spcBef>
                <a:spcPts val="600"/>
              </a:spcBef>
              <a:spcAft>
                <a:spcPts val="0"/>
              </a:spcAft>
              <a:buClr>
                <a:srgbClr val="000000"/>
              </a:buClr>
              <a:buSzPts val="3712"/>
              <a:buFont typeface="Arial"/>
              <a:buNone/>
            </a:pPr>
            <a:r>
              <a:rPr lang="en" sz="3712">
                <a:latin typeface="Times New Roman"/>
                <a:ea typeface="Times New Roman"/>
                <a:cs typeface="Times New Roman"/>
                <a:sym typeface="Times New Roman"/>
              </a:rPr>
              <a:t>Lydia Stropki, Adelaide Baran, Arya Shirsat, Colton Waters, Sanam Mody</a:t>
            </a:r>
            <a:r>
              <a:rPr lang="en" sz="3712" i="0" u="none" strike="noStrike" cap="none">
                <a:solidFill>
                  <a:srgbClr val="000000"/>
                </a:solidFill>
                <a:latin typeface="Times New Roman"/>
                <a:ea typeface="Times New Roman"/>
                <a:cs typeface="Times New Roman"/>
                <a:sym typeface="Times New Roman"/>
              </a:rPr>
              <a:t>, Ms. </a:t>
            </a:r>
            <a:r>
              <a:rPr lang="en" sz="3712">
                <a:latin typeface="Times New Roman"/>
                <a:ea typeface="Times New Roman"/>
                <a:cs typeface="Times New Roman"/>
                <a:sym typeface="Times New Roman"/>
              </a:rPr>
              <a:t>Vivien Marmerstein</a:t>
            </a:r>
            <a:r>
              <a:rPr lang="en" sz="3712" i="0" u="none" strike="noStrike" cap="none">
                <a:solidFill>
                  <a:srgbClr val="000000"/>
                </a:solidFill>
                <a:latin typeface="Times New Roman"/>
                <a:ea typeface="Times New Roman"/>
                <a:cs typeface="Times New Roman"/>
                <a:sym typeface="Times New Roman"/>
              </a:rPr>
              <a:t>, Dr. </a:t>
            </a:r>
            <a:r>
              <a:rPr lang="en" sz="3712">
                <a:latin typeface="Times New Roman"/>
                <a:ea typeface="Times New Roman"/>
                <a:cs typeface="Times New Roman"/>
                <a:sym typeface="Times New Roman"/>
              </a:rPr>
              <a:t>Kosuke Seki</a:t>
            </a:r>
            <a:r>
              <a:rPr lang="en" sz="3712" i="0" u="none" strike="noStrike" cap="none">
                <a:solidFill>
                  <a:srgbClr val="000000"/>
                </a:solidFill>
                <a:latin typeface="Times New Roman"/>
                <a:ea typeface="Times New Roman"/>
                <a:cs typeface="Times New Roman"/>
                <a:sym typeface="Times New Roman"/>
              </a:rPr>
              <a:t> (University of California, San Francisco)</a:t>
            </a:r>
            <a:endParaRPr sz="3712" i="0" u="none" strike="noStrike" cap="none">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rgbClr val="000000"/>
              </a:buClr>
              <a:buSzPts val="3712"/>
              <a:buFont typeface="Arial"/>
              <a:buNone/>
            </a:pPr>
            <a:r>
              <a:rPr lang="en" sz="3712">
                <a:latin typeface="Times New Roman"/>
                <a:ea typeface="Times New Roman"/>
                <a:cs typeface="Times New Roman"/>
                <a:sym typeface="Times New Roman"/>
              </a:rPr>
              <a:t>Western Reserve Academy, Hudson, OH, USA</a:t>
            </a:r>
            <a:endParaRPr sz="3712" i="0" u="none" strike="noStrike" cap="none">
              <a:solidFill>
                <a:srgbClr val="000000"/>
              </a:solidFill>
              <a:latin typeface="Times New Roman"/>
              <a:ea typeface="Times New Roman"/>
              <a:cs typeface="Times New Roman"/>
              <a:sym typeface="Times New Roman"/>
            </a:endParaRPr>
          </a:p>
        </p:txBody>
      </p:sp>
      <p:sp>
        <p:nvSpPr>
          <p:cNvPr id="59" name="Google Shape;59;g1efd191b55a_0_0"/>
          <p:cNvSpPr txBox="1"/>
          <p:nvPr/>
        </p:nvSpPr>
        <p:spPr>
          <a:xfrm>
            <a:off x="349975" y="11154800"/>
            <a:ext cx="7429500" cy="7919100"/>
          </a:xfrm>
          <a:prstGeom prst="rect">
            <a:avLst/>
          </a:prstGeom>
          <a:noFill/>
          <a:ln w="9525" cap="flat" cmpd="sng">
            <a:solidFill>
              <a:schemeClr val="dk1"/>
            </a:solidFill>
            <a:prstDash val="solid"/>
            <a:round/>
            <a:headEnd type="none" w="sm" len="sm"/>
            <a:tailEnd type="none" w="sm" len="sm"/>
          </a:ln>
        </p:spPr>
        <p:txBody>
          <a:bodyPr spcFirstLastPara="1" wrap="square" lIns="58500" tIns="58500" rIns="58500" bIns="58500" anchor="ctr" anchorCtr="0">
            <a:spAutoFit/>
          </a:bodyPr>
          <a:lstStyle/>
          <a:p>
            <a:pPr marL="0" marR="0" lvl="0" indent="0" algn="ctr" rtl="0">
              <a:lnSpc>
                <a:spcPct val="100000"/>
              </a:lnSpc>
              <a:spcBef>
                <a:spcPts val="0"/>
              </a:spcBef>
              <a:spcAft>
                <a:spcPts val="0"/>
              </a:spcAft>
              <a:buClr>
                <a:srgbClr val="000000"/>
              </a:buClr>
              <a:buSzPts val="3200"/>
              <a:buFont typeface="Arial"/>
              <a:buNone/>
            </a:pPr>
            <a:r>
              <a:rPr lang="en" sz="2800" b="1" i="0" u="none" strike="noStrike" cap="none" dirty="0">
                <a:solidFill>
                  <a:srgbClr val="000000"/>
                </a:solidFill>
                <a:latin typeface="Times New Roman"/>
                <a:ea typeface="Times New Roman"/>
                <a:cs typeface="Times New Roman"/>
                <a:sym typeface="Times New Roman"/>
              </a:rPr>
              <a:t>Background:</a:t>
            </a:r>
            <a:endParaRPr sz="2800" b="1" i="0" u="none" strike="noStrike" cap="none" dirty="0">
              <a:solidFill>
                <a:srgbClr val="000000"/>
              </a:solidFill>
              <a:latin typeface="Times New Roman"/>
              <a:ea typeface="Times New Roman"/>
              <a:cs typeface="Times New Roman"/>
              <a:sym typeface="Times New Roman"/>
            </a:endParaRPr>
          </a:p>
          <a:p>
            <a:pPr marL="457200" lvl="0" indent="-406400" algn="l" rtl="0">
              <a:lnSpc>
                <a:spcPct val="115000"/>
              </a:lnSpc>
              <a:spcBef>
                <a:spcPts val="0"/>
              </a:spcBef>
              <a:spcAft>
                <a:spcPts val="0"/>
              </a:spcAft>
              <a:buClr>
                <a:schemeClr val="dk1"/>
              </a:buClr>
              <a:buSzPts val="2800"/>
              <a:buFont typeface="Times New Roman"/>
              <a:buChar char="●"/>
            </a:pPr>
            <a:r>
              <a:rPr lang="en" sz="2800" dirty="0">
                <a:solidFill>
                  <a:schemeClr val="dk1"/>
                </a:solidFill>
                <a:latin typeface="Times New Roman"/>
                <a:ea typeface="Times New Roman"/>
                <a:cs typeface="Times New Roman"/>
                <a:sym typeface="Times New Roman"/>
              </a:rPr>
              <a:t>Standard treatments for muscle loss rely on genetic editing or systemic drug administration with high costs, safety concerns, and problems with accessibility</a:t>
            </a:r>
            <a:endParaRPr sz="2800" dirty="0">
              <a:solidFill>
                <a:schemeClr val="dk1"/>
              </a:solidFill>
              <a:latin typeface="Times New Roman"/>
              <a:ea typeface="Times New Roman"/>
              <a:cs typeface="Times New Roman"/>
              <a:sym typeface="Times New Roman"/>
            </a:endParaRPr>
          </a:p>
          <a:p>
            <a:pPr marL="457200" lvl="0" indent="-406400" algn="l" rtl="0">
              <a:lnSpc>
                <a:spcPct val="115000"/>
              </a:lnSpc>
              <a:spcBef>
                <a:spcPts val="0"/>
              </a:spcBef>
              <a:spcAft>
                <a:spcPts val="0"/>
              </a:spcAft>
              <a:buClr>
                <a:schemeClr val="dk1"/>
              </a:buClr>
              <a:buSzPts val="2800"/>
              <a:buFont typeface="Times New Roman"/>
              <a:buChar char="●"/>
            </a:pPr>
            <a:r>
              <a:rPr lang="en" sz="2800" dirty="0">
                <a:solidFill>
                  <a:schemeClr val="dk1"/>
                </a:solidFill>
                <a:latin typeface="Times New Roman"/>
                <a:ea typeface="Times New Roman"/>
                <a:cs typeface="Times New Roman"/>
                <a:sym typeface="Times New Roman"/>
              </a:rPr>
              <a:t>We plan to solve these problems with an alternative treatment through a gut-safe probiotic that will detect and administer follistatin when needed. </a:t>
            </a:r>
            <a:endParaRPr sz="2800" dirty="0">
              <a:solidFill>
                <a:schemeClr val="dk1"/>
              </a:solidFill>
              <a:latin typeface="Times New Roman"/>
              <a:ea typeface="Times New Roman"/>
              <a:cs typeface="Times New Roman"/>
              <a:sym typeface="Times New Roman"/>
            </a:endParaRPr>
          </a:p>
          <a:p>
            <a:pPr marL="457200" lvl="0" indent="-406400" algn="l" rtl="0">
              <a:lnSpc>
                <a:spcPct val="115000"/>
              </a:lnSpc>
              <a:spcBef>
                <a:spcPts val="0"/>
              </a:spcBef>
              <a:spcAft>
                <a:spcPts val="0"/>
              </a:spcAft>
              <a:buClr>
                <a:schemeClr val="dk1"/>
              </a:buClr>
              <a:buSzPts val="2800"/>
              <a:buFont typeface="Times New Roman"/>
              <a:buChar char="●"/>
            </a:pPr>
            <a:r>
              <a:rPr lang="en" sz="2800" dirty="0">
                <a:solidFill>
                  <a:schemeClr val="dk1"/>
                </a:solidFill>
                <a:latin typeface="Times New Roman"/>
                <a:ea typeface="Times New Roman"/>
                <a:cs typeface="Times New Roman"/>
                <a:sym typeface="Times New Roman"/>
              </a:rPr>
              <a:t>Through synthetic biology, we aim to avoid the side effects associated with long-term corticosteroid use, with its nonspecific effects, and with gene replacement therapy, which relies on adeno-associated viruses for delivery, provoking immune responses.</a:t>
            </a:r>
            <a:endParaRPr sz="2800" i="0" u="none" strike="noStrike" cap="none" dirty="0">
              <a:solidFill>
                <a:srgbClr val="00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3200"/>
              <a:buFont typeface="Arial"/>
              <a:buNone/>
            </a:pPr>
            <a:endParaRPr sz="2800" i="0" u="none" strike="noStrike" cap="none" dirty="0">
              <a:solidFill>
                <a:srgbClr val="000000"/>
              </a:solidFill>
              <a:latin typeface="Times New Roman"/>
              <a:ea typeface="Times New Roman"/>
              <a:cs typeface="Times New Roman"/>
              <a:sym typeface="Times New Roman"/>
            </a:endParaRPr>
          </a:p>
        </p:txBody>
      </p:sp>
      <p:sp>
        <p:nvSpPr>
          <p:cNvPr id="60" name="Google Shape;60;g1efd191b55a_0_0"/>
          <p:cNvSpPr txBox="1"/>
          <p:nvPr/>
        </p:nvSpPr>
        <p:spPr>
          <a:xfrm>
            <a:off x="12551375" y="15123700"/>
            <a:ext cx="10003800" cy="3882300"/>
          </a:xfrm>
          <a:prstGeom prst="rect">
            <a:avLst/>
          </a:prstGeom>
          <a:noFill/>
          <a:ln w="9525" cap="flat" cmpd="sng">
            <a:solidFill>
              <a:schemeClr val="dk1"/>
            </a:solidFill>
            <a:prstDash val="solid"/>
            <a:round/>
            <a:headEnd type="none" w="sm" len="sm"/>
            <a:tailEnd type="none" w="sm" len="sm"/>
          </a:ln>
        </p:spPr>
        <p:txBody>
          <a:bodyPr spcFirstLastPara="1" wrap="square" lIns="58500" tIns="58500" rIns="58500" bIns="585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 sz="2800" b="1" i="0" u="none" strike="noStrike" cap="none" dirty="0">
                <a:solidFill>
                  <a:srgbClr val="000000"/>
                </a:solidFill>
                <a:latin typeface="Times New Roman"/>
                <a:ea typeface="Times New Roman"/>
                <a:cs typeface="Times New Roman"/>
                <a:sym typeface="Times New Roman"/>
              </a:rPr>
              <a:t>Team Content:</a:t>
            </a:r>
            <a:endParaRPr sz="2800" b="1" i="0" u="none" strike="noStrike" cap="none" dirty="0">
              <a:solidFill>
                <a:srgbClr val="000000"/>
              </a:solidFill>
              <a:latin typeface="Times New Roman"/>
              <a:ea typeface="Times New Roman"/>
              <a:cs typeface="Times New Roman"/>
              <a:sym typeface="Times New Roman"/>
            </a:endParaRPr>
          </a:p>
          <a:p>
            <a:pPr marL="292608" marR="0" lvl="0" indent="-260096" algn="l" rtl="0">
              <a:lnSpc>
                <a:spcPct val="100000"/>
              </a:lnSpc>
              <a:spcBef>
                <a:spcPts val="0"/>
              </a:spcBef>
              <a:spcAft>
                <a:spcPts val="0"/>
              </a:spcAft>
              <a:buClr>
                <a:schemeClr val="dk1"/>
              </a:buClr>
              <a:buSzPts val="2800"/>
              <a:buFont typeface="Times New Roman"/>
              <a:buChar char="●"/>
            </a:pPr>
            <a:r>
              <a:rPr lang="en" sz="2800" dirty="0">
                <a:solidFill>
                  <a:schemeClr val="dk1"/>
                </a:solidFill>
                <a:latin typeface="Times New Roman"/>
                <a:ea typeface="Times New Roman"/>
                <a:cs typeface="Times New Roman"/>
                <a:sym typeface="Times New Roman"/>
              </a:rPr>
              <a:t>We are a new team made up of 4 members, all new to the BioBuilder Club from Western Reserve Academy. </a:t>
            </a:r>
            <a:endParaRPr sz="2800" dirty="0">
              <a:solidFill>
                <a:schemeClr val="dk1"/>
              </a:solidFill>
              <a:latin typeface="Times New Roman"/>
              <a:ea typeface="Times New Roman"/>
              <a:cs typeface="Times New Roman"/>
              <a:sym typeface="Times New Roman"/>
            </a:endParaRPr>
          </a:p>
          <a:p>
            <a:pPr marL="457200" lvl="0" indent="-406400" algn="l" rtl="0">
              <a:lnSpc>
                <a:spcPct val="100000"/>
              </a:lnSpc>
              <a:spcBef>
                <a:spcPts val="0"/>
              </a:spcBef>
              <a:spcAft>
                <a:spcPts val="0"/>
              </a:spcAft>
              <a:buClr>
                <a:schemeClr val="dk1"/>
              </a:buClr>
              <a:buSzPts val="2800"/>
              <a:buFont typeface="Times New Roman"/>
              <a:buChar char="●"/>
            </a:pPr>
            <a:r>
              <a:rPr lang="en" sz="2800" dirty="0">
                <a:solidFill>
                  <a:schemeClr val="dk1"/>
                </a:solidFill>
                <a:latin typeface="Times New Roman"/>
                <a:ea typeface="Times New Roman"/>
                <a:cs typeface="Times New Roman"/>
                <a:sym typeface="Times New Roman"/>
              </a:rPr>
              <a:t>All of us have a love for biology and scientific research connecting us to synthetic biology. Since we are mostly comprised of seniors, this project will likely be picked up by new students next year.</a:t>
            </a:r>
            <a:endParaRPr sz="2800" dirty="0">
              <a:solidFill>
                <a:schemeClr val="dk1"/>
              </a:solidFill>
              <a:latin typeface="Times New Roman"/>
              <a:ea typeface="Times New Roman"/>
              <a:cs typeface="Times New Roman"/>
              <a:sym typeface="Times New Roman"/>
            </a:endParaRPr>
          </a:p>
          <a:p>
            <a:pPr marL="457200" lvl="0" indent="-406400" algn="l" rtl="0">
              <a:lnSpc>
                <a:spcPct val="100000"/>
              </a:lnSpc>
              <a:spcBef>
                <a:spcPts val="0"/>
              </a:spcBef>
              <a:spcAft>
                <a:spcPts val="0"/>
              </a:spcAft>
              <a:buClr>
                <a:schemeClr val="dk1"/>
              </a:buClr>
              <a:buSzPts val="2800"/>
              <a:buFont typeface="Times New Roman"/>
              <a:buChar char="●"/>
            </a:pPr>
            <a:r>
              <a:rPr lang="en" sz="2800" dirty="0">
                <a:solidFill>
                  <a:schemeClr val="dk1"/>
                </a:solidFill>
                <a:latin typeface="Times New Roman"/>
                <a:ea typeface="Times New Roman"/>
                <a:cs typeface="Times New Roman"/>
                <a:sym typeface="Times New Roman"/>
              </a:rPr>
              <a:t>Picture  (Left to Right) Lydia, Adelaide, Arya, Colton, and Sanam</a:t>
            </a:r>
            <a:endParaRPr sz="2800" dirty="0">
              <a:solidFill>
                <a:schemeClr val="dk1"/>
              </a:solidFill>
              <a:latin typeface="Times New Roman"/>
              <a:ea typeface="Times New Roman"/>
              <a:cs typeface="Times New Roman"/>
              <a:sym typeface="Times New Roman"/>
            </a:endParaRPr>
          </a:p>
        </p:txBody>
      </p:sp>
      <p:pic>
        <p:nvPicPr>
          <p:cNvPr id="61" name="Google Shape;61;g1efd191b55a_0_0"/>
          <p:cNvPicPr preferRelativeResize="0"/>
          <p:nvPr/>
        </p:nvPicPr>
        <p:blipFill rotWithShape="1">
          <a:blip r:embed="rId5">
            <a:alphaModFix/>
          </a:blip>
          <a:srcRect b="-9660"/>
          <a:stretch/>
        </p:blipFill>
        <p:spPr>
          <a:xfrm>
            <a:off x="-304800" y="-370400"/>
            <a:ext cx="7129125" cy="2789975"/>
          </a:xfrm>
          <a:prstGeom prst="rect">
            <a:avLst/>
          </a:prstGeom>
          <a:noFill/>
          <a:ln>
            <a:noFill/>
          </a:ln>
        </p:spPr>
      </p:pic>
      <p:pic>
        <p:nvPicPr>
          <p:cNvPr id="62" name="Google Shape;62;g1efd191b55a_0_0"/>
          <p:cNvPicPr preferRelativeResize="0"/>
          <p:nvPr/>
        </p:nvPicPr>
        <p:blipFill rotWithShape="1">
          <a:blip r:embed="rId6">
            <a:alphaModFix/>
          </a:blip>
          <a:srcRect/>
          <a:stretch/>
        </p:blipFill>
        <p:spPr>
          <a:xfrm>
            <a:off x="21701771" y="19116489"/>
            <a:ext cx="4192619" cy="1653309"/>
          </a:xfrm>
          <a:prstGeom prst="rect">
            <a:avLst/>
          </a:prstGeom>
          <a:noFill/>
          <a:ln>
            <a:noFill/>
          </a:ln>
        </p:spPr>
      </p:pic>
      <p:pic>
        <p:nvPicPr>
          <p:cNvPr id="63" name="Google Shape;63;g1efd191b55a_0_0"/>
          <p:cNvPicPr preferRelativeResize="0"/>
          <p:nvPr/>
        </p:nvPicPr>
        <p:blipFill rotWithShape="1">
          <a:blip r:embed="rId7">
            <a:alphaModFix/>
          </a:blip>
          <a:srcRect/>
          <a:stretch/>
        </p:blipFill>
        <p:spPr>
          <a:xfrm>
            <a:off x="8813439" y="19211728"/>
            <a:ext cx="5524448" cy="1792600"/>
          </a:xfrm>
          <a:prstGeom prst="rect">
            <a:avLst/>
          </a:prstGeom>
          <a:noFill/>
          <a:ln>
            <a:noFill/>
          </a:ln>
        </p:spPr>
      </p:pic>
      <p:pic>
        <p:nvPicPr>
          <p:cNvPr id="64" name="Google Shape;64;g1efd191b55a_0_0"/>
          <p:cNvPicPr preferRelativeResize="0"/>
          <p:nvPr/>
        </p:nvPicPr>
        <p:blipFill rotWithShape="1">
          <a:blip r:embed="rId8">
            <a:alphaModFix/>
          </a:blip>
          <a:srcRect/>
          <a:stretch/>
        </p:blipFill>
        <p:spPr>
          <a:xfrm>
            <a:off x="27038872" y="19124300"/>
            <a:ext cx="1836813" cy="1843209"/>
          </a:xfrm>
          <a:prstGeom prst="rect">
            <a:avLst/>
          </a:prstGeom>
          <a:noFill/>
          <a:ln>
            <a:noFill/>
          </a:ln>
        </p:spPr>
      </p:pic>
      <p:pic>
        <p:nvPicPr>
          <p:cNvPr id="65" name="Google Shape;65;g1efd191b55a_0_0"/>
          <p:cNvPicPr preferRelativeResize="0"/>
          <p:nvPr/>
        </p:nvPicPr>
        <p:blipFill rotWithShape="1">
          <a:blip r:embed="rId9">
            <a:alphaModFix/>
          </a:blip>
          <a:srcRect/>
          <a:stretch/>
        </p:blipFill>
        <p:spPr>
          <a:xfrm>
            <a:off x="30291899" y="19017638"/>
            <a:ext cx="5524450" cy="1850972"/>
          </a:xfrm>
          <a:prstGeom prst="rect">
            <a:avLst/>
          </a:prstGeom>
          <a:noFill/>
          <a:ln>
            <a:noFill/>
          </a:ln>
        </p:spPr>
      </p:pic>
      <p:pic>
        <p:nvPicPr>
          <p:cNvPr id="66" name="Google Shape;66;g1efd191b55a_0_0"/>
          <p:cNvPicPr preferRelativeResize="0"/>
          <p:nvPr/>
        </p:nvPicPr>
        <p:blipFill rotWithShape="1">
          <a:blip r:embed="rId10">
            <a:alphaModFix/>
          </a:blip>
          <a:srcRect/>
          <a:stretch/>
        </p:blipFill>
        <p:spPr>
          <a:xfrm>
            <a:off x="15032848" y="19124289"/>
            <a:ext cx="5524450" cy="1637683"/>
          </a:xfrm>
          <a:prstGeom prst="rect">
            <a:avLst/>
          </a:prstGeom>
          <a:noFill/>
          <a:ln>
            <a:noFill/>
          </a:ln>
        </p:spPr>
      </p:pic>
      <p:sp>
        <p:nvSpPr>
          <p:cNvPr id="67" name="Google Shape;67;g1efd191b55a_0_0"/>
          <p:cNvSpPr txBox="1"/>
          <p:nvPr/>
        </p:nvSpPr>
        <p:spPr>
          <a:xfrm>
            <a:off x="8037650" y="15136875"/>
            <a:ext cx="4364100" cy="3882300"/>
          </a:xfrm>
          <a:prstGeom prst="rect">
            <a:avLst/>
          </a:prstGeom>
          <a:noFill/>
          <a:ln w="9525" cap="flat" cmpd="sng">
            <a:solidFill>
              <a:schemeClr val="dk1"/>
            </a:solidFill>
            <a:prstDash val="solid"/>
            <a:round/>
            <a:headEnd type="none" w="sm" len="sm"/>
            <a:tailEnd type="none" w="sm" len="sm"/>
          </a:ln>
        </p:spPr>
        <p:txBody>
          <a:bodyPr spcFirstLastPara="1" wrap="square" lIns="58500" tIns="58500" rIns="58500" bIns="585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en" sz="2800" b="1" dirty="0">
                <a:latin typeface="Times New Roman"/>
                <a:ea typeface="Times New Roman"/>
                <a:cs typeface="Times New Roman"/>
                <a:sym typeface="Times New Roman"/>
              </a:rPr>
              <a:t>Our Approach:</a:t>
            </a:r>
            <a:endParaRPr sz="2800" b="1" i="0" u="none" strike="noStrike" cap="none" dirty="0">
              <a:solidFill>
                <a:srgbClr val="000000"/>
              </a:solidFill>
              <a:latin typeface="Times New Roman"/>
              <a:ea typeface="Times New Roman"/>
              <a:cs typeface="Times New Roman"/>
              <a:sym typeface="Times New Roman"/>
            </a:endParaRPr>
          </a:p>
          <a:p>
            <a:pPr marL="292608" marR="0" lvl="0" indent="-267208" algn="l" rtl="0">
              <a:lnSpc>
                <a:spcPct val="100000"/>
              </a:lnSpc>
              <a:spcBef>
                <a:spcPts val="0"/>
              </a:spcBef>
              <a:spcAft>
                <a:spcPts val="0"/>
              </a:spcAft>
              <a:buClr>
                <a:schemeClr val="dk1"/>
              </a:buClr>
              <a:buSzPts val="2400"/>
              <a:buFont typeface="Times New Roman"/>
              <a:buChar char="●"/>
            </a:pPr>
            <a:r>
              <a:rPr lang="en" sz="2800" dirty="0">
                <a:latin typeface="Times New Roman"/>
                <a:ea typeface="Times New Roman"/>
                <a:cs typeface="Times New Roman"/>
                <a:sym typeface="Times New Roman"/>
              </a:rPr>
              <a:t>We are using genetically modified </a:t>
            </a:r>
            <a:r>
              <a:rPr lang="en" sz="2800" i="1" dirty="0">
                <a:latin typeface="Times New Roman"/>
                <a:ea typeface="Times New Roman"/>
                <a:cs typeface="Times New Roman"/>
                <a:sym typeface="Times New Roman"/>
              </a:rPr>
              <a:t>Limosilactobacillus reuteri </a:t>
            </a:r>
            <a:r>
              <a:rPr lang="en" sz="2800" dirty="0">
                <a:latin typeface="Times New Roman"/>
                <a:ea typeface="Times New Roman"/>
                <a:cs typeface="Times New Roman"/>
                <a:sym typeface="Times New Roman"/>
              </a:rPr>
              <a:t>to create a probiotic that express genes for follistatin to combat Muscular Dystrophy.</a:t>
            </a:r>
            <a:endParaRPr sz="2800" i="0" u="none" strike="noStrike" cap="none" dirty="0">
              <a:solidFill>
                <a:srgbClr val="000000"/>
              </a:solidFill>
              <a:latin typeface="Times New Roman"/>
              <a:ea typeface="Times New Roman"/>
              <a:cs typeface="Times New Roman"/>
              <a:sym typeface="Times New Roman"/>
            </a:endParaRPr>
          </a:p>
        </p:txBody>
      </p:sp>
      <p:sp>
        <p:nvSpPr>
          <p:cNvPr id="68" name="Google Shape;68;g1efd191b55a_0_0"/>
          <p:cNvSpPr txBox="1"/>
          <p:nvPr/>
        </p:nvSpPr>
        <p:spPr>
          <a:xfrm>
            <a:off x="14734475" y="11215251"/>
            <a:ext cx="6121200" cy="3632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800" b="1">
                <a:solidFill>
                  <a:schemeClr val="dk1"/>
                </a:solidFill>
                <a:latin typeface="Times New Roman"/>
                <a:ea typeface="Times New Roman"/>
                <a:cs typeface="Times New Roman"/>
                <a:sym typeface="Times New Roman"/>
              </a:rPr>
              <a:t>Next steps:</a:t>
            </a:r>
            <a:endParaRPr sz="2800" b="1">
              <a:solidFill>
                <a:schemeClr val="dk1"/>
              </a:solidFill>
              <a:latin typeface="Times New Roman"/>
              <a:ea typeface="Times New Roman"/>
              <a:cs typeface="Times New Roman"/>
              <a:sym typeface="Times New Roman"/>
            </a:endParaRPr>
          </a:p>
          <a:p>
            <a:pPr marL="292608" lvl="0" indent="-292608" algn="l" rtl="0">
              <a:spcBef>
                <a:spcPts val="0"/>
              </a:spcBef>
              <a:spcAft>
                <a:spcPts val="0"/>
              </a:spcAft>
              <a:buClr>
                <a:schemeClr val="dk1"/>
              </a:buClr>
              <a:buSzPts val="2800"/>
              <a:buFont typeface="Times New Roman"/>
              <a:buChar char="●"/>
            </a:pPr>
            <a:r>
              <a:rPr lang="en" sz="2800">
                <a:solidFill>
                  <a:schemeClr val="dk1"/>
                </a:solidFill>
                <a:latin typeface="Times New Roman"/>
                <a:ea typeface="Times New Roman"/>
                <a:cs typeface="Times New Roman"/>
                <a:sym typeface="Times New Roman"/>
              </a:rPr>
              <a:t>Encoding Follistatin gene into </a:t>
            </a:r>
            <a:r>
              <a:rPr lang="en" sz="2800" i="1">
                <a:solidFill>
                  <a:schemeClr val="dk1"/>
                </a:solidFill>
                <a:latin typeface="Times New Roman"/>
                <a:ea typeface="Times New Roman"/>
                <a:cs typeface="Times New Roman"/>
                <a:sym typeface="Times New Roman"/>
              </a:rPr>
              <a:t>Limosilactobacillus reuteri</a:t>
            </a:r>
            <a:r>
              <a:rPr lang="en" sz="2800">
                <a:solidFill>
                  <a:schemeClr val="dk1"/>
                </a:solidFill>
                <a:latin typeface="Times New Roman"/>
                <a:ea typeface="Times New Roman"/>
                <a:cs typeface="Times New Roman"/>
                <a:sym typeface="Times New Roman"/>
              </a:rPr>
              <a:t> to move onto further testing stages</a:t>
            </a:r>
            <a:endParaRPr sz="2800">
              <a:solidFill>
                <a:schemeClr val="dk1"/>
              </a:solidFill>
              <a:latin typeface="Times New Roman"/>
              <a:ea typeface="Times New Roman"/>
              <a:cs typeface="Times New Roman"/>
              <a:sym typeface="Times New Roman"/>
            </a:endParaRPr>
          </a:p>
          <a:p>
            <a:pPr marL="292608" lvl="0" indent="-292608" algn="l" rtl="0">
              <a:spcBef>
                <a:spcPts val="0"/>
              </a:spcBef>
              <a:spcAft>
                <a:spcPts val="0"/>
              </a:spcAft>
              <a:buClr>
                <a:schemeClr val="dk1"/>
              </a:buClr>
              <a:buSzPts val="2800"/>
              <a:buFont typeface="Times New Roman"/>
              <a:buChar char="●"/>
            </a:pPr>
            <a:r>
              <a:rPr lang="en" sz="2800">
                <a:solidFill>
                  <a:schemeClr val="dk1"/>
                </a:solidFill>
                <a:latin typeface="Times New Roman"/>
                <a:ea typeface="Times New Roman"/>
                <a:cs typeface="Times New Roman"/>
                <a:sym typeface="Times New Roman"/>
              </a:rPr>
              <a:t>The end goal would be to test as a probiotic solution for DMD in a medical environment and hope to limit the effects of the disease.</a:t>
            </a:r>
            <a:endParaRPr sz="2800">
              <a:solidFill>
                <a:schemeClr val="dk1"/>
              </a:solidFill>
              <a:latin typeface="Times New Roman"/>
              <a:ea typeface="Times New Roman"/>
              <a:cs typeface="Times New Roman"/>
              <a:sym typeface="Times New Roman"/>
            </a:endParaRPr>
          </a:p>
        </p:txBody>
      </p:sp>
      <p:sp>
        <p:nvSpPr>
          <p:cNvPr id="69" name="Google Shape;69;g1efd191b55a_0_0"/>
          <p:cNvSpPr txBox="1"/>
          <p:nvPr/>
        </p:nvSpPr>
        <p:spPr>
          <a:xfrm>
            <a:off x="20841912" y="11035700"/>
            <a:ext cx="3627600" cy="770100"/>
          </a:xfrm>
          <a:prstGeom prst="rect">
            <a:avLst/>
          </a:prstGeom>
          <a:noFill/>
          <a:ln>
            <a:noFill/>
          </a:ln>
        </p:spPr>
        <p:txBody>
          <a:bodyPr spcFirstLastPara="1" wrap="square" lIns="103950" tIns="103950" rIns="103950" bIns="103950" anchor="t" anchorCtr="0">
            <a:spAutoFit/>
          </a:bodyPr>
          <a:lstStyle/>
          <a:p>
            <a:pPr marL="0" lvl="0" indent="0" algn="l" rtl="0">
              <a:spcBef>
                <a:spcPts val="0"/>
              </a:spcBef>
              <a:spcAft>
                <a:spcPts val="0"/>
              </a:spcAft>
              <a:buNone/>
            </a:pPr>
            <a:r>
              <a:rPr lang="en" sz="3638" b="1">
                <a:solidFill>
                  <a:schemeClr val="dk1"/>
                </a:solidFill>
                <a:latin typeface="Times New Roman"/>
                <a:ea typeface="Times New Roman"/>
                <a:cs typeface="Times New Roman"/>
                <a:sym typeface="Times New Roman"/>
              </a:rPr>
              <a:t>References Here:</a:t>
            </a:r>
            <a:endParaRPr sz="3638" b="1">
              <a:solidFill>
                <a:schemeClr val="dk1"/>
              </a:solidFill>
              <a:latin typeface="Times New Roman"/>
              <a:ea typeface="Times New Roman"/>
              <a:cs typeface="Times New Roman"/>
              <a:sym typeface="Times New Roman"/>
            </a:endParaRPr>
          </a:p>
        </p:txBody>
      </p:sp>
      <p:sp>
        <p:nvSpPr>
          <p:cNvPr id="70" name="Google Shape;70;g1efd191b55a_0_0"/>
          <p:cNvSpPr txBox="1"/>
          <p:nvPr/>
        </p:nvSpPr>
        <p:spPr>
          <a:xfrm>
            <a:off x="27882900" y="16022175"/>
            <a:ext cx="9286500" cy="27900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3200" b="1" dirty="0">
                <a:solidFill>
                  <a:schemeClr val="dk1"/>
                </a:solidFill>
                <a:latin typeface="Times New Roman"/>
                <a:ea typeface="Times New Roman"/>
                <a:cs typeface="Times New Roman"/>
                <a:sym typeface="Times New Roman"/>
              </a:rPr>
              <a:t>Acknowledgements:</a:t>
            </a:r>
            <a:endParaRPr sz="3200" b="1" dirty="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r>
              <a:rPr lang="en" sz="3000" dirty="0">
                <a:solidFill>
                  <a:schemeClr val="dk1"/>
                </a:solidFill>
                <a:latin typeface="Times New Roman"/>
                <a:ea typeface="Times New Roman"/>
                <a:cs typeface="Times New Roman"/>
                <a:sym typeface="Times New Roman"/>
              </a:rPr>
              <a:t>We would like to thank Ms. Marmerstein and our mentor Kosuke Seki for their unwavering support and knowledge to make our project possible! </a:t>
            </a:r>
            <a:endParaRPr sz="3000" dirty="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sz="3000" b="1" dirty="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sz="3200" dirty="0">
              <a:solidFill>
                <a:schemeClr val="dk1"/>
              </a:solidFill>
              <a:latin typeface="Times New Roman"/>
              <a:ea typeface="Times New Roman"/>
              <a:cs typeface="Times New Roman"/>
              <a:sym typeface="Times New Roman"/>
            </a:endParaRPr>
          </a:p>
        </p:txBody>
      </p:sp>
      <p:pic>
        <p:nvPicPr>
          <p:cNvPr id="71" name="Google Shape;71;g1efd191b55a_0_0" title="Screenshot 2026-02-13 at 3.24.16 PM.png"/>
          <p:cNvPicPr preferRelativeResize="0"/>
          <p:nvPr/>
        </p:nvPicPr>
        <p:blipFill>
          <a:blip r:embed="rId11">
            <a:alphaModFix/>
          </a:blip>
          <a:stretch>
            <a:fillRect/>
          </a:stretch>
        </p:blipFill>
        <p:spPr>
          <a:xfrm>
            <a:off x="8037650" y="11128525"/>
            <a:ext cx="6567627" cy="3882300"/>
          </a:xfrm>
          <a:prstGeom prst="rect">
            <a:avLst/>
          </a:prstGeom>
          <a:noFill/>
          <a:ln w="9525" cap="flat" cmpd="sng">
            <a:solidFill>
              <a:schemeClr val="dk1"/>
            </a:solidFill>
            <a:prstDash val="solid"/>
            <a:round/>
            <a:headEnd type="none" w="sm" len="sm"/>
            <a:tailEnd type="none" w="sm" len="sm"/>
          </a:ln>
        </p:spPr>
      </p:pic>
      <p:sp>
        <p:nvSpPr>
          <p:cNvPr id="72" name="Google Shape;72;g1efd191b55a_0_0"/>
          <p:cNvSpPr txBox="1"/>
          <p:nvPr/>
        </p:nvSpPr>
        <p:spPr>
          <a:xfrm>
            <a:off x="30099000" y="17411700"/>
            <a:ext cx="7429500" cy="1308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7300">
              <a:solidFill>
                <a:schemeClr val="dk2"/>
              </a:solidFill>
            </a:endParaRPr>
          </a:p>
        </p:txBody>
      </p:sp>
      <p:pic>
        <p:nvPicPr>
          <p:cNvPr id="73" name="Google Shape;73;g1efd191b55a_0_0" title="Screenshot 2026-02-17 at 10.12.16 AM.png"/>
          <p:cNvPicPr preferRelativeResize="0"/>
          <p:nvPr/>
        </p:nvPicPr>
        <p:blipFill>
          <a:blip r:embed="rId12">
            <a:alphaModFix/>
          </a:blip>
          <a:stretch>
            <a:fillRect/>
          </a:stretch>
        </p:blipFill>
        <p:spPr>
          <a:xfrm>
            <a:off x="22704809" y="15172300"/>
            <a:ext cx="4861442" cy="3632699"/>
          </a:xfrm>
          <a:prstGeom prst="rect">
            <a:avLst/>
          </a:prstGeom>
          <a:noFill/>
          <a:ln w="19050" cap="flat" cmpd="sng">
            <a:solidFill>
              <a:schemeClr val="dk1"/>
            </a:solidFill>
            <a:prstDash val="solid"/>
            <a:round/>
            <a:headEnd type="none" w="sm" len="sm"/>
            <a:tailEnd type="none" w="sm" len="sm"/>
          </a:ln>
        </p:spPr>
      </p:pic>
      <p:sp>
        <p:nvSpPr>
          <p:cNvPr id="74" name="Google Shape;74;g1efd191b55a_0_0"/>
          <p:cNvSpPr/>
          <p:nvPr/>
        </p:nvSpPr>
        <p:spPr>
          <a:xfrm>
            <a:off x="20275400" y="9414100"/>
            <a:ext cx="3257100" cy="5787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5" name="Google Shape;75;g1efd191b55a_0_0"/>
          <p:cNvSpPr txBox="1"/>
          <p:nvPr/>
        </p:nvSpPr>
        <p:spPr>
          <a:xfrm>
            <a:off x="27964675" y="15248500"/>
            <a:ext cx="5250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800" dirty="0">
                <a:solidFill>
                  <a:schemeClr val="dk1"/>
                </a:solidFill>
                <a:latin typeface="Times New Roman"/>
                <a:ea typeface="Times New Roman"/>
                <a:cs typeface="Times New Roman"/>
                <a:sym typeface="Times New Roman"/>
              </a:rPr>
              <a:t>(All figures created in BioRender)</a:t>
            </a:r>
            <a:endParaRPr sz="2800" dirty="0">
              <a:solidFill>
                <a:schemeClr val="dk1"/>
              </a:solidFill>
              <a:latin typeface="Times New Roman"/>
              <a:ea typeface="Times New Roman"/>
              <a:cs typeface="Times New Roman"/>
              <a:sym typeface="Times New Roman"/>
            </a:endParaRPr>
          </a:p>
        </p:txBody>
      </p:sp>
      <p:pic>
        <p:nvPicPr>
          <p:cNvPr id="76" name="Google Shape;76;g1efd191b55a_0_0" title="Screenshot 2026-02-23 at 3.28.11 PM.png"/>
          <p:cNvPicPr preferRelativeResize="0"/>
          <p:nvPr/>
        </p:nvPicPr>
        <p:blipFill rotWithShape="1">
          <a:blip r:embed="rId13">
            <a:alphaModFix/>
          </a:blip>
          <a:srcRect l="1950" r="1941"/>
          <a:stretch/>
        </p:blipFill>
        <p:spPr>
          <a:xfrm>
            <a:off x="12659925" y="2720104"/>
            <a:ext cx="11519326" cy="8219375"/>
          </a:xfrm>
          <a:prstGeom prst="rect">
            <a:avLst/>
          </a:prstGeom>
          <a:noFill/>
          <a:ln w="9525" cap="flat" cmpd="sng">
            <a:solidFill>
              <a:schemeClr val="dk1"/>
            </a:solidFill>
            <a:prstDash val="solid"/>
            <a:round/>
            <a:headEnd type="none" w="sm" len="sm"/>
            <a:tailEnd type="none" w="sm" len="sm"/>
          </a:ln>
        </p:spPr>
      </p:pic>
      <p:sp>
        <p:nvSpPr>
          <p:cNvPr id="77" name="Google Shape;77;g1efd191b55a_0_0"/>
          <p:cNvSpPr txBox="1"/>
          <p:nvPr/>
        </p:nvSpPr>
        <p:spPr>
          <a:xfrm>
            <a:off x="26810292" y="2035154"/>
            <a:ext cx="7605300" cy="615600"/>
          </a:xfrm>
          <a:prstGeom prst="rect">
            <a:avLst/>
          </a:prstGeom>
          <a:noFill/>
          <a:ln>
            <a:noFill/>
          </a:ln>
        </p:spPr>
        <p:txBody>
          <a:bodyPr spcFirstLastPara="1" wrap="square" lIns="91425" tIns="91425" rIns="91425" bIns="91425" anchor="ctr" anchorCtr="0">
            <a:spAutoFit/>
          </a:bodyPr>
          <a:lstStyle/>
          <a:p>
            <a:pPr marL="0" lvl="0" indent="0" algn="l" rtl="0">
              <a:spcBef>
                <a:spcPts val="0"/>
              </a:spcBef>
              <a:spcAft>
                <a:spcPts val="0"/>
              </a:spcAft>
              <a:buNone/>
            </a:pPr>
            <a:r>
              <a:rPr lang="en" sz="2800" b="1">
                <a:solidFill>
                  <a:schemeClr val="dk1"/>
                </a:solidFill>
                <a:latin typeface="Times New Roman"/>
                <a:ea typeface="Times New Roman"/>
                <a:cs typeface="Times New Roman"/>
                <a:sym typeface="Times New Roman"/>
              </a:rPr>
              <a:t>Device 1: IL-6 Responsive Follistatin Expression</a:t>
            </a:r>
            <a:endParaRPr sz="2800" b="1">
              <a:solidFill>
                <a:schemeClr val="dk1"/>
              </a:solidFill>
              <a:latin typeface="Times New Roman"/>
              <a:ea typeface="Times New Roman"/>
              <a:cs typeface="Times New Roman"/>
              <a:sym typeface="Times New Roman"/>
            </a:endParaRPr>
          </a:p>
        </p:txBody>
      </p:sp>
      <p:sp>
        <p:nvSpPr>
          <p:cNvPr id="78" name="Google Shape;78;g1efd191b55a_0_0"/>
          <p:cNvSpPr txBox="1"/>
          <p:nvPr/>
        </p:nvSpPr>
        <p:spPr>
          <a:xfrm>
            <a:off x="25752725" y="7966600"/>
            <a:ext cx="11519400" cy="615600"/>
          </a:xfrm>
          <a:prstGeom prst="rect">
            <a:avLst/>
          </a:prstGeom>
          <a:noFill/>
          <a:ln>
            <a:noFill/>
          </a:ln>
        </p:spPr>
        <p:txBody>
          <a:bodyPr spcFirstLastPara="1" wrap="square" lIns="91425" tIns="91425" rIns="91425" bIns="91425" anchor="ctr" anchorCtr="0">
            <a:spAutoFit/>
          </a:bodyPr>
          <a:lstStyle/>
          <a:p>
            <a:pPr marL="0" lvl="0" indent="0" algn="l" rtl="0">
              <a:spcBef>
                <a:spcPts val="0"/>
              </a:spcBef>
              <a:spcAft>
                <a:spcPts val="0"/>
              </a:spcAft>
              <a:buNone/>
            </a:pPr>
            <a:r>
              <a:rPr lang="en" sz="2800" b="1">
                <a:solidFill>
                  <a:schemeClr val="dk1"/>
                </a:solidFill>
                <a:latin typeface="Times New Roman"/>
                <a:ea typeface="Times New Roman"/>
                <a:cs typeface="Times New Roman"/>
                <a:sym typeface="Times New Roman"/>
              </a:rPr>
              <a:t>Device 2: Biosafety Control (Gut-Restricted PH Level Kill Switch)</a:t>
            </a:r>
            <a:endParaRPr sz="2800" b="1">
              <a:solidFill>
                <a:schemeClr val="dk1"/>
              </a:solidFill>
              <a:latin typeface="Times New Roman"/>
              <a:ea typeface="Times New Roman"/>
              <a:cs typeface="Times New Roman"/>
              <a:sym typeface="Times New Roman"/>
            </a:endParaRPr>
          </a:p>
        </p:txBody>
      </p:sp>
      <p:sp>
        <p:nvSpPr>
          <p:cNvPr id="79" name="Google Shape;79;g1efd191b55a_0_0"/>
          <p:cNvSpPr txBox="1"/>
          <p:nvPr/>
        </p:nvSpPr>
        <p:spPr>
          <a:xfrm>
            <a:off x="25421225" y="6731900"/>
            <a:ext cx="10488600" cy="1046700"/>
          </a:xfrm>
          <a:prstGeom prst="rect">
            <a:avLst/>
          </a:prstGeom>
          <a:noFill/>
          <a:ln>
            <a:noFill/>
          </a:ln>
        </p:spPr>
        <p:txBody>
          <a:bodyPr spcFirstLastPara="1" wrap="square" lIns="91425" tIns="91425" rIns="91425" bIns="91425" anchor="ctr" anchorCtr="0">
            <a:spAutoFit/>
          </a:bodyPr>
          <a:lstStyle/>
          <a:p>
            <a:pPr marL="0" lvl="0" indent="0" algn="l" rtl="0">
              <a:spcBef>
                <a:spcPts val="0"/>
              </a:spcBef>
              <a:spcAft>
                <a:spcPts val="0"/>
              </a:spcAft>
              <a:buNone/>
            </a:pPr>
            <a:r>
              <a:rPr lang="en" sz="2800">
                <a:solidFill>
                  <a:schemeClr val="dk1"/>
                </a:solidFill>
                <a:latin typeface="Times New Roman"/>
                <a:ea typeface="Times New Roman"/>
                <a:cs typeface="Times New Roman"/>
                <a:sym typeface="Times New Roman"/>
              </a:rPr>
              <a:t>Inducible promoter turns on when IL-6 levels are high, FS344 binds to myostatin and reduces inhibitory effect on muscle growth.</a:t>
            </a:r>
            <a:endParaRPr sz="2800">
              <a:solidFill>
                <a:schemeClr val="dk1"/>
              </a:solidFill>
              <a:latin typeface="Times New Roman"/>
              <a:ea typeface="Times New Roman"/>
              <a:cs typeface="Times New Roman"/>
              <a:sym typeface="Times New Roman"/>
            </a:endParaRPr>
          </a:p>
        </p:txBody>
      </p:sp>
      <p:sp>
        <p:nvSpPr>
          <p:cNvPr id="80" name="Google Shape;80;g1efd191b55a_0_0"/>
          <p:cNvSpPr txBox="1"/>
          <p:nvPr/>
        </p:nvSpPr>
        <p:spPr>
          <a:xfrm>
            <a:off x="24975825" y="13028400"/>
            <a:ext cx="11994300" cy="1908600"/>
          </a:xfrm>
          <a:prstGeom prst="rect">
            <a:avLst/>
          </a:prstGeom>
          <a:noFill/>
          <a:ln>
            <a:noFill/>
          </a:ln>
        </p:spPr>
        <p:txBody>
          <a:bodyPr spcFirstLastPara="1" wrap="square" lIns="91425" tIns="91425" rIns="91425" bIns="91425" anchor="ctr" anchorCtr="0">
            <a:spAutoFit/>
          </a:bodyPr>
          <a:lstStyle/>
          <a:p>
            <a:pPr marL="0" lvl="0" indent="0" algn="l" rtl="0">
              <a:spcBef>
                <a:spcPts val="0"/>
              </a:spcBef>
              <a:spcAft>
                <a:spcPts val="0"/>
              </a:spcAft>
              <a:buNone/>
            </a:pPr>
            <a:r>
              <a:rPr lang="en" sz="2800">
                <a:solidFill>
                  <a:schemeClr val="dk1"/>
                </a:solidFill>
                <a:latin typeface="Times New Roman"/>
                <a:ea typeface="Times New Roman"/>
                <a:cs typeface="Times New Roman"/>
                <a:sym typeface="Times New Roman"/>
              </a:rPr>
              <a:t>The kill switch uses a constitutive promoter to drive safety gene expression, where RBS1 produces the MazE antitoxin for survival and RBS2 produces the MazF toxin to trigger cell death if containment is lost. TeTR provides transcriptional repression under safe conditions preventing premature toxic expression.</a:t>
            </a:r>
            <a:endParaRPr sz="2800">
              <a:solidFill>
                <a:schemeClr val="dk1"/>
              </a:solidFill>
              <a:latin typeface="Times New Roman"/>
              <a:ea typeface="Times New Roman"/>
              <a:cs typeface="Times New Roman"/>
              <a:sym typeface="Times New Roman"/>
            </a:endParaRPr>
          </a:p>
        </p:txBody>
      </p:sp>
      <p:sp>
        <p:nvSpPr>
          <p:cNvPr id="81" name="Google Shape;81;g1efd191b55a_0_0"/>
          <p:cNvSpPr txBox="1"/>
          <p:nvPr/>
        </p:nvSpPr>
        <p:spPr>
          <a:xfrm flipH="1">
            <a:off x="13312400" y="3469700"/>
            <a:ext cx="1836900" cy="3450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1200"/>
              </a:spcBef>
              <a:spcAft>
                <a:spcPts val="0"/>
              </a:spcAft>
              <a:buClr>
                <a:schemeClr val="dk1"/>
              </a:buClr>
              <a:buSzPts val="1100"/>
              <a:buFont typeface="Arial"/>
              <a:buNone/>
            </a:pPr>
            <a:r>
              <a:rPr lang="en" sz="2800" dirty="0">
                <a:solidFill>
                  <a:schemeClr val="dk1"/>
                </a:solidFill>
                <a:latin typeface="Times New Roman" panose="02020603050405020304" pitchFamily="18" charset="0"/>
                <a:ea typeface="Merriweather"/>
                <a:cs typeface="Times New Roman" panose="02020603050405020304" pitchFamily="18" charset="0"/>
                <a:sym typeface="Merriweather"/>
              </a:rPr>
              <a:t>Follistatin</a:t>
            </a:r>
            <a:endParaRPr sz="2800" dirty="0">
              <a:solidFill>
                <a:schemeClr val="dk1"/>
              </a:solidFill>
              <a:latin typeface="Times New Roman" panose="02020603050405020304" pitchFamily="18" charset="0"/>
              <a:ea typeface="Merriweather"/>
              <a:cs typeface="Times New Roman" panose="02020603050405020304" pitchFamily="18" charset="0"/>
              <a:sym typeface="Merriweather"/>
            </a:endParaRPr>
          </a:p>
          <a:p>
            <a:pPr marL="0" lvl="0" indent="0" algn="l" rtl="0">
              <a:spcBef>
                <a:spcPts val="1200"/>
              </a:spcBef>
              <a:spcAft>
                <a:spcPts val="0"/>
              </a:spcAft>
              <a:buNone/>
            </a:pPr>
            <a:endParaRPr sz="7300" dirty="0">
              <a:solidFill>
                <a:schemeClr val="dk2"/>
              </a:solidFill>
              <a:latin typeface="Times"/>
              <a:ea typeface="Times"/>
              <a:cs typeface="Times"/>
              <a:sym typeface="Times"/>
            </a:endParaRPr>
          </a:p>
        </p:txBody>
      </p:sp>
      <p:sp>
        <p:nvSpPr>
          <p:cNvPr id="82" name="Google Shape;82;g1efd191b55a_0_0"/>
          <p:cNvSpPr txBox="1"/>
          <p:nvPr/>
        </p:nvSpPr>
        <p:spPr>
          <a:xfrm>
            <a:off x="13312400" y="3204847"/>
            <a:ext cx="5524500" cy="770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dirty="0">
                <a:solidFill>
                  <a:schemeClr val="dk1"/>
                </a:solidFill>
                <a:latin typeface="Times New Roman" panose="02020603050405020304" pitchFamily="18" charset="0"/>
                <a:ea typeface="Times"/>
                <a:cs typeface="Times New Roman" panose="02020603050405020304" pitchFamily="18" charset="0"/>
                <a:sym typeface="Times"/>
              </a:rPr>
              <a:t>Myostatin</a:t>
            </a:r>
            <a:endParaRPr sz="2800" dirty="0">
              <a:solidFill>
                <a:schemeClr val="dk1"/>
              </a:solidFill>
              <a:latin typeface="Times New Roman" panose="02020603050405020304" pitchFamily="18" charset="0"/>
              <a:ea typeface="Times"/>
              <a:cs typeface="Times New Roman" panose="02020603050405020304" pitchFamily="18" charset="0"/>
              <a:sym typeface="Times"/>
            </a:endParaRPr>
          </a:p>
        </p:txBody>
      </p:sp>
      <p:sp>
        <p:nvSpPr>
          <p:cNvPr id="83" name="Google Shape;83;g1efd191b55a_0_0"/>
          <p:cNvSpPr txBox="1"/>
          <p:nvPr/>
        </p:nvSpPr>
        <p:spPr>
          <a:xfrm>
            <a:off x="19693800" y="2664075"/>
            <a:ext cx="4590600" cy="1308300"/>
          </a:xfrm>
          <a:prstGeom prst="rect">
            <a:avLst/>
          </a:prstGeom>
          <a:noFill/>
          <a:ln>
            <a:noFill/>
          </a:ln>
        </p:spPr>
        <p:txBody>
          <a:bodyPr spcFirstLastPara="1" wrap="square" lIns="91425" tIns="91425" rIns="91425" bIns="91425" anchor="t" anchorCtr="0">
            <a:noAutofit/>
          </a:bodyPr>
          <a:lstStyle/>
          <a:p>
            <a:pPr marL="0" lvl="0" indent="0" algn="l" rtl="0">
              <a:spcAft>
                <a:spcPts val="0"/>
              </a:spcAft>
              <a:buClr>
                <a:schemeClr val="dk1"/>
              </a:buClr>
              <a:buSzPts val="1100"/>
              <a:buFont typeface="Arial"/>
              <a:buNone/>
            </a:pPr>
            <a:r>
              <a:rPr lang="en" sz="2800" dirty="0">
                <a:solidFill>
                  <a:schemeClr val="dk1"/>
                </a:solidFill>
                <a:latin typeface="Times New Roman" panose="02020603050405020304" pitchFamily="18" charset="0"/>
                <a:ea typeface="Merriweather"/>
                <a:cs typeface="Times New Roman" panose="02020603050405020304" pitchFamily="18" charset="0"/>
                <a:sym typeface="Merriweather"/>
              </a:rPr>
              <a:t>Prevents Myostatin from binding to the Receptors</a:t>
            </a:r>
            <a:endParaRPr sz="2800" dirty="0">
              <a:solidFill>
                <a:schemeClr val="dk1"/>
              </a:solidFill>
              <a:latin typeface="Times New Roman" panose="02020603050405020304" pitchFamily="18" charset="0"/>
              <a:ea typeface="Merriweather"/>
              <a:cs typeface="Times New Roman" panose="02020603050405020304" pitchFamily="18" charset="0"/>
              <a:sym typeface="Merriweather"/>
            </a:endParaRPr>
          </a:p>
          <a:p>
            <a:pPr marL="0" lvl="0" indent="0" algn="l" rtl="0">
              <a:spcBef>
                <a:spcPts val="1200"/>
              </a:spcBef>
              <a:spcAft>
                <a:spcPts val="0"/>
              </a:spcAft>
              <a:buNone/>
            </a:pPr>
            <a:endParaRPr sz="7300" dirty="0">
              <a:solidFill>
                <a:schemeClr val="dk2"/>
              </a:solidFill>
            </a:endParaRPr>
          </a:p>
        </p:txBody>
      </p:sp>
      <p:sp>
        <p:nvSpPr>
          <p:cNvPr id="84" name="Google Shape;84;g1efd191b55a_0_0"/>
          <p:cNvSpPr txBox="1"/>
          <p:nvPr/>
        </p:nvSpPr>
        <p:spPr>
          <a:xfrm>
            <a:off x="18026950" y="3812555"/>
            <a:ext cx="2873100" cy="235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sz="2800" dirty="0">
                <a:solidFill>
                  <a:schemeClr val="dk1"/>
                </a:solidFill>
                <a:latin typeface="Times New Roman" panose="02020603050405020304" pitchFamily="18" charset="0"/>
                <a:ea typeface="Merriweather"/>
                <a:cs typeface="Times New Roman" panose="02020603050405020304" pitchFamily="18" charset="0"/>
                <a:sym typeface="Merriweather"/>
              </a:rPr>
              <a:t>Receptor (ALK)</a:t>
            </a:r>
            <a:endParaRPr sz="2800" dirty="0">
              <a:solidFill>
                <a:schemeClr val="dk1"/>
              </a:solidFill>
              <a:latin typeface="Times New Roman" panose="02020603050405020304" pitchFamily="18" charset="0"/>
              <a:ea typeface="Merriweather"/>
              <a:cs typeface="Times New Roman" panose="02020603050405020304" pitchFamily="18" charset="0"/>
              <a:sym typeface="Merriweather"/>
            </a:endParaRPr>
          </a:p>
          <a:p>
            <a:pPr marL="0" lvl="0" indent="0" algn="l" rtl="0">
              <a:spcBef>
                <a:spcPts val="1200"/>
              </a:spcBef>
              <a:spcAft>
                <a:spcPts val="0"/>
              </a:spcAft>
              <a:buNone/>
            </a:pPr>
            <a:endParaRPr sz="7300" dirty="0">
              <a:solidFill>
                <a:schemeClr val="dk2"/>
              </a:solidFill>
            </a:endParaRPr>
          </a:p>
        </p:txBody>
      </p:sp>
      <p:sp>
        <p:nvSpPr>
          <p:cNvPr id="85" name="Google Shape;85;g1efd191b55a_0_0"/>
          <p:cNvSpPr txBox="1"/>
          <p:nvPr/>
        </p:nvSpPr>
        <p:spPr>
          <a:xfrm>
            <a:off x="17997014" y="5173020"/>
            <a:ext cx="2023499" cy="1098900"/>
          </a:xfrm>
          <a:prstGeom prst="rect">
            <a:avLst/>
          </a:prstGeom>
          <a:noFill/>
          <a:ln>
            <a:noFill/>
          </a:ln>
        </p:spPr>
        <p:txBody>
          <a:bodyPr spcFirstLastPara="1" wrap="square" lIns="91425" tIns="91425" rIns="91425" bIns="91425" anchor="t" anchorCtr="0">
            <a:noAutofit/>
          </a:bodyPr>
          <a:lstStyle/>
          <a:p>
            <a:pPr marL="0" lvl="0" indent="0" algn="l" rtl="0">
              <a:spcBef>
                <a:spcPts val="1200"/>
              </a:spcBef>
              <a:spcAft>
                <a:spcPts val="0"/>
              </a:spcAft>
              <a:buClr>
                <a:schemeClr val="dk1"/>
              </a:buClr>
              <a:buSzPts val="1100"/>
              <a:buFont typeface="Arial"/>
              <a:buNone/>
            </a:pPr>
            <a:r>
              <a:rPr lang="en" sz="2800" dirty="0">
                <a:solidFill>
                  <a:schemeClr val="dk1"/>
                </a:solidFill>
                <a:latin typeface="Times New Roman" panose="02020603050405020304" pitchFamily="18" charset="0"/>
                <a:ea typeface="Merriweather"/>
                <a:cs typeface="Times New Roman" panose="02020603050405020304" pitchFamily="18" charset="0"/>
                <a:sym typeface="Merriweather"/>
              </a:rPr>
              <a:t>Smad activation</a:t>
            </a:r>
            <a:endParaRPr sz="2800" dirty="0">
              <a:solidFill>
                <a:schemeClr val="dk1"/>
              </a:solidFill>
              <a:latin typeface="Times New Roman" panose="02020603050405020304" pitchFamily="18" charset="0"/>
              <a:ea typeface="Merriweather"/>
              <a:cs typeface="Times New Roman" panose="02020603050405020304" pitchFamily="18" charset="0"/>
              <a:sym typeface="Merriweather"/>
            </a:endParaRPr>
          </a:p>
          <a:p>
            <a:pPr marL="0" lvl="0" indent="0" algn="l" rtl="0">
              <a:spcBef>
                <a:spcPts val="1200"/>
              </a:spcBef>
              <a:spcAft>
                <a:spcPts val="0"/>
              </a:spcAft>
              <a:buNone/>
            </a:pPr>
            <a:endParaRPr sz="7300" dirty="0">
              <a:solidFill>
                <a:schemeClr val="dk2"/>
              </a:solidFill>
            </a:endParaRPr>
          </a:p>
        </p:txBody>
      </p:sp>
      <p:sp>
        <p:nvSpPr>
          <p:cNvPr id="86" name="Google Shape;86;g1efd191b55a_0_0"/>
          <p:cNvSpPr txBox="1"/>
          <p:nvPr/>
        </p:nvSpPr>
        <p:spPr>
          <a:xfrm>
            <a:off x="17810440" y="6488060"/>
            <a:ext cx="2023500" cy="770100"/>
          </a:xfrm>
          <a:prstGeom prst="rect">
            <a:avLst/>
          </a:prstGeom>
          <a:noFill/>
          <a:ln>
            <a:noFill/>
          </a:ln>
        </p:spPr>
        <p:txBody>
          <a:bodyPr spcFirstLastPara="1" wrap="square" lIns="91425" tIns="91425" rIns="91425" bIns="91425" anchor="t" anchorCtr="0">
            <a:noAutofit/>
          </a:bodyPr>
          <a:lstStyle/>
          <a:p>
            <a:pPr marL="0" lvl="0" indent="0" algn="l" rtl="0">
              <a:spcBef>
                <a:spcPts val="1200"/>
              </a:spcBef>
              <a:spcAft>
                <a:spcPts val="0"/>
              </a:spcAft>
              <a:buClr>
                <a:schemeClr val="dk1"/>
              </a:buClr>
              <a:buSzPts val="1100"/>
              <a:buFont typeface="Arial"/>
              <a:buNone/>
            </a:pPr>
            <a:r>
              <a:rPr lang="en" sz="2800" dirty="0">
                <a:solidFill>
                  <a:schemeClr val="dk1"/>
                </a:solidFill>
                <a:latin typeface="Times New Roman" panose="02020603050405020304" pitchFamily="18" charset="0"/>
                <a:ea typeface="Merriweather"/>
                <a:cs typeface="Times New Roman" panose="02020603050405020304" pitchFamily="18" charset="0"/>
                <a:sym typeface="Merriweather"/>
              </a:rPr>
              <a:t>Nuclear translocation</a:t>
            </a:r>
            <a:endParaRPr sz="2800" dirty="0">
              <a:solidFill>
                <a:schemeClr val="dk1"/>
              </a:solidFill>
              <a:latin typeface="Times New Roman" panose="02020603050405020304" pitchFamily="18" charset="0"/>
              <a:ea typeface="Merriweather"/>
              <a:cs typeface="Times New Roman" panose="02020603050405020304" pitchFamily="18" charset="0"/>
              <a:sym typeface="Merriweather"/>
            </a:endParaRPr>
          </a:p>
          <a:p>
            <a:pPr marL="0" lvl="0" indent="0" algn="l" rtl="0">
              <a:spcBef>
                <a:spcPts val="1200"/>
              </a:spcBef>
              <a:spcAft>
                <a:spcPts val="0"/>
              </a:spcAft>
              <a:buNone/>
            </a:pPr>
            <a:endParaRPr sz="7300" dirty="0">
              <a:solidFill>
                <a:schemeClr val="dk2"/>
              </a:solidFill>
            </a:endParaRPr>
          </a:p>
        </p:txBody>
      </p:sp>
      <p:sp>
        <p:nvSpPr>
          <p:cNvPr id="87" name="Google Shape;87;g1efd191b55a_0_0"/>
          <p:cNvSpPr txBox="1"/>
          <p:nvPr/>
        </p:nvSpPr>
        <p:spPr>
          <a:xfrm>
            <a:off x="18027494" y="8125530"/>
            <a:ext cx="2499323" cy="502397"/>
          </a:xfrm>
          <a:prstGeom prst="rect">
            <a:avLst/>
          </a:prstGeom>
          <a:noFill/>
          <a:ln>
            <a:noFill/>
          </a:ln>
        </p:spPr>
        <p:txBody>
          <a:bodyPr spcFirstLastPara="1" wrap="square" lIns="91425" tIns="91425" rIns="91425" bIns="91425" anchor="t" anchorCtr="0">
            <a:noAutofit/>
          </a:bodyPr>
          <a:lstStyle/>
          <a:p>
            <a:pPr marL="0" lvl="0" indent="0" algn="l" rtl="0">
              <a:spcBef>
                <a:spcPts val="1200"/>
              </a:spcBef>
              <a:spcAft>
                <a:spcPts val="0"/>
              </a:spcAft>
              <a:buClr>
                <a:schemeClr val="dk1"/>
              </a:buClr>
              <a:buSzPts val="1100"/>
              <a:buFont typeface="Arial"/>
              <a:buNone/>
            </a:pPr>
            <a:r>
              <a:rPr lang="en" sz="2800" dirty="0">
                <a:solidFill>
                  <a:schemeClr val="dk1"/>
                </a:solidFill>
                <a:latin typeface="Times New Roman" panose="02020603050405020304" pitchFamily="18" charset="0"/>
                <a:ea typeface="Merriweather"/>
                <a:cs typeface="Times New Roman" panose="02020603050405020304" pitchFamily="18" charset="0"/>
                <a:sym typeface="Merriweather"/>
              </a:rPr>
              <a:t>Gene </a:t>
            </a:r>
          </a:p>
          <a:p>
            <a:pPr marL="0" lvl="0" indent="0" algn="l" rtl="0">
              <a:spcAft>
                <a:spcPts val="0"/>
              </a:spcAft>
              <a:buClr>
                <a:schemeClr val="dk1"/>
              </a:buClr>
              <a:buSzPts val="1100"/>
              <a:buFont typeface="Arial"/>
              <a:buNone/>
            </a:pPr>
            <a:r>
              <a:rPr lang="en" sz="2800" dirty="0">
                <a:solidFill>
                  <a:schemeClr val="dk1"/>
                </a:solidFill>
                <a:latin typeface="Times New Roman" panose="02020603050405020304" pitchFamily="18" charset="0"/>
                <a:ea typeface="Merriweather"/>
                <a:cs typeface="Times New Roman" panose="02020603050405020304" pitchFamily="18" charset="0"/>
                <a:sym typeface="Merriweather"/>
              </a:rPr>
              <a:t>regulation</a:t>
            </a:r>
            <a:endParaRPr sz="2800" dirty="0">
              <a:solidFill>
                <a:schemeClr val="dk1"/>
              </a:solidFill>
              <a:latin typeface="Times New Roman" panose="02020603050405020304" pitchFamily="18" charset="0"/>
              <a:ea typeface="Merriweather"/>
              <a:cs typeface="Times New Roman" panose="02020603050405020304" pitchFamily="18" charset="0"/>
              <a:sym typeface="Merriweather"/>
            </a:endParaRPr>
          </a:p>
          <a:p>
            <a:pPr marL="0" lvl="0" indent="0" algn="l" rtl="0">
              <a:spcBef>
                <a:spcPts val="1200"/>
              </a:spcBef>
              <a:spcAft>
                <a:spcPts val="0"/>
              </a:spcAft>
              <a:buNone/>
            </a:pPr>
            <a:endParaRPr sz="7300" dirty="0">
              <a:solidFill>
                <a:schemeClr val="dk2"/>
              </a:solidFill>
            </a:endParaRPr>
          </a:p>
        </p:txBody>
      </p:sp>
      <p:sp>
        <p:nvSpPr>
          <p:cNvPr id="88" name="Google Shape;88;g1efd191b55a_0_0"/>
          <p:cNvSpPr txBox="1"/>
          <p:nvPr/>
        </p:nvSpPr>
        <p:spPr>
          <a:xfrm>
            <a:off x="20089425" y="8841390"/>
            <a:ext cx="4025700" cy="770100"/>
          </a:xfrm>
          <a:prstGeom prst="rect">
            <a:avLst/>
          </a:prstGeom>
          <a:noFill/>
          <a:ln>
            <a:noFill/>
          </a:ln>
        </p:spPr>
        <p:txBody>
          <a:bodyPr spcFirstLastPara="1" wrap="square" lIns="91425" tIns="91425" rIns="91425" bIns="91425" anchor="t" anchorCtr="0">
            <a:noAutofit/>
          </a:bodyPr>
          <a:lstStyle/>
          <a:p>
            <a:pPr marL="0" lvl="0" indent="0" algn="l" rtl="0">
              <a:spcAft>
                <a:spcPts val="0"/>
              </a:spcAft>
              <a:buClr>
                <a:schemeClr val="dk1"/>
              </a:buClr>
              <a:buSzPts val="1100"/>
              <a:buFont typeface="Arial"/>
              <a:buNone/>
            </a:pPr>
            <a:r>
              <a:rPr lang="en" sz="2800" dirty="0">
                <a:solidFill>
                  <a:srgbClr val="232323"/>
                </a:solidFill>
                <a:latin typeface="Times New Roman" panose="02020603050405020304" pitchFamily="18" charset="0"/>
                <a:ea typeface="Merriweather"/>
                <a:cs typeface="Times New Roman" panose="02020603050405020304" pitchFamily="18" charset="0"/>
                <a:sym typeface="Merriweather"/>
              </a:rPr>
              <a:t>Promoting muscle protein degradation. </a:t>
            </a:r>
            <a:endParaRPr sz="2800" dirty="0">
              <a:solidFill>
                <a:srgbClr val="232323"/>
              </a:solidFill>
              <a:latin typeface="Times New Roman" panose="02020603050405020304" pitchFamily="18" charset="0"/>
              <a:ea typeface="Merriweather"/>
              <a:cs typeface="Times New Roman" panose="02020603050405020304" pitchFamily="18" charset="0"/>
              <a:sym typeface="Merriweather"/>
            </a:endParaRPr>
          </a:p>
          <a:p>
            <a:pPr marL="0" lvl="0" indent="0" algn="l" rtl="0">
              <a:spcBef>
                <a:spcPts val="1200"/>
              </a:spcBef>
              <a:spcAft>
                <a:spcPts val="0"/>
              </a:spcAft>
              <a:buNone/>
            </a:pPr>
            <a:endParaRPr sz="7300" dirty="0">
              <a:solidFill>
                <a:schemeClr val="dk2"/>
              </a:solidFill>
            </a:endParaRPr>
          </a:p>
        </p:txBody>
      </p:sp>
      <p:sp>
        <p:nvSpPr>
          <p:cNvPr id="89" name="Google Shape;89;g1efd191b55a_0_0"/>
          <p:cNvSpPr txBox="1"/>
          <p:nvPr/>
        </p:nvSpPr>
        <p:spPr>
          <a:xfrm>
            <a:off x="12848525" y="9818950"/>
            <a:ext cx="11266800" cy="578700"/>
          </a:xfrm>
          <a:prstGeom prst="rect">
            <a:avLst/>
          </a:prstGeom>
          <a:noFill/>
          <a:ln>
            <a:noFill/>
          </a:ln>
        </p:spPr>
        <p:txBody>
          <a:bodyPr spcFirstLastPara="1" wrap="square" lIns="91425" tIns="91425" rIns="91425" bIns="91425" anchor="t" anchorCtr="0">
            <a:noAutofit/>
          </a:bodyPr>
          <a:lstStyle/>
          <a:p>
            <a:pPr marL="0" lvl="0" indent="0" algn="l" rtl="0">
              <a:spcAft>
                <a:spcPts val="1200"/>
              </a:spcAft>
              <a:buClr>
                <a:schemeClr val="dk1"/>
              </a:buClr>
              <a:buSzPts val="1100"/>
              <a:buFont typeface="Arial"/>
              <a:buNone/>
            </a:pPr>
            <a:r>
              <a:rPr lang="en" sz="2800" dirty="0">
                <a:solidFill>
                  <a:schemeClr val="dk1"/>
                </a:solidFill>
                <a:latin typeface="Times New Roman" panose="02020603050405020304" pitchFamily="18" charset="0"/>
                <a:ea typeface="Times"/>
                <a:cs typeface="Times New Roman" panose="02020603050405020304" pitchFamily="18" charset="0"/>
                <a:sym typeface="Times"/>
              </a:rPr>
              <a:t>Follistatin blocks the signaling receptor, therefore inhibiting the attachment of Myostatin.</a:t>
            </a:r>
            <a:endParaRPr sz="2800" dirty="0">
              <a:solidFill>
                <a:schemeClr val="dk2"/>
              </a:solidFill>
              <a:latin typeface="Times New Roman" panose="02020603050405020304" pitchFamily="18" charset="0"/>
              <a:cs typeface="Times New Roman" panose="02020603050405020304" pitchFamily="18" charset="0"/>
            </a:endParaRPr>
          </a:p>
        </p:txBody>
      </p:sp>
      <p:sp>
        <p:nvSpPr>
          <p:cNvPr id="90" name="Google Shape;90;g1efd191b55a_0_0"/>
          <p:cNvSpPr txBox="1"/>
          <p:nvPr/>
        </p:nvSpPr>
        <p:spPr>
          <a:xfrm>
            <a:off x="34440402" y="10678025"/>
            <a:ext cx="2873100" cy="5079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7300">
              <a:solidFill>
                <a:schemeClr val="dk2"/>
              </a:solidFill>
            </a:endParaRPr>
          </a:p>
        </p:txBody>
      </p:sp>
      <p:sp>
        <p:nvSpPr>
          <p:cNvPr id="91" name="Google Shape;91;g1efd191b55a_0_0"/>
          <p:cNvSpPr txBox="1"/>
          <p:nvPr/>
        </p:nvSpPr>
        <p:spPr>
          <a:xfrm>
            <a:off x="34257150" y="8605350"/>
            <a:ext cx="3284400" cy="1308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7300">
              <a:solidFill>
                <a:schemeClr val="dk2"/>
              </a:solidFill>
            </a:endParaRPr>
          </a:p>
        </p:txBody>
      </p:sp>
      <p:pic>
        <p:nvPicPr>
          <p:cNvPr id="92" name="Google Shape;92;g1efd191b55a_0_0" title="Screenshot 2026-02-27 at 2.38.25 PM.png"/>
          <p:cNvPicPr preferRelativeResize="0"/>
          <p:nvPr/>
        </p:nvPicPr>
        <p:blipFill rotWithShape="1">
          <a:blip r:embed="rId3">
            <a:alphaModFix/>
          </a:blip>
          <a:srcRect l="13154" t="56188" r="18511" b="15727"/>
          <a:stretch/>
        </p:blipFill>
        <p:spPr>
          <a:xfrm>
            <a:off x="25574425" y="8506007"/>
            <a:ext cx="10335300" cy="4606075"/>
          </a:xfrm>
          <a:prstGeom prst="rect">
            <a:avLst/>
          </a:prstGeom>
          <a:noFill/>
          <a:ln>
            <a:noFill/>
          </a:ln>
        </p:spPr>
      </p:pic>
      <p:sp>
        <p:nvSpPr>
          <p:cNvPr id="93" name="Google Shape;93;g1efd191b55a_0_0"/>
          <p:cNvSpPr/>
          <p:nvPr/>
        </p:nvSpPr>
        <p:spPr>
          <a:xfrm>
            <a:off x="8191500" y="11229000"/>
            <a:ext cx="6121200" cy="5079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4" name="Google Shape;94;g1efd191b55a_0_0"/>
          <p:cNvSpPr txBox="1"/>
          <p:nvPr/>
        </p:nvSpPr>
        <p:spPr>
          <a:xfrm>
            <a:off x="8153400" y="11196100"/>
            <a:ext cx="89652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400">
                <a:solidFill>
                  <a:schemeClr val="dk1"/>
                </a:solidFill>
                <a:latin typeface="Times New Roman"/>
                <a:ea typeface="Times New Roman"/>
                <a:cs typeface="Times New Roman"/>
                <a:sym typeface="Times New Roman"/>
              </a:rPr>
              <a:t>Healthy Muscle Cells vs. Dystrophic Muscle Cells</a:t>
            </a:r>
            <a:endParaRPr sz="2400">
              <a:solidFill>
                <a:schemeClr val="dk1"/>
              </a:solidFill>
              <a:latin typeface="Times New Roman"/>
              <a:ea typeface="Times New Roman"/>
              <a:cs typeface="Times New Roman"/>
              <a:sym typeface="Times New Roman"/>
            </a:endParaRPr>
          </a:p>
        </p:txBody>
      </p:sp>
      <p:sp>
        <p:nvSpPr>
          <p:cNvPr id="95" name="Google Shape;95;g1efd191b55a_0_0"/>
          <p:cNvSpPr txBox="1"/>
          <p:nvPr/>
        </p:nvSpPr>
        <p:spPr>
          <a:xfrm>
            <a:off x="24370850" y="2035150"/>
            <a:ext cx="12798600" cy="12975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7300">
              <a:solidFill>
                <a:schemeClr val="dk2"/>
              </a:solidFill>
            </a:endParaRPr>
          </a:p>
        </p:txBody>
      </p:sp>
      <p:pic>
        <p:nvPicPr>
          <p:cNvPr id="96" name="Google Shape;96;g1efd191b55a_0_0" title="adobe-express-qr-code.png"/>
          <p:cNvPicPr preferRelativeResize="0"/>
          <p:nvPr/>
        </p:nvPicPr>
        <p:blipFill>
          <a:blip r:embed="rId14">
            <a:alphaModFix/>
          </a:blip>
          <a:stretch>
            <a:fillRect/>
          </a:stretch>
        </p:blipFill>
        <p:spPr>
          <a:xfrm>
            <a:off x="20971063" y="11728800"/>
            <a:ext cx="3284400" cy="3284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699</Words>
  <Application>Microsoft Office PowerPoint</Application>
  <PresentationFormat>Custom</PresentationFormat>
  <Paragraphs>42</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Times New Roman</vt:lpstr>
      <vt:lpstr>Arial</vt:lpstr>
      <vt:lpstr>Times</vt: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Chloe Weisberg</dc:creator>
  <cp:lastModifiedBy>Chloe Weisberg</cp:lastModifiedBy>
  <cp:revision>1</cp:revision>
  <dcterms:modified xsi:type="dcterms:W3CDTF">2026-03-02T03:35:33Z</dcterms:modified>
</cp:coreProperties>
</file>