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37463413" cy="21067713"/>
  <p:notesSz cx="6858000" cy="9144000"/>
  <p:embeddedFontLst>
    <p:embeddedFont>
      <p:font typeface="Playfair Display" panose="020F0502020204030204" pitchFamily="2" charset="0"/>
      <p:regular r:id="rId4"/>
      <p:bold r:id="rId5"/>
      <p:italic r:id="rId6"/>
      <p:boldItalic r:id="rId7"/>
    </p:embeddedFont>
    <p:embeddedFont>
      <p:font typeface="Playfair Display Black" panose="020F0502020204030204" pitchFamily="2" charset="0"/>
      <p:bold r:id="rId8"/>
      <p:boldItalic r:id="rId9"/>
    </p:embeddedFont>
    <p:embeddedFont>
      <p:font typeface="Playfair Display Medium" panose="020B0604020202020204" charset="0"/>
      <p:regular r:id="rId10"/>
      <p:bold r:id="rId11"/>
      <p:italic r:id="rId12"/>
      <p:boldItalic r:id="rId1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636">
          <p15:clr>
            <a:srgbClr val="A4A3A4"/>
          </p15:clr>
        </p15:guide>
        <p15:guide id="2" pos="1180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 roundtripDataSignature="AMtx7mhNNbfpg85EdITCYX4ifY7LQfDh0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4" d="100"/>
          <a:sy n="34" d="100"/>
        </p:scale>
        <p:origin x="42" y="144"/>
      </p:cViewPr>
      <p:guideLst>
        <p:guide orient="horz" pos="6636"/>
        <p:guide pos="1180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font" Target="fonts/font10.fntdata"/><Relationship Id="rId18" Type="http://schemas.openxmlformats.org/officeDocument/2006/relationships/presProps" Target="presProps.xml"/><Relationship Id="rId3" Type="http://schemas.openxmlformats.org/officeDocument/2006/relationships/notesMaster" Target="notesMasters/notesMaster1.xml"/><Relationship Id="rId21" Type="http://schemas.openxmlformats.org/officeDocument/2006/relationships/tableStyles" Target="tableStyles.xml"/><Relationship Id="rId7" Type="http://schemas.openxmlformats.org/officeDocument/2006/relationships/font" Target="fonts/font4.fntdata"/><Relationship Id="rId12" Type="http://schemas.openxmlformats.org/officeDocument/2006/relationships/font" Target="fonts/font9.fntdata"/><Relationship Id="rId17" Type="http://customschemas.google.com/relationships/presentationmetadata" Target="metadata"/><Relationship Id="rId2" Type="http://schemas.openxmlformats.org/officeDocument/2006/relationships/slide" Target="slides/slide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0" Type="http://schemas.openxmlformats.org/officeDocument/2006/relationships/font" Target="fonts/font7.fntdata"/><Relationship Id="rId19" Type="http://schemas.openxmlformats.org/officeDocument/2006/relationships/viewProps" Target="viewProps.xml"/><Relationship Id="rId4" Type="http://schemas.openxmlformats.org/officeDocument/2006/relationships/font" Target="fonts/font1.fntdata"/><Relationship Id="rId9"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efd191b55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1efd191b55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3"/>
          <p:cNvSpPr txBox="1">
            <a:spLocks noGrp="1"/>
          </p:cNvSpPr>
          <p:nvPr>
            <p:ph type="ctrTitle"/>
          </p:nvPr>
        </p:nvSpPr>
        <p:spPr>
          <a:xfrm>
            <a:off x="1277084" y="3049771"/>
            <a:ext cx="34909415" cy="8407463"/>
          </a:xfrm>
          <a:prstGeom prst="rect">
            <a:avLst/>
          </a:prstGeom>
          <a:noFill/>
          <a:ln>
            <a:noFill/>
          </a:ln>
        </p:spPr>
        <p:txBody>
          <a:bodyPr spcFirstLastPara="1" wrap="square" lIns="371025" tIns="371025" rIns="371025" bIns="371025" anchor="b" anchorCtr="0">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a:endParaRPr/>
          </a:p>
        </p:txBody>
      </p:sp>
      <p:sp>
        <p:nvSpPr>
          <p:cNvPr id="11" name="Google Shape;11;p3"/>
          <p:cNvSpPr txBox="1">
            <a:spLocks noGrp="1"/>
          </p:cNvSpPr>
          <p:nvPr>
            <p:ph type="subTitle" idx="1"/>
          </p:nvPr>
        </p:nvSpPr>
        <p:spPr>
          <a:xfrm>
            <a:off x="1277050" y="11608541"/>
            <a:ext cx="34909415" cy="3246518"/>
          </a:xfrm>
          <a:prstGeom prst="rect">
            <a:avLst/>
          </a:prstGeom>
          <a:noFill/>
          <a:ln>
            <a:noFill/>
          </a:ln>
        </p:spPr>
        <p:txBody>
          <a:bodyPr spcFirstLastPara="1" wrap="square" lIns="371025" tIns="371025" rIns="371025" bIns="371025" anchor="t" anchorCtr="0">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a:endParaRPr/>
          </a:p>
        </p:txBody>
      </p:sp>
      <p:sp>
        <p:nvSpPr>
          <p:cNvPr id="12" name="Google Shape;12;p3"/>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1277050" y="8809855"/>
            <a:ext cx="34909415" cy="3447926"/>
          </a:xfrm>
          <a:prstGeom prst="rect">
            <a:avLst/>
          </a:prstGeom>
          <a:noFill/>
          <a:ln>
            <a:noFill/>
          </a:ln>
        </p:spPr>
        <p:txBody>
          <a:bodyPr spcFirstLastPara="1" wrap="square" lIns="371025" tIns="371025" rIns="371025" bIns="371025" anchor="ctr" anchorCtr="0">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a:endParaRPr/>
          </a:p>
        </p:txBody>
      </p:sp>
      <p:sp>
        <p:nvSpPr>
          <p:cNvPr id="15" name="Google Shape;15;p4"/>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a:endParaRPr/>
          </a:p>
        </p:txBody>
      </p:sp>
      <p:sp>
        <p:nvSpPr>
          <p:cNvPr id="18" name="Google Shape;18;p5"/>
          <p:cNvSpPr txBox="1">
            <a:spLocks noGrp="1"/>
          </p:cNvSpPr>
          <p:nvPr>
            <p:ph type="body" idx="1"/>
          </p:nvPr>
        </p:nvSpPr>
        <p:spPr>
          <a:xfrm>
            <a:off x="1277050" y="4720524"/>
            <a:ext cx="34909415" cy="13993494"/>
          </a:xfrm>
          <a:prstGeom prst="rect">
            <a:avLst/>
          </a:prstGeom>
          <a:noFill/>
          <a:ln>
            <a:noFill/>
          </a:ln>
        </p:spPr>
        <p:txBody>
          <a:bodyPr spcFirstLastPara="1" wrap="square" lIns="371025" tIns="371025" rIns="371025" bIns="371025" anchor="t" anchorCtr="0">
            <a:normAutofit/>
          </a:bodyPr>
          <a:lstStyle>
            <a:lvl1pPr marL="457200" lvl="0" indent="-692150" algn="l">
              <a:lnSpc>
                <a:spcPct val="115000"/>
              </a:lnSpc>
              <a:spcBef>
                <a:spcPts val="0"/>
              </a:spcBef>
              <a:spcAft>
                <a:spcPts val="0"/>
              </a:spcAft>
              <a:buSzPts val="7300"/>
              <a:buChar char="●"/>
              <a:defRPr/>
            </a:lvl1pPr>
            <a:lvl2pPr marL="914400" lvl="1" indent="-590550" algn="l">
              <a:lnSpc>
                <a:spcPct val="115000"/>
              </a:lnSpc>
              <a:spcBef>
                <a:spcPts val="0"/>
              </a:spcBef>
              <a:spcAft>
                <a:spcPts val="0"/>
              </a:spcAft>
              <a:buSzPts val="5700"/>
              <a:buChar char="○"/>
              <a:defRPr/>
            </a:lvl2pPr>
            <a:lvl3pPr marL="1371600" lvl="2" indent="-590550" algn="l">
              <a:lnSpc>
                <a:spcPct val="115000"/>
              </a:lnSpc>
              <a:spcBef>
                <a:spcPts val="0"/>
              </a:spcBef>
              <a:spcAft>
                <a:spcPts val="0"/>
              </a:spcAft>
              <a:buSzPts val="5700"/>
              <a:buChar char="■"/>
              <a:defRPr/>
            </a:lvl3pPr>
            <a:lvl4pPr marL="1828800" lvl="3" indent="-590550" algn="l">
              <a:lnSpc>
                <a:spcPct val="115000"/>
              </a:lnSpc>
              <a:spcBef>
                <a:spcPts val="0"/>
              </a:spcBef>
              <a:spcAft>
                <a:spcPts val="0"/>
              </a:spcAft>
              <a:buSzPts val="5700"/>
              <a:buChar char="●"/>
              <a:defRPr/>
            </a:lvl4pPr>
            <a:lvl5pPr marL="2286000" lvl="4" indent="-590550" algn="l">
              <a:lnSpc>
                <a:spcPct val="115000"/>
              </a:lnSpc>
              <a:spcBef>
                <a:spcPts val="0"/>
              </a:spcBef>
              <a:spcAft>
                <a:spcPts val="0"/>
              </a:spcAft>
              <a:buSzPts val="5700"/>
              <a:buChar char="○"/>
              <a:defRPr/>
            </a:lvl5pPr>
            <a:lvl6pPr marL="2743200" lvl="5" indent="-590550" algn="l">
              <a:lnSpc>
                <a:spcPct val="115000"/>
              </a:lnSpc>
              <a:spcBef>
                <a:spcPts val="0"/>
              </a:spcBef>
              <a:spcAft>
                <a:spcPts val="0"/>
              </a:spcAft>
              <a:buSzPts val="5700"/>
              <a:buChar char="■"/>
              <a:defRPr/>
            </a:lvl6pPr>
            <a:lvl7pPr marL="3200400" lvl="6" indent="-590550" algn="l">
              <a:lnSpc>
                <a:spcPct val="115000"/>
              </a:lnSpc>
              <a:spcBef>
                <a:spcPts val="0"/>
              </a:spcBef>
              <a:spcAft>
                <a:spcPts val="0"/>
              </a:spcAft>
              <a:buSzPts val="5700"/>
              <a:buChar char="●"/>
              <a:defRPr/>
            </a:lvl7pPr>
            <a:lvl8pPr marL="3657600" lvl="7" indent="-590550" algn="l">
              <a:lnSpc>
                <a:spcPct val="115000"/>
              </a:lnSpc>
              <a:spcBef>
                <a:spcPts val="0"/>
              </a:spcBef>
              <a:spcAft>
                <a:spcPts val="0"/>
              </a:spcAft>
              <a:buSzPts val="5700"/>
              <a:buChar char="○"/>
              <a:defRPr/>
            </a:lvl8pPr>
            <a:lvl9pPr marL="4114800" lvl="8" indent="-590550" algn="l">
              <a:lnSpc>
                <a:spcPct val="115000"/>
              </a:lnSpc>
              <a:spcBef>
                <a:spcPts val="0"/>
              </a:spcBef>
              <a:spcAft>
                <a:spcPts val="0"/>
              </a:spcAft>
              <a:buSzPts val="5700"/>
              <a:buChar char="■"/>
              <a:defRPr/>
            </a:lvl9pPr>
          </a:lstStyle>
          <a:p>
            <a:endParaRPr/>
          </a:p>
        </p:txBody>
      </p:sp>
      <p:sp>
        <p:nvSpPr>
          <p:cNvPr id="19" name="Google Shape;19;p5"/>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a:endParaRPr/>
          </a:p>
        </p:txBody>
      </p:sp>
      <p:sp>
        <p:nvSpPr>
          <p:cNvPr id="22" name="Google Shape;22;p6"/>
          <p:cNvSpPr txBox="1">
            <a:spLocks noGrp="1"/>
          </p:cNvSpPr>
          <p:nvPr>
            <p:ph type="body" idx="1"/>
          </p:nvPr>
        </p:nvSpPr>
        <p:spPr>
          <a:xfrm>
            <a:off x="1277051" y="4720524"/>
            <a:ext cx="16387939" cy="13993494"/>
          </a:xfrm>
          <a:prstGeom prst="rect">
            <a:avLst/>
          </a:prstGeom>
          <a:noFill/>
          <a:ln>
            <a:noFill/>
          </a:ln>
        </p:spPr>
        <p:txBody>
          <a:bodyPr spcFirstLastPara="1" wrap="square" lIns="371025" tIns="371025" rIns="371025" bIns="371025" anchor="t" anchorCtr="0">
            <a:normAutofit/>
          </a:bodyPr>
          <a:lstStyle>
            <a:lvl1pPr marL="457200" lvl="0" indent="-590550" algn="l">
              <a:lnSpc>
                <a:spcPct val="115000"/>
              </a:lnSpc>
              <a:spcBef>
                <a:spcPts val="0"/>
              </a:spcBef>
              <a:spcAft>
                <a:spcPts val="0"/>
              </a:spcAft>
              <a:buSzPts val="5700"/>
              <a:buChar char="●"/>
              <a:defRPr sz="3648"/>
            </a:lvl1pPr>
            <a:lvl2pPr marL="914400" lvl="1" indent="-539750" algn="l">
              <a:lnSpc>
                <a:spcPct val="115000"/>
              </a:lnSpc>
              <a:spcBef>
                <a:spcPts val="0"/>
              </a:spcBef>
              <a:spcAft>
                <a:spcPts val="0"/>
              </a:spcAft>
              <a:buSzPts val="4900"/>
              <a:buChar char="○"/>
              <a:defRPr sz="3136"/>
            </a:lvl2pPr>
            <a:lvl3pPr marL="1371600" lvl="2" indent="-539750" algn="l">
              <a:lnSpc>
                <a:spcPct val="115000"/>
              </a:lnSpc>
              <a:spcBef>
                <a:spcPts val="0"/>
              </a:spcBef>
              <a:spcAft>
                <a:spcPts val="0"/>
              </a:spcAft>
              <a:buSzPts val="4900"/>
              <a:buChar char="■"/>
              <a:defRPr sz="3136"/>
            </a:lvl3pPr>
            <a:lvl4pPr marL="1828800" lvl="3" indent="-539750" algn="l">
              <a:lnSpc>
                <a:spcPct val="115000"/>
              </a:lnSpc>
              <a:spcBef>
                <a:spcPts val="0"/>
              </a:spcBef>
              <a:spcAft>
                <a:spcPts val="0"/>
              </a:spcAft>
              <a:buSzPts val="4900"/>
              <a:buChar char="●"/>
              <a:defRPr sz="3136"/>
            </a:lvl4pPr>
            <a:lvl5pPr marL="2286000" lvl="4" indent="-539750" algn="l">
              <a:lnSpc>
                <a:spcPct val="115000"/>
              </a:lnSpc>
              <a:spcBef>
                <a:spcPts val="0"/>
              </a:spcBef>
              <a:spcAft>
                <a:spcPts val="0"/>
              </a:spcAft>
              <a:buSzPts val="4900"/>
              <a:buChar char="○"/>
              <a:defRPr sz="3136"/>
            </a:lvl5pPr>
            <a:lvl6pPr marL="2743200" lvl="5" indent="-539750" algn="l">
              <a:lnSpc>
                <a:spcPct val="115000"/>
              </a:lnSpc>
              <a:spcBef>
                <a:spcPts val="0"/>
              </a:spcBef>
              <a:spcAft>
                <a:spcPts val="0"/>
              </a:spcAft>
              <a:buSzPts val="4900"/>
              <a:buChar char="■"/>
              <a:defRPr sz="3136"/>
            </a:lvl6pPr>
            <a:lvl7pPr marL="3200400" lvl="6" indent="-539750" algn="l">
              <a:lnSpc>
                <a:spcPct val="115000"/>
              </a:lnSpc>
              <a:spcBef>
                <a:spcPts val="0"/>
              </a:spcBef>
              <a:spcAft>
                <a:spcPts val="0"/>
              </a:spcAft>
              <a:buSzPts val="4900"/>
              <a:buChar char="●"/>
              <a:defRPr sz="3136"/>
            </a:lvl7pPr>
            <a:lvl8pPr marL="3657600" lvl="7" indent="-539750" algn="l">
              <a:lnSpc>
                <a:spcPct val="115000"/>
              </a:lnSpc>
              <a:spcBef>
                <a:spcPts val="0"/>
              </a:spcBef>
              <a:spcAft>
                <a:spcPts val="0"/>
              </a:spcAft>
              <a:buSzPts val="4900"/>
              <a:buChar char="○"/>
              <a:defRPr sz="3136"/>
            </a:lvl8pPr>
            <a:lvl9pPr marL="4114800" lvl="8" indent="-539750" algn="l">
              <a:lnSpc>
                <a:spcPct val="115000"/>
              </a:lnSpc>
              <a:spcBef>
                <a:spcPts val="0"/>
              </a:spcBef>
              <a:spcAft>
                <a:spcPts val="0"/>
              </a:spcAft>
              <a:buSzPts val="4900"/>
              <a:buChar char="■"/>
              <a:defRPr sz="3136"/>
            </a:lvl9pPr>
          </a:lstStyle>
          <a:p>
            <a:endParaRPr/>
          </a:p>
        </p:txBody>
      </p:sp>
      <p:sp>
        <p:nvSpPr>
          <p:cNvPr id="23" name="Google Shape;23;p6"/>
          <p:cNvSpPr txBox="1">
            <a:spLocks noGrp="1"/>
          </p:cNvSpPr>
          <p:nvPr>
            <p:ph type="body" idx="2"/>
          </p:nvPr>
        </p:nvSpPr>
        <p:spPr>
          <a:xfrm>
            <a:off x="19798579" y="4720524"/>
            <a:ext cx="16387939" cy="13993494"/>
          </a:xfrm>
          <a:prstGeom prst="rect">
            <a:avLst/>
          </a:prstGeom>
          <a:noFill/>
          <a:ln>
            <a:noFill/>
          </a:ln>
        </p:spPr>
        <p:txBody>
          <a:bodyPr spcFirstLastPara="1" wrap="square" lIns="371025" tIns="371025" rIns="371025" bIns="371025" anchor="t" anchorCtr="0">
            <a:normAutofit/>
          </a:bodyPr>
          <a:lstStyle>
            <a:lvl1pPr marL="457200" lvl="0" indent="-590550" algn="l">
              <a:lnSpc>
                <a:spcPct val="115000"/>
              </a:lnSpc>
              <a:spcBef>
                <a:spcPts val="0"/>
              </a:spcBef>
              <a:spcAft>
                <a:spcPts val="0"/>
              </a:spcAft>
              <a:buSzPts val="5700"/>
              <a:buChar char="●"/>
              <a:defRPr sz="3648"/>
            </a:lvl1pPr>
            <a:lvl2pPr marL="914400" lvl="1" indent="-539750" algn="l">
              <a:lnSpc>
                <a:spcPct val="115000"/>
              </a:lnSpc>
              <a:spcBef>
                <a:spcPts val="0"/>
              </a:spcBef>
              <a:spcAft>
                <a:spcPts val="0"/>
              </a:spcAft>
              <a:buSzPts val="4900"/>
              <a:buChar char="○"/>
              <a:defRPr sz="3136"/>
            </a:lvl2pPr>
            <a:lvl3pPr marL="1371600" lvl="2" indent="-539750" algn="l">
              <a:lnSpc>
                <a:spcPct val="115000"/>
              </a:lnSpc>
              <a:spcBef>
                <a:spcPts val="0"/>
              </a:spcBef>
              <a:spcAft>
                <a:spcPts val="0"/>
              </a:spcAft>
              <a:buSzPts val="4900"/>
              <a:buChar char="■"/>
              <a:defRPr sz="3136"/>
            </a:lvl3pPr>
            <a:lvl4pPr marL="1828800" lvl="3" indent="-539750" algn="l">
              <a:lnSpc>
                <a:spcPct val="115000"/>
              </a:lnSpc>
              <a:spcBef>
                <a:spcPts val="0"/>
              </a:spcBef>
              <a:spcAft>
                <a:spcPts val="0"/>
              </a:spcAft>
              <a:buSzPts val="4900"/>
              <a:buChar char="●"/>
              <a:defRPr sz="3136"/>
            </a:lvl4pPr>
            <a:lvl5pPr marL="2286000" lvl="4" indent="-539750" algn="l">
              <a:lnSpc>
                <a:spcPct val="115000"/>
              </a:lnSpc>
              <a:spcBef>
                <a:spcPts val="0"/>
              </a:spcBef>
              <a:spcAft>
                <a:spcPts val="0"/>
              </a:spcAft>
              <a:buSzPts val="4900"/>
              <a:buChar char="○"/>
              <a:defRPr sz="3136"/>
            </a:lvl5pPr>
            <a:lvl6pPr marL="2743200" lvl="5" indent="-539750" algn="l">
              <a:lnSpc>
                <a:spcPct val="115000"/>
              </a:lnSpc>
              <a:spcBef>
                <a:spcPts val="0"/>
              </a:spcBef>
              <a:spcAft>
                <a:spcPts val="0"/>
              </a:spcAft>
              <a:buSzPts val="4900"/>
              <a:buChar char="■"/>
              <a:defRPr sz="3136"/>
            </a:lvl6pPr>
            <a:lvl7pPr marL="3200400" lvl="6" indent="-539750" algn="l">
              <a:lnSpc>
                <a:spcPct val="115000"/>
              </a:lnSpc>
              <a:spcBef>
                <a:spcPts val="0"/>
              </a:spcBef>
              <a:spcAft>
                <a:spcPts val="0"/>
              </a:spcAft>
              <a:buSzPts val="4900"/>
              <a:buChar char="●"/>
              <a:defRPr sz="3136"/>
            </a:lvl7pPr>
            <a:lvl8pPr marL="3657600" lvl="7" indent="-539750" algn="l">
              <a:lnSpc>
                <a:spcPct val="115000"/>
              </a:lnSpc>
              <a:spcBef>
                <a:spcPts val="0"/>
              </a:spcBef>
              <a:spcAft>
                <a:spcPts val="0"/>
              </a:spcAft>
              <a:buSzPts val="4900"/>
              <a:buChar char="○"/>
              <a:defRPr sz="3136"/>
            </a:lvl8pPr>
            <a:lvl9pPr marL="4114800" lvl="8" indent="-539750" algn="l">
              <a:lnSpc>
                <a:spcPct val="115000"/>
              </a:lnSpc>
              <a:spcBef>
                <a:spcPts val="0"/>
              </a:spcBef>
              <a:spcAft>
                <a:spcPts val="0"/>
              </a:spcAft>
              <a:buSzPts val="4900"/>
              <a:buChar char="■"/>
              <a:defRPr sz="3136"/>
            </a:lvl9pPr>
          </a:lstStyle>
          <a:p>
            <a:endParaRPr/>
          </a:p>
        </p:txBody>
      </p:sp>
      <p:sp>
        <p:nvSpPr>
          <p:cNvPr id="24" name="Google Shape;24;p6"/>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a:endParaRPr/>
          </a:p>
        </p:txBody>
      </p:sp>
      <p:sp>
        <p:nvSpPr>
          <p:cNvPr id="27" name="Google Shape;27;p7"/>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8"/>
          <p:cNvSpPr txBox="1">
            <a:spLocks noGrp="1"/>
          </p:cNvSpPr>
          <p:nvPr>
            <p:ph type="title"/>
          </p:nvPr>
        </p:nvSpPr>
        <p:spPr>
          <a:xfrm>
            <a:off x="1277051" y="2275731"/>
            <a:ext cx="11504513" cy="3095415"/>
          </a:xfrm>
          <a:prstGeom prst="rect">
            <a:avLst/>
          </a:prstGeom>
          <a:noFill/>
          <a:ln>
            <a:noFill/>
          </a:ln>
        </p:spPr>
        <p:txBody>
          <a:bodyPr spcFirstLastPara="1" wrap="square" lIns="371025" tIns="371025" rIns="371025" bIns="371025" anchor="b" anchorCtr="0">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a:endParaRPr/>
          </a:p>
        </p:txBody>
      </p:sp>
      <p:sp>
        <p:nvSpPr>
          <p:cNvPr id="30" name="Google Shape;30;p8"/>
          <p:cNvSpPr txBox="1">
            <a:spLocks noGrp="1"/>
          </p:cNvSpPr>
          <p:nvPr>
            <p:ph type="body" idx="1"/>
          </p:nvPr>
        </p:nvSpPr>
        <p:spPr>
          <a:xfrm>
            <a:off x="1277051" y="5691785"/>
            <a:ext cx="11504513" cy="13022745"/>
          </a:xfrm>
          <a:prstGeom prst="rect">
            <a:avLst/>
          </a:prstGeom>
          <a:noFill/>
          <a:ln>
            <a:noFill/>
          </a:ln>
        </p:spPr>
        <p:txBody>
          <a:bodyPr spcFirstLastPara="1" wrap="square" lIns="371025" tIns="371025" rIns="371025" bIns="371025" anchor="t" anchorCtr="0">
            <a:normAutofit/>
          </a:bodyPr>
          <a:lstStyle>
            <a:lvl1pPr marL="457200" lvl="0" indent="-539750" algn="l">
              <a:lnSpc>
                <a:spcPct val="115000"/>
              </a:lnSpc>
              <a:spcBef>
                <a:spcPts val="0"/>
              </a:spcBef>
              <a:spcAft>
                <a:spcPts val="0"/>
              </a:spcAft>
              <a:buSzPts val="4900"/>
              <a:buChar char="●"/>
              <a:defRPr sz="3136"/>
            </a:lvl1pPr>
            <a:lvl2pPr marL="914400" lvl="1" indent="-539750" algn="l">
              <a:lnSpc>
                <a:spcPct val="115000"/>
              </a:lnSpc>
              <a:spcBef>
                <a:spcPts val="0"/>
              </a:spcBef>
              <a:spcAft>
                <a:spcPts val="0"/>
              </a:spcAft>
              <a:buSzPts val="4900"/>
              <a:buChar char="○"/>
              <a:defRPr sz="3136"/>
            </a:lvl2pPr>
            <a:lvl3pPr marL="1371600" lvl="2" indent="-539750" algn="l">
              <a:lnSpc>
                <a:spcPct val="115000"/>
              </a:lnSpc>
              <a:spcBef>
                <a:spcPts val="0"/>
              </a:spcBef>
              <a:spcAft>
                <a:spcPts val="0"/>
              </a:spcAft>
              <a:buSzPts val="4900"/>
              <a:buChar char="■"/>
              <a:defRPr sz="3136"/>
            </a:lvl3pPr>
            <a:lvl4pPr marL="1828800" lvl="3" indent="-539750" algn="l">
              <a:lnSpc>
                <a:spcPct val="115000"/>
              </a:lnSpc>
              <a:spcBef>
                <a:spcPts val="0"/>
              </a:spcBef>
              <a:spcAft>
                <a:spcPts val="0"/>
              </a:spcAft>
              <a:buSzPts val="4900"/>
              <a:buChar char="●"/>
              <a:defRPr sz="3136"/>
            </a:lvl4pPr>
            <a:lvl5pPr marL="2286000" lvl="4" indent="-539750" algn="l">
              <a:lnSpc>
                <a:spcPct val="115000"/>
              </a:lnSpc>
              <a:spcBef>
                <a:spcPts val="0"/>
              </a:spcBef>
              <a:spcAft>
                <a:spcPts val="0"/>
              </a:spcAft>
              <a:buSzPts val="4900"/>
              <a:buChar char="○"/>
              <a:defRPr sz="3136"/>
            </a:lvl5pPr>
            <a:lvl6pPr marL="2743200" lvl="5" indent="-539750" algn="l">
              <a:lnSpc>
                <a:spcPct val="115000"/>
              </a:lnSpc>
              <a:spcBef>
                <a:spcPts val="0"/>
              </a:spcBef>
              <a:spcAft>
                <a:spcPts val="0"/>
              </a:spcAft>
              <a:buSzPts val="4900"/>
              <a:buChar char="■"/>
              <a:defRPr sz="3136"/>
            </a:lvl6pPr>
            <a:lvl7pPr marL="3200400" lvl="6" indent="-539750" algn="l">
              <a:lnSpc>
                <a:spcPct val="115000"/>
              </a:lnSpc>
              <a:spcBef>
                <a:spcPts val="0"/>
              </a:spcBef>
              <a:spcAft>
                <a:spcPts val="0"/>
              </a:spcAft>
              <a:buSzPts val="4900"/>
              <a:buChar char="●"/>
              <a:defRPr sz="3136"/>
            </a:lvl7pPr>
            <a:lvl8pPr marL="3657600" lvl="7" indent="-539750" algn="l">
              <a:lnSpc>
                <a:spcPct val="115000"/>
              </a:lnSpc>
              <a:spcBef>
                <a:spcPts val="0"/>
              </a:spcBef>
              <a:spcAft>
                <a:spcPts val="0"/>
              </a:spcAft>
              <a:buSzPts val="4900"/>
              <a:buChar char="○"/>
              <a:defRPr sz="3136"/>
            </a:lvl8pPr>
            <a:lvl9pPr marL="4114800" lvl="8" indent="-539750" algn="l">
              <a:lnSpc>
                <a:spcPct val="115000"/>
              </a:lnSpc>
              <a:spcBef>
                <a:spcPts val="0"/>
              </a:spcBef>
              <a:spcAft>
                <a:spcPts val="0"/>
              </a:spcAft>
              <a:buSzPts val="4900"/>
              <a:buChar char="■"/>
              <a:defRPr sz="3136"/>
            </a:lvl9pPr>
          </a:lstStyle>
          <a:p>
            <a:endParaRPr/>
          </a:p>
        </p:txBody>
      </p:sp>
      <p:sp>
        <p:nvSpPr>
          <p:cNvPr id="31" name="Google Shape;31;p8"/>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9"/>
          <p:cNvSpPr txBox="1">
            <a:spLocks noGrp="1"/>
          </p:cNvSpPr>
          <p:nvPr>
            <p:ph type="title"/>
          </p:nvPr>
        </p:nvSpPr>
        <p:spPr>
          <a:xfrm>
            <a:off x="2008578" y="1843809"/>
            <a:ext cx="26088982" cy="16755790"/>
          </a:xfrm>
          <a:prstGeom prst="rect">
            <a:avLst/>
          </a:prstGeom>
          <a:noFill/>
          <a:ln>
            <a:noFill/>
          </a:ln>
        </p:spPr>
        <p:txBody>
          <a:bodyPr spcFirstLastPara="1" wrap="square" lIns="371025" tIns="371025" rIns="371025" bIns="371025" anchor="ctr" anchorCtr="0">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a:endParaRPr/>
          </a:p>
        </p:txBody>
      </p:sp>
      <p:sp>
        <p:nvSpPr>
          <p:cNvPr id="34" name="Google Shape;34;p9"/>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spcFirstLastPara="1" wrap="square" lIns="237450" tIns="237450" rIns="237450" bIns="2374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896" b="0" i="0" u="none" strike="noStrike" cap="none">
              <a:solidFill>
                <a:srgbClr val="000000"/>
              </a:solidFill>
              <a:latin typeface="Arial"/>
              <a:ea typeface="Arial"/>
              <a:cs typeface="Arial"/>
              <a:sym typeface="Arial"/>
            </a:endParaRPr>
          </a:p>
        </p:txBody>
      </p:sp>
      <p:sp>
        <p:nvSpPr>
          <p:cNvPr id="37" name="Google Shape;37;p10"/>
          <p:cNvSpPr txBox="1">
            <a:spLocks noGrp="1"/>
          </p:cNvSpPr>
          <p:nvPr>
            <p:ph type="title"/>
          </p:nvPr>
        </p:nvSpPr>
        <p:spPr>
          <a:xfrm>
            <a:off x="1087766" y="5051070"/>
            <a:ext cx="16573586" cy="6071406"/>
          </a:xfrm>
          <a:prstGeom prst="rect">
            <a:avLst/>
          </a:prstGeom>
          <a:noFill/>
          <a:ln>
            <a:noFill/>
          </a:ln>
        </p:spPr>
        <p:txBody>
          <a:bodyPr spcFirstLastPara="1" wrap="square" lIns="371025" tIns="371025" rIns="371025" bIns="371025" anchor="b" anchorCtr="0">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a:endParaRPr/>
          </a:p>
        </p:txBody>
      </p:sp>
      <p:sp>
        <p:nvSpPr>
          <p:cNvPr id="38" name="Google Shape;38;p10"/>
          <p:cNvSpPr txBox="1">
            <a:spLocks noGrp="1"/>
          </p:cNvSpPr>
          <p:nvPr>
            <p:ph type="subTitle" idx="1"/>
          </p:nvPr>
        </p:nvSpPr>
        <p:spPr>
          <a:xfrm>
            <a:off x="1087766" y="11481361"/>
            <a:ext cx="16573586" cy="5058993"/>
          </a:xfrm>
          <a:prstGeom prst="rect">
            <a:avLst/>
          </a:prstGeom>
          <a:noFill/>
          <a:ln>
            <a:noFill/>
          </a:ln>
        </p:spPr>
        <p:txBody>
          <a:bodyPr spcFirstLastPara="1" wrap="square" lIns="371025" tIns="371025" rIns="371025" bIns="371025" anchor="t" anchorCtr="0">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a:endParaRPr/>
          </a:p>
        </p:txBody>
      </p:sp>
      <p:sp>
        <p:nvSpPr>
          <p:cNvPr id="39" name="Google Shape;39;p10"/>
          <p:cNvSpPr txBox="1">
            <a:spLocks noGrp="1"/>
          </p:cNvSpPr>
          <p:nvPr>
            <p:ph type="body" idx="2"/>
          </p:nvPr>
        </p:nvSpPr>
        <p:spPr>
          <a:xfrm>
            <a:off x="20237372" y="2965802"/>
            <a:ext cx="15720376" cy="15135123"/>
          </a:xfrm>
          <a:prstGeom prst="rect">
            <a:avLst/>
          </a:prstGeom>
          <a:noFill/>
          <a:ln>
            <a:noFill/>
          </a:ln>
        </p:spPr>
        <p:txBody>
          <a:bodyPr spcFirstLastPara="1" wrap="square" lIns="371025" tIns="371025" rIns="371025" bIns="371025" anchor="ctr" anchorCtr="0">
            <a:normAutofit/>
          </a:bodyPr>
          <a:lstStyle>
            <a:lvl1pPr marL="457200" lvl="0" indent="-692150" algn="l">
              <a:lnSpc>
                <a:spcPct val="115000"/>
              </a:lnSpc>
              <a:spcBef>
                <a:spcPts val="0"/>
              </a:spcBef>
              <a:spcAft>
                <a:spcPts val="0"/>
              </a:spcAft>
              <a:buSzPts val="7300"/>
              <a:buChar char="●"/>
              <a:defRPr/>
            </a:lvl1pPr>
            <a:lvl2pPr marL="914400" lvl="1" indent="-590550" algn="l">
              <a:lnSpc>
                <a:spcPct val="115000"/>
              </a:lnSpc>
              <a:spcBef>
                <a:spcPts val="0"/>
              </a:spcBef>
              <a:spcAft>
                <a:spcPts val="0"/>
              </a:spcAft>
              <a:buSzPts val="5700"/>
              <a:buChar char="○"/>
              <a:defRPr/>
            </a:lvl2pPr>
            <a:lvl3pPr marL="1371600" lvl="2" indent="-590550" algn="l">
              <a:lnSpc>
                <a:spcPct val="115000"/>
              </a:lnSpc>
              <a:spcBef>
                <a:spcPts val="0"/>
              </a:spcBef>
              <a:spcAft>
                <a:spcPts val="0"/>
              </a:spcAft>
              <a:buSzPts val="5700"/>
              <a:buChar char="■"/>
              <a:defRPr/>
            </a:lvl3pPr>
            <a:lvl4pPr marL="1828800" lvl="3" indent="-590550" algn="l">
              <a:lnSpc>
                <a:spcPct val="115000"/>
              </a:lnSpc>
              <a:spcBef>
                <a:spcPts val="0"/>
              </a:spcBef>
              <a:spcAft>
                <a:spcPts val="0"/>
              </a:spcAft>
              <a:buSzPts val="5700"/>
              <a:buChar char="●"/>
              <a:defRPr/>
            </a:lvl4pPr>
            <a:lvl5pPr marL="2286000" lvl="4" indent="-590550" algn="l">
              <a:lnSpc>
                <a:spcPct val="115000"/>
              </a:lnSpc>
              <a:spcBef>
                <a:spcPts val="0"/>
              </a:spcBef>
              <a:spcAft>
                <a:spcPts val="0"/>
              </a:spcAft>
              <a:buSzPts val="5700"/>
              <a:buChar char="○"/>
              <a:defRPr/>
            </a:lvl5pPr>
            <a:lvl6pPr marL="2743200" lvl="5" indent="-590550" algn="l">
              <a:lnSpc>
                <a:spcPct val="115000"/>
              </a:lnSpc>
              <a:spcBef>
                <a:spcPts val="0"/>
              </a:spcBef>
              <a:spcAft>
                <a:spcPts val="0"/>
              </a:spcAft>
              <a:buSzPts val="5700"/>
              <a:buChar char="■"/>
              <a:defRPr/>
            </a:lvl6pPr>
            <a:lvl7pPr marL="3200400" lvl="6" indent="-590550" algn="l">
              <a:lnSpc>
                <a:spcPct val="115000"/>
              </a:lnSpc>
              <a:spcBef>
                <a:spcPts val="0"/>
              </a:spcBef>
              <a:spcAft>
                <a:spcPts val="0"/>
              </a:spcAft>
              <a:buSzPts val="5700"/>
              <a:buChar char="●"/>
              <a:defRPr/>
            </a:lvl7pPr>
            <a:lvl8pPr marL="3657600" lvl="7" indent="-590550" algn="l">
              <a:lnSpc>
                <a:spcPct val="115000"/>
              </a:lnSpc>
              <a:spcBef>
                <a:spcPts val="0"/>
              </a:spcBef>
              <a:spcAft>
                <a:spcPts val="0"/>
              </a:spcAft>
              <a:buSzPts val="5700"/>
              <a:buChar char="○"/>
              <a:defRPr/>
            </a:lvl8pPr>
            <a:lvl9pPr marL="4114800" lvl="8" indent="-590550" algn="l">
              <a:lnSpc>
                <a:spcPct val="115000"/>
              </a:lnSpc>
              <a:spcBef>
                <a:spcPts val="0"/>
              </a:spcBef>
              <a:spcAft>
                <a:spcPts val="0"/>
              </a:spcAft>
              <a:buSzPts val="5700"/>
              <a:buChar char="■"/>
              <a:defRPr/>
            </a:lvl9pPr>
          </a:lstStyle>
          <a:p>
            <a:endParaRPr/>
          </a:p>
        </p:txBody>
      </p:sp>
      <p:sp>
        <p:nvSpPr>
          <p:cNvPr id="40" name="Google Shape;40;p10"/>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1"/>
          <p:cNvSpPr txBox="1">
            <a:spLocks noGrp="1"/>
          </p:cNvSpPr>
          <p:nvPr>
            <p:ph type="body" idx="1"/>
          </p:nvPr>
        </p:nvSpPr>
        <p:spPr>
          <a:xfrm>
            <a:off x="1277051" y="17328384"/>
            <a:ext cx="24577171" cy="2478521"/>
          </a:xfrm>
          <a:prstGeom prst="rect">
            <a:avLst/>
          </a:prstGeom>
          <a:noFill/>
          <a:ln>
            <a:noFill/>
          </a:ln>
        </p:spPr>
        <p:txBody>
          <a:bodyPr spcFirstLastPara="1" wrap="square" lIns="371025" tIns="371025" rIns="371025" bIns="371025" anchor="ctr" anchorCtr="0">
            <a:normAutofit/>
          </a:bodyPr>
          <a:lstStyle>
            <a:lvl1pPr marL="457200" lvl="0" indent="-228600" algn="l">
              <a:lnSpc>
                <a:spcPct val="100000"/>
              </a:lnSpc>
              <a:spcBef>
                <a:spcPts val="0"/>
              </a:spcBef>
              <a:spcAft>
                <a:spcPts val="0"/>
              </a:spcAft>
              <a:buSzPts val="7300"/>
              <a:buNone/>
              <a:defRPr/>
            </a:lvl1pPr>
          </a:lstStyle>
          <a:p>
            <a:endParaRPr/>
          </a:p>
        </p:txBody>
      </p:sp>
      <p:sp>
        <p:nvSpPr>
          <p:cNvPr id="43" name="Google Shape;43;p11"/>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2"/>
          <p:cNvSpPr txBox="1">
            <a:spLocks noGrp="1"/>
          </p:cNvSpPr>
          <p:nvPr>
            <p:ph type="title" hasCustomPrompt="1"/>
          </p:nvPr>
        </p:nvSpPr>
        <p:spPr>
          <a:xfrm>
            <a:off x="1277050" y="4530674"/>
            <a:ext cx="34909415" cy="8042472"/>
          </a:xfrm>
          <a:prstGeom prst="rect">
            <a:avLst/>
          </a:prstGeom>
          <a:noFill/>
          <a:ln>
            <a:noFill/>
          </a:ln>
        </p:spPr>
        <p:txBody>
          <a:bodyPr spcFirstLastPara="1" wrap="square" lIns="371025" tIns="371025" rIns="371025" bIns="371025" anchor="b" anchorCtr="0">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a:spLocks noGrp="1"/>
          </p:cNvSpPr>
          <p:nvPr>
            <p:ph type="body" idx="1"/>
          </p:nvPr>
        </p:nvSpPr>
        <p:spPr>
          <a:xfrm>
            <a:off x="1277050" y="12911475"/>
            <a:ext cx="34909415" cy="5327984"/>
          </a:xfrm>
          <a:prstGeom prst="rect">
            <a:avLst/>
          </a:prstGeom>
          <a:noFill/>
          <a:ln>
            <a:noFill/>
          </a:ln>
        </p:spPr>
        <p:txBody>
          <a:bodyPr spcFirstLastPara="1" wrap="square" lIns="371025" tIns="371025" rIns="371025" bIns="371025" anchor="t" anchorCtr="0">
            <a:normAutofit/>
          </a:bodyPr>
          <a:lstStyle>
            <a:lvl1pPr marL="457200" lvl="0" indent="-692150" algn="ctr">
              <a:lnSpc>
                <a:spcPct val="115000"/>
              </a:lnSpc>
              <a:spcBef>
                <a:spcPts val="0"/>
              </a:spcBef>
              <a:spcAft>
                <a:spcPts val="0"/>
              </a:spcAft>
              <a:buSzPts val="7300"/>
              <a:buChar char="●"/>
              <a:defRPr/>
            </a:lvl1pPr>
            <a:lvl2pPr marL="914400" lvl="1" indent="-590550" algn="ctr">
              <a:lnSpc>
                <a:spcPct val="115000"/>
              </a:lnSpc>
              <a:spcBef>
                <a:spcPts val="0"/>
              </a:spcBef>
              <a:spcAft>
                <a:spcPts val="0"/>
              </a:spcAft>
              <a:buSzPts val="5700"/>
              <a:buChar char="○"/>
              <a:defRPr/>
            </a:lvl2pPr>
            <a:lvl3pPr marL="1371600" lvl="2" indent="-590550" algn="ctr">
              <a:lnSpc>
                <a:spcPct val="115000"/>
              </a:lnSpc>
              <a:spcBef>
                <a:spcPts val="0"/>
              </a:spcBef>
              <a:spcAft>
                <a:spcPts val="0"/>
              </a:spcAft>
              <a:buSzPts val="5700"/>
              <a:buChar char="■"/>
              <a:defRPr/>
            </a:lvl3pPr>
            <a:lvl4pPr marL="1828800" lvl="3" indent="-590550" algn="ctr">
              <a:lnSpc>
                <a:spcPct val="115000"/>
              </a:lnSpc>
              <a:spcBef>
                <a:spcPts val="0"/>
              </a:spcBef>
              <a:spcAft>
                <a:spcPts val="0"/>
              </a:spcAft>
              <a:buSzPts val="5700"/>
              <a:buChar char="●"/>
              <a:defRPr/>
            </a:lvl4pPr>
            <a:lvl5pPr marL="2286000" lvl="4" indent="-590550" algn="ctr">
              <a:lnSpc>
                <a:spcPct val="115000"/>
              </a:lnSpc>
              <a:spcBef>
                <a:spcPts val="0"/>
              </a:spcBef>
              <a:spcAft>
                <a:spcPts val="0"/>
              </a:spcAft>
              <a:buSzPts val="5700"/>
              <a:buChar char="○"/>
              <a:defRPr/>
            </a:lvl5pPr>
            <a:lvl6pPr marL="2743200" lvl="5" indent="-590550" algn="ctr">
              <a:lnSpc>
                <a:spcPct val="115000"/>
              </a:lnSpc>
              <a:spcBef>
                <a:spcPts val="0"/>
              </a:spcBef>
              <a:spcAft>
                <a:spcPts val="0"/>
              </a:spcAft>
              <a:buSzPts val="5700"/>
              <a:buChar char="■"/>
              <a:defRPr/>
            </a:lvl6pPr>
            <a:lvl7pPr marL="3200400" lvl="6" indent="-590550" algn="ctr">
              <a:lnSpc>
                <a:spcPct val="115000"/>
              </a:lnSpc>
              <a:spcBef>
                <a:spcPts val="0"/>
              </a:spcBef>
              <a:spcAft>
                <a:spcPts val="0"/>
              </a:spcAft>
              <a:buSzPts val="5700"/>
              <a:buChar char="●"/>
              <a:defRPr/>
            </a:lvl7pPr>
            <a:lvl8pPr marL="3657600" lvl="7" indent="-590550" algn="ctr">
              <a:lnSpc>
                <a:spcPct val="115000"/>
              </a:lnSpc>
              <a:spcBef>
                <a:spcPts val="0"/>
              </a:spcBef>
              <a:spcAft>
                <a:spcPts val="0"/>
              </a:spcAft>
              <a:buSzPts val="5700"/>
              <a:buChar char="○"/>
              <a:defRPr/>
            </a:lvl8pPr>
            <a:lvl9pPr marL="4114800" lvl="8" indent="-590550" algn="ctr">
              <a:lnSpc>
                <a:spcPct val="115000"/>
              </a:lnSpc>
              <a:spcBef>
                <a:spcPts val="0"/>
              </a:spcBef>
              <a:spcAft>
                <a:spcPts val="0"/>
              </a:spcAft>
              <a:buSzPts val="5700"/>
              <a:buChar char="■"/>
              <a:defRPr/>
            </a:lvl9pPr>
          </a:lstStyle>
          <a:p>
            <a:endParaRPr/>
          </a:p>
        </p:txBody>
      </p:sp>
      <p:sp>
        <p:nvSpPr>
          <p:cNvPr id="47" name="Google Shape;47;p12"/>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3"/>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marR="0" lvl="0"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1277050" y="4720524"/>
            <a:ext cx="34909415" cy="13993494"/>
          </a:xfrm>
          <a:prstGeom prst="rect">
            <a:avLst/>
          </a:prstGeom>
          <a:noFill/>
          <a:ln>
            <a:noFill/>
          </a:ln>
        </p:spPr>
        <p:txBody>
          <a:bodyPr spcFirstLastPara="1" wrap="square" lIns="371025" tIns="371025" rIns="371025" bIns="371025" anchor="t" anchorCtr="0">
            <a:normAutofit/>
          </a:bodyPr>
          <a:lstStyle>
            <a:lvl1pPr marL="457200" marR="0" lvl="0" indent="-692150" algn="l" rtl="0">
              <a:lnSpc>
                <a:spcPct val="115000"/>
              </a:lnSpc>
              <a:spcBef>
                <a:spcPts val="0"/>
              </a:spcBef>
              <a:spcAft>
                <a:spcPts val="0"/>
              </a:spcAft>
              <a:buClr>
                <a:schemeClr val="dk2"/>
              </a:buClr>
              <a:buSzPts val="7300"/>
              <a:buFont typeface="Arial"/>
              <a:buChar char="●"/>
              <a:defRPr sz="7300" b="0" i="0" u="none" strike="noStrike" cap="none">
                <a:solidFill>
                  <a:schemeClr val="dk2"/>
                </a:solidFill>
                <a:latin typeface="Arial"/>
                <a:ea typeface="Arial"/>
                <a:cs typeface="Arial"/>
                <a:sym typeface="Arial"/>
              </a:defRPr>
            </a:lvl1pPr>
            <a:lvl2pPr marL="914400" marR="0" lvl="1"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2pPr>
            <a:lvl3pPr marL="1371600" marR="0" lvl="2"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3pPr>
            <a:lvl4pPr marL="1828800" marR="0" lvl="3"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4pPr>
            <a:lvl5pPr marL="2286000" marR="0" lvl="4"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5pPr>
            <a:lvl6pPr marL="2743200" marR="0" lvl="5"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6pPr>
            <a:lvl7pPr marL="3200400" marR="0" lvl="6"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7pPr>
            <a:lvl8pPr marL="3657600" marR="0" lvl="7"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8pPr>
            <a:lvl9pPr marL="4114800" marR="0" lvl="8"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9pPr>
          </a:lstStyle>
          <a:p>
            <a:endParaRPr/>
          </a:p>
        </p:txBody>
      </p:sp>
      <p:sp>
        <p:nvSpPr>
          <p:cNvPr id="8" name="Google Shape;8;p2"/>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jpg"/><Relationship Id="rId20" Type="http://schemas.openxmlformats.org/officeDocument/2006/relationships/image" Target="../media/image18.jp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jp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
        <p:cNvGrpSpPr/>
        <p:nvPr/>
      </p:nvGrpSpPr>
      <p:grpSpPr>
        <a:xfrm>
          <a:off x="0" y="0"/>
          <a:ext cx="0" cy="0"/>
          <a:chOff x="0" y="0"/>
          <a:chExt cx="0" cy="0"/>
        </a:xfrm>
      </p:grpSpPr>
      <p:pic>
        <p:nvPicPr>
          <p:cNvPr id="62" name="Google Shape;62;g1efd191b55a_0_0"/>
          <p:cNvPicPr preferRelativeResize="0"/>
          <p:nvPr/>
        </p:nvPicPr>
        <p:blipFill rotWithShape="1">
          <a:blip r:embed="rId3">
            <a:alphaModFix/>
          </a:blip>
          <a:srcRect t="13550" b="12032"/>
          <a:stretch/>
        </p:blipFill>
        <p:spPr>
          <a:xfrm>
            <a:off x="12502504" y="19818644"/>
            <a:ext cx="5075200" cy="1054826"/>
          </a:xfrm>
          <a:prstGeom prst="rect">
            <a:avLst/>
          </a:prstGeom>
          <a:noFill/>
          <a:ln>
            <a:noFill/>
          </a:ln>
        </p:spPr>
      </p:pic>
      <p:pic>
        <p:nvPicPr>
          <p:cNvPr id="63" name="Google Shape;63;g1efd191b55a_0_0"/>
          <p:cNvPicPr preferRelativeResize="0"/>
          <p:nvPr/>
        </p:nvPicPr>
        <p:blipFill rotWithShape="1">
          <a:blip r:embed="rId4">
            <a:alphaModFix/>
          </a:blip>
          <a:srcRect l="9561" t="23329" r="11287" b="23600"/>
          <a:stretch/>
        </p:blipFill>
        <p:spPr>
          <a:xfrm>
            <a:off x="7171528" y="19377252"/>
            <a:ext cx="4592044" cy="1565348"/>
          </a:xfrm>
          <a:prstGeom prst="rect">
            <a:avLst/>
          </a:prstGeom>
          <a:noFill/>
          <a:ln>
            <a:noFill/>
          </a:ln>
        </p:spPr>
      </p:pic>
      <p:pic>
        <p:nvPicPr>
          <p:cNvPr id="65" name="Google Shape;65;g1efd191b55a_0_0"/>
          <p:cNvPicPr preferRelativeResize="0"/>
          <p:nvPr/>
        </p:nvPicPr>
        <p:blipFill rotWithShape="1">
          <a:blip r:embed="rId5">
            <a:alphaModFix/>
          </a:blip>
          <a:srcRect/>
          <a:stretch/>
        </p:blipFill>
        <p:spPr>
          <a:xfrm>
            <a:off x="4955693" y="19488303"/>
            <a:ext cx="1476903" cy="1396841"/>
          </a:xfrm>
          <a:prstGeom prst="rect">
            <a:avLst/>
          </a:prstGeom>
          <a:noFill/>
          <a:ln>
            <a:noFill/>
          </a:ln>
        </p:spPr>
      </p:pic>
      <p:sp>
        <p:nvSpPr>
          <p:cNvPr id="54" name="Google Shape;54;g1efd191b55a_0_0"/>
          <p:cNvSpPr txBox="1"/>
          <p:nvPr/>
        </p:nvSpPr>
        <p:spPr>
          <a:xfrm>
            <a:off x="28851025" y="1984263"/>
            <a:ext cx="8291700" cy="3818400"/>
          </a:xfrm>
          <a:prstGeom prst="rect">
            <a:avLst/>
          </a:prstGeom>
          <a:noFill/>
          <a:ln w="19050" cap="flat" cmpd="sng">
            <a:solidFill>
              <a:srgbClr val="0B5394"/>
            </a:solidFill>
            <a:prstDash val="solid"/>
            <a:round/>
            <a:headEnd type="none" w="sm" len="sm"/>
            <a:tailEnd type="none" w="sm" len="sm"/>
          </a:ln>
        </p:spPr>
        <p:txBody>
          <a:bodyPr spcFirstLastPara="1" wrap="square" lIns="58500" tIns="58500" rIns="58500" bIns="58500" anchor="t" anchorCtr="0">
            <a:noAutofit/>
          </a:bodyPr>
          <a:lstStyle/>
          <a:p>
            <a:pPr marL="0" marR="0" lvl="0" indent="0" algn="ctr" rtl="0">
              <a:lnSpc>
                <a:spcPct val="100000"/>
              </a:lnSpc>
              <a:spcBef>
                <a:spcPts val="0"/>
              </a:spcBef>
              <a:spcAft>
                <a:spcPts val="0"/>
              </a:spcAft>
              <a:buClr>
                <a:schemeClr val="dk1"/>
              </a:buClr>
              <a:buSzPts val="1100"/>
              <a:buFont typeface="Arial"/>
              <a:buNone/>
            </a:pPr>
            <a:endParaRPr sz="2304" b="0" i="0" u="none" strike="noStrike" cap="none">
              <a:solidFill>
                <a:schemeClr val="dk1"/>
              </a:solidFill>
              <a:latin typeface="Calibri"/>
              <a:ea typeface="Calibri"/>
              <a:cs typeface="Calibri"/>
              <a:sym typeface="Calibri"/>
            </a:endParaRPr>
          </a:p>
        </p:txBody>
      </p:sp>
      <p:sp>
        <p:nvSpPr>
          <p:cNvPr id="55" name="Google Shape;55;g1efd191b55a_0_0"/>
          <p:cNvSpPr txBox="1"/>
          <p:nvPr/>
        </p:nvSpPr>
        <p:spPr>
          <a:xfrm>
            <a:off x="28850900" y="6024388"/>
            <a:ext cx="8291700" cy="9205200"/>
          </a:xfrm>
          <a:prstGeom prst="rect">
            <a:avLst/>
          </a:prstGeom>
          <a:noFill/>
          <a:ln w="19050" cap="flat" cmpd="sng">
            <a:solidFill>
              <a:srgbClr val="0B5394"/>
            </a:solidFill>
            <a:prstDash val="solid"/>
            <a:round/>
            <a:headEnd type="none" w="sm" len="sm"/>
            <a:tailEnd type="none" w="sm" len="sm"/>
          </a:ln>
        </p:spPr>
        <p:txBody>
          <a:bodyPr spcFirstLastPara="1" wrap="square" lIns="58500" tIns="58500" rIns="58500" bIns="58500" anchor="ctr" anchorCtr="0">
            <a:noAutofit/>
          </a:bodyPr>
          <a:lstStyle/>
          <a:p>
            <a:pPr marL="0" marR="0" lvl="0" indent="0" algn="l" rtl="0">
              <a:lnSpc>
                <a:spcPct val="100000"/>
              </a:lnSpc>
              <a:spcBef>
                <a:spcPts val="0"/>
              </a:spcBef>
              <a:spcAft>
                <a:spcPts val="0"/>
              </a:spcAft>
              <a:buClr>
                <a:srgbClr val="000000"/>
              </a:buClr>
              <a:buSzPts val="4000"/>
              <a:buFont typeface="Arial"/>
              <a:buNone/>
            </a:pPr>
            <a:r>
              <a:rPr lang="en" sz="4000" b="1" i="0" u="none" strike="noStrike" cap="none" dirty="0">
                <a:solidFill>
                  <a:srgbClr val="1F497D"/>
                </a:solidFill>
                <a:latin typeface="Playfair Display"/>
                <a:ea typeface="Playfair Display"/>
                <a:cs typeface="Playfair Display"/>
                <a:sym typeface="Playfair Display"/>
              </a:rPr>
              <a:t>Meet the Team</a:t>
            </a:r>
            <a:r>
              <a:rPr lang="en" sz="4000" b="0" i="0" u="none" strike="noStrike" cap="none" dirty="0">
                <a:solidFill>
                  <a:schemeClr val="dk1"/>
                </a:solidFill>
                <a:latin typeface="Playfair Display"/>
                <a:ea typeface="Playfair Display"/>
                <a:cs typeface="Playfair Display"/>
                <a:sym typeface="Playfair Display"/>
              </a:rPr>
              <a:t> </a:t>
            </a:r>
            <a:endParaRPr sz="4000" b="0" i="0" u="none" strike="noStrike" cap="none" dirty="0">
              <a:solidFill>
                <a:schemeClr val="dk1"/>
              </a:solidFill>
              <a:latin typeface="Playfair Display"/>
              <a:ea typeface="Playfair Display"/>
              <a:cs typeface="Playfair Display"/>
              <a:sym typeface="Playfair Display"/>
            </a:endParaRPr>
          </a:p>
          <a:p>
            <a:pPr marL="457200" marR="0" lvl="0" indent="0" algn="l" rtl="0">
              <a:lnSpc>
                <a:spcPct val="100000"/>
              </a:lnSpc>
              <a:spcBef>
                <a:spcPts val="0"/>
              </a:spcBef>
              <a:spcAft>
                <a:spcPts val="0"/>
              </a:spcAft>
              <a:buClr>
                <a:srgbClr val="000000"/>
              </a:buClr>
              <a:buSzPts val="3072"/>
              <a:buFont typeface="Arial"/>
              <a:buNone/>
            </a:pPr>
            <a:endParaRPr sz="3072" b="0" i="0" u="none" strike="noStrike" cap="none" dirty="0">
              <a:solidFill>
                <a:schemeClr val="dk1"/>
              </a:solidFill>
              <a:latin typeface="Playfair Display"/>
              <a:ea typeface="Playfair Display"/>
              <a:cs typeface="Playfair Display"/>
              <a:sym typeface="Playfair Display"/>
            </a:endParaRPr>
          </a:p>
          <a:p>
            <a:pPr marL="457200" marR="0" lvl="0" indent="0" algn="l" rtl="0">
              <a:lnSpc>
                <a:spcPct val="100000"/>
              </a:lnSpc>
              <a:spcBef>
                <a:spcPts val="0"/>
              </a:spcBef>
              <a:spcAft>
                <a:spcPts val="0"/>
              </a:spcAft>
              <a:buClr>
                <a:srgbClr val="000000"/>
              </a:buClr>
              <a:buSzPts val="3072"/>
              <a:buFont typeface="Arial"/>
              <a:buNone/>
            </a:pPr>
            <a:endParaRPr sz="3072" b="0" i="0" u="none" strike="noStrike" cap="none" dirty="0">
              <a:solidFill>
                <a:schemeClr val="dk1"/>
              </a:solidFill>
              <a:latin typeface="Playfair Display"/>
              <a:ea typeface="Playfair Display"/>
              <a:cs typeface="Playfair Display"/>
              <a:sym typeface="Playfair Display"/>
            </a:endParaRPr>
          </a:p>
          <a:p>
            <a:pPr marL="457200" marR="0" lvl="0" indent="0" algn="l" rtl="0">
              <a:lnSpc>
                <a:spcPct val="100000"/>
              </a:lnSpc>
              <a:spcBef>
                <a:spcPts val="0"/>
              </a:spcBef>
              <a:spcAft>
                <a:spcPts val="0"/>
              </a:spcAft>
              <a:buClr>
                <a:srgbClr val="000000"/>
              </a:buClr>
              <a:buSzPts val="3072"/>
              <a:buFont typeface="Arial"/>
              <a:buNone/>
            </a:pPr>
            <a:endParaRPr sz="3072" b="0" i="0" u="none" strike="noStrike" cap="none" dirty="0">
              <a:solidFill>
                <a:schemeClr val="dk1"/>
              </a:solidFill>
              <a:latin typeface="Playfair Display"/>
              <a:ea typeface="Playfair Display"/>
              <a:cs typeface="Playfair Display"/>
              <a:sym typeface="Playfair Display"/>
            </a:endParaRPr>
          </a:p>
          <a:p>
            <a:pPr marL="457200" marR="0" lvl="0" indent="0" algn="l" rtl="0">
              <a:lnSpc>
                <a:spcPct val="100000"/>
              </a:lnSpc>
              <a:spcBef>
                <a:spcPts val="0"/>
              </a:spcBef>
              <a:spcAft>
                <a:spcPts val="0"/>
              </a:spcAft>
              <a:buClr>
                <a:srgbClr val="000000"/>
              </a:buClr>
              <a:buSzPts val="3072"/>
              <a:buFont typeface="Arial"/>
              <a:buNone/>
            </a:pPr>
            <a:endParaRPr sz="3072" b="0" i="0" u="none" strike="noStrike" cap="none" dirty="0">
              <a:solidFill>
                <a:schemeClr val="dk1"/>
              </a:solidFill>
              <a:latin typeface="Playfair Display"/>
              <a:ea typeface="Playfair Display"/>
              <a:cs typeface="Playfair Display"/>
              <a:sym typeface="Playfair Display"/>
            </a:endParaRPr>
          </a:p>
          <a:p>
            <a:pPr marL="457200" marR="0" lvl="0" indent="0" algn="l" rtl="0">
              <a:lnSpc>
                <a:spcPct val="100000"/>
              </a:lnSpc>
              <a:spcBef>
                <a:spcPts val="0"/>
              </a:spcBef>
              <a:spcAft>
                <a:spcPts val="0"/>
              </a:spcAft>
              <a:buClr>
                <a:srgbClr val="000000"/>
              </a:buClr>
              <a:buSzPts val="3072"/>
              <a:buFont typeface="Arial"/>
              <a:buNone/>
            </a:pPr>
            <a:endParaRPr sz="3072" b="0" i="0" u="none" strike="noStrike" cap="none" dirty="0">
              <a:solidFill>
                <a:schemeClr val="dk1"/>
              </a:solidFill>
              <a:latin typeface="Playfair Display"/>
              <a:ea typeface="Playfair Display"/>
              <a:cs typeface="Playfair Display"/>
              <a:sym typeface="Playfair Display"/>
            </a:endParaRPr>
          </a:p>
          <a:p>
            <a:pPr marL="457200" marR="0" lvl="0" indent="0" algn="l" rtl="0">
              <a:lnSpc>
                <a:spcPct val="100000"/>
              </a:lnSpc>
              <a:spcBef>
                <a:spcPts val="0"/>
              </a:spcBef>
              <a:spcAft>
                <a:spcPts val="0"/>
              </a:spcAft>
              <a:buClr>
                <a:srgbClr val="000000"/>
              </a:buClr>
              <a:buSzPts val="3072"/>
              <a:buFont typeface="Arial"/>
              <a:buNone/>
            </a:pPr>
            <a:endParaRPr sz="3072" b="0" i="0" u="none" strike="noStrike" cap="none" dirty="0">
              <a:solidFill>
                <a:schemeClr val="dk1"/>
              </a:solidFill>
              <a:latin typeface="Playfair Display"/>
              <a:ea typeface="Playfair Display"/>
              <a:cs typeface="Playfair Display"/>
              <a:sym typeface="Playfair Display"/>
            </a:endParaRPr>
          </a:p>
          <a:p>
            <a:pPr marL="0" marR="0" lvl="0" indent="0" algn="l" rtl="0">
              <a:lnSpc>
                <a:spcPct val="100000"/>
              </a:lnSpc>
              <a:spcBef>
                <a:spcPts val="0"/>
              </a:spcBef>
              <a:spcAft>
                <a:spcPts val="0"/>
              </a:spcAft>
              <a:buClr>
                <a:srgbClr val="000000"/>
              </a:buClr>
              <a:buSzPts val="3200"/>
              <a:buFont typeface="Arial"/>
              <a:buNone/>
            </a:pPr>
            <a:endParaRPr sz="5000" b="1" i="0" u="none" strike="noStrike" cap="none" dirty="0">
              <a:solidFill>
                <a:srgbClr val="1F497D"/>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3200"/>
              <a:buFont typeface="Arial"/>
              <a:buNone/>
            </a:pPr>
            <a:endParaRPr sz="4000" b="1" dirty="0">
              <a:solidFill>
                <a:srgbClr val="1F497D"/>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3200"/>
              <a:buFont typeface="Arial"/>
              <a:buNone/>
            </a:pPr>
            <a:r>
              <a:rPr lang="en" sz="4000" b="1" i="0" u="none" strike="noStrike" cap="none" dirty="0">
                <a:solidFill>
                  <a:srgbClr val="1F497D"/>
                </a:solidFill>
                <a:latin typeface="Playfair Display"/>
                <a:ea typeface="Playfair Display"/>
                <a:cs typeface="Playfair Display"/>
                <a:sym typeface="Playfair Display"/>
              </a:rPr>
              <a:t>Next Steps</a:t>
            </a:r>
            <a:endParaRPr sz="4000" b="1" i="0" u="none" strike="noStrike" cap="none" dirty="0">
              <a:solidFill>
                <a:srgbClr val="1F497D"/>
              </a:solidFill>
              <a:latin typeface="Playfair Display"/>
              <a:ea typeface="Playfair Display"/>
              <a:cs typeface="Playfair Display"/>
              <a:sym typeface="Playfair Display"/>
            </a:endParaRPr>
          </a:p>
          <a:p>
            <a:pPr marL="457200" marR="0" lvl="0" indent="-406400" algn="l" rtl="0">
              <a:lnSpc>
                <a:spcPct val="100000"/>
              </a:lnSpc>
              <a:spcBef>
                <a:spcPts val="0"/>
              </a:spcBef>
              <a:spcAft>
                <a:spcPts val="0"/>
              </a:spcAft>
              <a:buClr>
                <a:schemeClr val="dk1"/>
              </a:buClr>
              <a:buSzPts val="2800"/>
              <a:buFont typeface="Times New Roman"/>
              <a:buChar char="●"/>
            </a:pPr>
            <a:r>
              <a:rPr lang="en" sz="2800" b="0" i="0" u="none" strike="noStrike" cap="none" dirty="0">
                <a:solidFill>
                  <a:schemeClr val="dk1"/>
                </a:solidFill>
                <a:latin typeface="Times New Roman"/>
                <a:ea typeface="Times New Roman"/>
                <a:cs typeface="Times New Roman"/>
                <a:sym typeface="Times New Roman"/>
              </a:rPr>
              <a:t>Plate and select colonies from our </a:t>
            </a:r>
            <a:r>
              <a:rPr lang="en" sz="2800" b="0" i="1" u="none" strike="noStrike" cap="none" dirty="0">
                <a:solidFill>
                  <a:schemeClr val="dk1"/>
                </a:solidFill>
                <a:latin typeface="Times New Roman"/>
                <a:ea typeface="Times New Roman"/>
                <a:cs typeface="Times New Roman"/>
                <a:sym typeface="Times New Roman"/>
              </a:rPr>
              <a:t>E. coli</a:t>
            </a:r>
            <a:r>
              <a:rPr lang="en" sz="2800" b="0" i="0" u="none" strike="noStrike" cap="none" dirty="0">
                <a:solidFill>
                  <a:schemeClr val="dk1"/>
                </a:solidFill>
                <a:latin typeface="Times New Roman"/>
                <a:ea typeface="Times New Roman"/>
                <a:cs typeface="Times New Roman"/>
                <a:sym typeface="Times New Roman"/>
              </a:rPr>
              <a:t> containing pUS212</a:t>
            </a:r>
            <a:endParaRPr sz="2800" b="0" i="0" u="none" strike="noStrike" cap="none" dirty="0">
              <a:solidFill>
                <a:schemeClr val="dk1"/>
              </a:solidFill>
              <a:latin typeface="Times New Roman"/>
              <a:ea typeface="Times New Roman"/>
              <a:cs typeface="Times New Roman"/>
              <a:sym typeface="Times New Roman"/>
            </a:endParaRPr>
          </a:p>
          <a:p>
            <a:pPr marL="457200" marR="0" lvl="0" indent="-406400" algn="l" rtl="0">
              <a:lnSpc>
                <a:spcPct val="100000"/>
              </a:lnSpc>
              <a:spcBef>
                <a:spcPts val="0"/>
              </a:spcBef>
              <a:spcAft>
                <a:spcPts val="0"/>
              </a:spcAft>
              <a:buClr>
                <a:schemeClr val="dk1"/>
              </a:buClr>
              <a:buSzPts val="2800"/>
              <a:buFont typeface="Times New Roman"/>
              <a:buChar char="●"/>
            </a:pPr>
            <a:r>
              <a:rPr lang="en" sz="2800" b="0" i="0" u="none" strike="noStrike" cap="none" dirty="0">
                <a:solidFill>
                  <a:schemeClr val="dk1"/>
                </a:solidFill>
                <a:latin typeface="Times New Roman"/>
                <a:ea typeface="Times New Roman"/>
                <a:cs typeface="Times New Roman"/>
                <a:sym typeface="Times New Roman"/>
              </a:rPr>
              <a:t>Perform a recovery step on our </a:t>
            </a:r>
            <a:r>
              <a:rPr lang="en" sz="2800" b="0" i="1" u="none" strike="noStrike" cap="none" dirty="0">
                <a:solidFill>
                  <a:schemeClr val="dk1"/>
                </a:solidFill>
                <a:latin typeface="Times New Roman"/>
                <a:ea typeface="Times New Roman"/>
                <a:cs typeface="Times New Roman"/>
                <a:sym typeface="Times New Roman"/>
              </a:rPr>
              <a:t>E. coli</a:t>
            </a:r>
            <a:r>
              <a:rPr lang="en" sz="2800" b="0" i="0" u="none" strike="noStrike" cap="none" dirty="0">
                <a:solidFill>
                  <a:schemeClr val="dk1"/>
                </a:solidFill>
                <a:latin typeface="Times New Roman"/>
                <a:ea typeface="Times New Roman"/>
                <a:cs typeface="Times New Roman"/>
                <a:sym typeface="Times New Roman"/>
              </a:rPr>
              <a:t> containing pBAD18-Kan </a:t>
            </a:r>
            <a:endParaRPr sz="2800" b="0" i="0" u="none" strike="noStrike" cap="none" dirty="0">
              <a:solidFill>
                <a:schemeClr val="dk1"/>
              </a:solidFill>
              <a:latin typeface="Times New Roman"/>
              <a:ea typeface="Times New Roman"/>
              <a:cs typeface="Times New Roman"/>
              <a:sym typeface="Times New Roman"/>
            </a:endParaRPr>
          </a:p>
          <a:p>
            <a:pPr marL="457200" marR="0" lvl="0" indent="-406400" algn="l" rtl="0">
              <a:lnSpc>
                <a:spcPct val="100000"/>
              </a:lnSpc>
              <a:spcBef>
                <a:spcPts val="0"/>
              </a:spcBef>
              <a:spcAft>
                <a:spcPts val="0"/>
              </a:spcAft>
              <a:buClr>
                <a:schemeClr val="dk1"/>
              </a:buClr>
              <a:buSzPts val="2800"/>
              <a:buFont typeface="Times New Roman"/>
              <a:buChar char="●"/>
            </a:pPr>
            <a:r>
              <a:rPr lang="en" sz="2800" b="0" i="0" u="none" strike="noStrike" cap="none" dirty="0">
                <a:solidFill>
                  <a:schemeClr val="dk1"/>
                </a:solidFill>
                <a:latin typeface="Times New Roman"/>
                <a:ea typeface="Times New Roman"/>
                <a:cs typeface="Times New Roman"/>
                <a:sym typeface="Times New Roma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Run PCR and/or Electrophoresis to</a:t>
            </a:r>
            <a:r>
              <a:rPr lang="en" sz="2800" b="0" i="0" u="none" strike="noStrike" cap="none" dirty="0">
                <a:solidFill>
                  <a:schemeClr val="dk1"/>
                </a:solidFill>
                <a:latin typeface="Times New Roman"/>
                <a:ea typeface="Times New Roman"/>
                <a:cs typeface="Times New Roman"/>
                <a:sym typeface="Times New Roman"/>
              </a:rPr>
              <a:t> </a:t>
            </a:r>
            <a:r>
              <a:rPr lang="en" sz="1100" dirty="0">
                <a:solidFill>
                  <a:srgbClr val="222222"/>
                </a:solidFill>
                <a:highlight>
                  <a:srgbClr val="FFFFFF"/>
                </a:highlight>
              </a:rPr>
              <a:t>c</a:t>
            </a:r>
            <a:r>
              <a:rPr lang="en" sz="2800" dirty="0">
                <a:solidFill>
                  <a:srgbClr val="222222"/>
                </a:solidFill>
                <a:highlight>
                  <a:srgbClr val="FFFFFF"/>
                </a:highlight>
                <a:latin typeface="Times New Roman"/>
                <a:ea typeface="Times New Roman"/>
                <a:cs typeface="Times New Roman"/>
                <a:sym typeface="Times New Roman"/>
              </a:rPr>
              <a:t>onfirmation digest to confirm correct plasmid insertion</a:t>
            </a:r>
            <a:endParaRPr sz="2800" i="0" u="none" strike="noStrike" cap="none" dirty="0">
              <a:solidFill>
                <a:schemeClr val="dk1"/>
              </a:solidFill>
              <a:latin typeface="Times New Roman"/>
              <a:ea typeface="Times New Roman"/>
              <a:cs typeface="Times New Roman"/>
              <a:sym typeface="Times New Roman"/>
            </a:endParaRPr>
          </a:p>
          <a:p>
            <a:pPr marL="457200" marR="0" lvl="0" indent="-406400" algn="l" rtl="0">
              <a:lnSpc>
                <a:spcPct val="100000"/>
              </a:lnSpc>
              <a:spcBef>
                <a:spcPts val="0"/>
              </a:spcBef>
              <a:spcAft>
                <a:spcPts val="0"/>
              </a:spcAft>
              <a:buClr>
                <a:schemeClr val="dk1"/>
              </a:buClr>
              <a:buSzPts val="2800"/>
              <a:buFont typeface="Times New Roman"/>
              <a:buChar char="●"/>
            </a:pPr>
            <a:r>
              <a:rPr lang="en" sz="2800" dirty="0">
                <a:solidFill>
                  <a:srgbClr val="222222"/>
                </a:solidFill>
                <a:highlight>
                  <a:srgbClr val="FFFFFF"/>
                </a:highlight>
                <a:latin typeface="Times New Roman"/>
                <a:ea typeface="Times New Roman"/>
                <a:cs typeface="Times New Roman"/>
                <a:sym typeface="Times New Roman"/>
              </a:rPr>
              <a:t>Induce protein expression</a:t>
            </a:r>
            <a:endParaRPr sz="2800" i="0" u="none" strike="noStrike" cap="none" dirty="0">
              <a:solidFill>
                <a:schemeClr val="dk1"/>
              </a:solidFill>
              <a:latin typeface="Times New Roman"/>
              <a:ea typeface="Times New Roman"/>
              <a:cs typeface="Times New Roman"/>
              <a:sym typeface="Times New Roman"/>
            </a:endParaRPr>
          </a:p>
          <a:p>
            <a:pPr marL="457200" marR="0" lvl="0" indent="-406400" algn="l" rtl="0">
              <a:lnSpc>
                <a:spcPct val="100000"/>
              </a:lnSpc>
              <a:spcBef>
                <a:spcPts val="0"/>
              </a:spcBef>
              <a:spcAft>
                <a:spcPts val="0"/>
              </a:spcAft>
              <a:buClr>
                <a:schemeClr val="dk1"/>
              </a:buClr>
              <a:buSzPts val="2800"/>
              <a:buFont typeface="Times New Roman"/>
              <a:buChar char="●"/>
            </a:pPr>
            <a:r>
              <a:rPr lang="en" sz="2800" b="0" i="0" u="none" strike="noStrike" cap="none" dirty="0">
                <a:solidFill>
                  <a:schemeClr val="dk1"/>
                </a:solidFill>
                <a:latin typeface="Times New Roman"/>
                <a:ea typeface="Times New Roman"/>
                <a:cs typeface="Times New Roman"/>
                <a:sym typeface="Times New Roman"/>
              </a:rPr>
              <a:t>Purify and Quantify Protein </a:t>
            </a:r>
            <a:endParaRPr sz="2800" b="0" i="0" u="none" strike="noStrike" cap="none" dirty="0">
              <a:solidFill>
                <a:schemeClr val="dk1"/>
              </a:solidFill>
              <a:latin typeface="Times New Roman"/>
              <a:ea typeface="Times New Roman"/>
              <a:cs typeface="Times New Roman"/>
              <a:sym typeface="Times New Roman"/>
            </a:endParaRPr>
          </a:p>
        </p:txBody>
      </p:sp>
      <p:sp>
        <p:nvSpPr>
          <p:cNvPr id="56" name="Google Shape;56;g1efd191b55a_0_0"/>
          <p:cNvSpPr txBox="1"/>
          <p:nvPr/>
        </p:nvSpPr>
        <p:spPr>
          <a:xfrm>
            <a:off x="11850325" y="1877200"/>
            <a:ext cx="16724700" cy="17477700"/>
          </a:xfrm>
          <a:prstGeom prst="rect">
            <a:avLst/>
          </a:prstGeom>
          <a:noFill/>
          <a:ln w="19050" cap="flat" cmpd="sng">
            <a:solidFill>
              <a:srgbClr val="073763"/>
            </a:solidFill>
            <a:prstDash val="solid"/>
            <a:round/>
            <a:headEnd type="none" w="sm" len="sm"/>
            <a:tailEnd type="none" w="sm" len="sm"/>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5000"/>
              <a:buFont typeface="Arial"/>
              <a:buNone/>
            </a:pPr>
            <a:r>
              <a:rPr lang="en" sz="4000" b="1" i="0" u="none" strike="noStrike" cap="none" dirty="0">
                <a:solidFill>
                  <a:srgbClr val="1F497D"/>
                </a:solidFill>
                <a:latin typeface="Times New Roman"/>
                <a:ea typeface="Times New Roman"/>
                <a:cs typeface="Times New Roman"/>
                <a:sym typeface="Times New Roma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Workflow of Genetic Engineering to Application of AFPs</a:t>
            </a:r>
            <a:endParaRPr sz="4000" b="1" i="0" u="none" strike="noStrike" cap="none" dirty="0">
              <a:solidFill>
                <a:srgbClr val="1F497D"/>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800"/>
              <a:buFont typeface="Arial"/>
              <a:buNone/>
            </a:pPr>
            <a:r>
              <a:rPr lang="en" sz="2800" b="1" i="0" u="none" strike="noStrike" cap="none" dirty="0">
                <a:solidFill>
                  <a:srgbClr val="1F497D"/>
                </a:solidFill>
                <a:latin typeface="Times New Roman"/>
                <a:ea typeface="Times New Roman"/>
                <a:cs typeface="Times New Roman"/>
                <a:sym typeface="Times New Roma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Two Components for High Performance AFP</a:t>
            </a:r>
            <a:endParaRPr sz="2800" b="0" i="0" u="none" strike="noStrike" cap="none" dirty="0">
              <a:solidFill>
                <a:srgbClr val="595959"/>
              </a:solidFill>
              <a:latin typeface="Times New Roman"/>
              <a:ea typeface="Times New Roman"/>
              <a:cs typeface="Times New Roman"/>
              <a:sym typeface="Times New Roman"/>
            </a:endParaRPr>
          </a:p>
          <a:p>
            <a:pPr marL="914400" marR="0" lvl="0" indent="-368300" algn="l" rtl="0">
              <a:lnSpc>
                <a:spcPct val="100000"/>
              </a:lnSpc>
              <a:spcBef>
                <a:spcPts val="0"/>
              </a:spcBef>
              <a:spcAft>
                <a:spcPts val="0"/>
              </a:spcAft>
              <a:buClr>
                <a:srgbClr val="000000"/>
              </a:buClr>
              <a:buSzPts val="2200"/>
              <a:buFont typeface="Times New Roman"/>
              <a:buChar char="●"/>
            </a:pPr>
            <a:r>
              <a:rPr lang="en" sz="2800" b="0" i="1" u="none" strike="noStrike" cap="none" dirty="0">
                <a:solidFill>
                  <a:srgbClr val="595959"/>
                </a:solidFill>
                <a:latin typeface="Times New Roman"/>
                <a:ea typeface="Times New Roman"/>
                <a:cs typeface="Times New Roman"/>
                <a:sym typeface="Times New Roman"/>
              </a:rPr>
              <a:t>T</a:t>
            </a:r>
            <a:r>
              <a:rPr lang="en" sz="2800" b="0" i="1" u="none" strike="noStrike" cap="none" dirty="0">
                <a:solidFill>
                  <a:srgbClr val="000000"/>
                </a:solidFill>
                <a:latin typeface="Times New Roman"/>
                <a:ea typeface="Times New Roman"/>
                <a:cs typeface="Times New Roman"/>
                <a:sym typeface="Times New Roman"/>
              </a:rPr>
              <a:t>enebrio molitor</a:t>
            </a:r>
            <a:r>
              <a:rPr lang="en" sz="2800" b="0" i="0" u="none" strike="noStrike" cap="none" dirty="0">
                <a:solidFill>
                  <a:srgbClr val="000000"/>
                </a:solidFill>
                <a:latin typeface="Times New Roman"/>
                <a:ea typeface="Times New Roman"/>
                <a:cs typeface="Times New Roman"/>
                <a:sym typeface="Times New Roman"/>
              </a:rPr>
              <a:t> is a freeze-susceptible mealworm that survives the cold winter by producing AFPs. We introduce a YL-1 (Type 1 AFP)  gene from this species to enable the production of AFP in </a:t>
            </a:r>
            <a:r>
              <a:rPr lang="en" sz="2800" b="0" i="1" u="none" strike="noStrike" cap="none" dirty="0">
                <a:solidFill>
                  <a:srgbClr val="000000"/>
                </a:solidFill>
                <a:latin typeface="Times New Roman"/>
                <a:ea typeface="Times New Roman"/>
                <a:cs typeface="Times New Roman"/>
                <a:sym typeface="Times New Roman"/>
              </a:rPr>
              <a:t>E. coli</a:t>
            </a:r>
            <a:r>
              <a:rPr lang="en" sz="2800" b="0" i="0" u="none" strike="noStrike" cap="none" dirty="0">
                <a:solidFill>
                  <a:srgbClr val="000000"/>
                </a:solidFill>
                <a:latin typeface="Times New Roman"/>
                <a:ea typeface="Times New Roman"/>
                <a:cs typeface="Times New Roman"/>
                <a:sym typeface="Times New Roman"/>
              </a:rPr>
              <a:t>.</a:t>
            </a:r>
            <a:endParaRPr sz="2800" b="0" i="0" u="none" strike="noStrike" cap="none" dirty="0">
              <a:solidFill>
                <a:srgbClr val="000000"/>
              </a:solidFill>
              <a:latin typeface="Times New Roman"/>
              <a:ea typeface="Times New Roman"/>
              <a:cs typeface="Times New Roman"/>
              <a:sym typeface="Times New Roman"/>
            </a:endParaRPr>
          </a:p>
          <a:p>
            <a:pPr marL="914400" marR="0" lvl="0" indent="-368300" algn="l" rtl="0">
              <a:lnSpc>
                <a:spcPct val="100000"/>
              </a:lnSpc>
              <a:spcBef>
                <a:spcPts val="0"/>
              </a:spcBef>
              <a:spcAft>
                <a:spcPts val="0"/>
              </a:spcAft>
              <a:buClr>
                <a:srgbClr val="000000"/>
              </a:buClr>
              <a:buSzPts val="2200"/>
              <a:buFont typeface="Times New Roman"/>
              <a:buChar char="●"/>
            </a:pPr>
            <a:r>
              <a:rPr lang="en" sz="2800" b="0" i="0" u="none" strike="noStrike" cap="none" dirty="0">
                <a:solidFill>
                  <a:srgbClr val="000000"/>
                </a:solidFill>
                <a:latin typeface="Times New Roman"/>
                <a:ea typeface="Times New Roman"/>
                <a:cs typeface="Times New Roman"/>
                <a:sym typeface="Times New Roman"/>
              </a:rPr>
              <a:t>Perennial ryegrass (</a:t>
            </a:r>
            <a:r>
              <a:rPr lang="en" sz="2800" b="0" i="1" u="none" strike="noStrike" cap="none" dirty="0">
                <a:solidFill>
                  <a:srgbClr val="000000"/>
                </a:solidFill>
                <a:latin typeface="Times New Roman"/>
                <a:ea typeface="Times New Roman"/>
                <a:cs typeface="Times New Roman"/>
                <a:sym typeface="Times New Roman"/>
              </a:rPr>
              <a:t>Lolium perenne</a:t>
            </a:r>
            <a:r>
              <a:rPr lang="en" sz="2800" b="0" i="0" u="none" strike="noStrike" cap="none" dirty="0">
                <a:solidFill>
                  <a:srgbClr val="000000"/>
                </a:solidFill>
                <a:latin typeface="Times New Roman"/>
                <a:ea typeface="Times New Roman"/>
                <a:cs typeface="Times New Roman"/>
                <a:sym typeface="Times New Roman"/>
              </a:rPr>
              <a:t>) produces AFPs to protect itself against the cold. Its gene encoding an ice recrystallization inhibition (IRI)  protein can be incorporated alongside the other genes to produce AFPs.</a:t>
            </a:r>
            <a:endParaRPr sz="2800" b="0"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800"/>
              <a:buFont typeface="Arial"/>
              <a:buNone/>
            </a:pPr>
            <a:r>
              <a:rPr lang="en" sz="2800" b="1" i="0" u="none" strike="noStrike" cap="none" dirty="0">
                <a:solidFill>
                  <a:srgbClr val="1F497D"/>
                </a:solidFill>
                <a:latin typeface="Times New Roman"/>
                <a:ea typeface="Times New Roman"/>
                <a:cs typeface="Times New Roman"/>
                <a:sym typeface="Times New Roman"/>
              </a:rPr>
              <a:t>Chassis</a:t>
            </a:r>
            <a:r>
              <a:rPr lang="en" sz="2800" b="1" i="0" u="none" strike="noStrike" cap="none" dirty="0">
                <a:solidFill>
                  <a:srgbClr val="000000"/>
                </a:solidFill>
                <a:latin typeface="Times New Roman"/>
                <a:ea typeface="Times New Roman"/>
                <a:cs typeface="Times New Roman"/>
                <a:sym typeface="Times New Roman"/>
              </a:rPr>
              <a:t> - </a:t>
            </a:r>
            <a:r>
              <a:rPr lang="en" sz="2800" b="0" i="1" u="none" strike="noStrike" cap="none" dirty="0">
                <a:solidFill>
                  <a:srgbClr val="000000"/>
                </a:solidFill>
                <a:latin typeface="Times New Roman"/>
                <a:ea typeface="Times New Roman"/>
                <a:cs typeface="Times New Roman"/>
                <a:sym typeface="Times New Roma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E.coli </a:t>
            </a:r>
            <a:r>
              <a:rPr lang="en" sz="2800" b="0" i="0" u="none" strike="noStrike" cap="none" dirty="0">
                <a:solidFill>
                  <a:srgbClr val="000000"/>
                </a:solidFill>
                <a:latin typeface="Times New Roman"/>
                <a:ea typeface="Times New Roman"/>
                <a:cs typeface="Times New Roman"/>
                <a:sym typeface="Times New Roma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DH5alpha for its ability to produce large amounts of plasmid DNA. Also, BL21</a:t>
            </a:r>
            <a:r>
              <a:rPr lang="en" sz="2800" b="0" i="0" u="none" strike="noStrike" cap="none" dirty="0">
                <a:solidFill>
                  <a:srgbClr val="000000"/>
                </a:solidFill>
                <a:latin typeface="Times New Roman"/>
                <a:ea typeface="Times New Roman"/>
                <a:cs typeface="Times New Roman"/>
                <a:sym typeface="Times New Roman"/>
              </a:rPr>
              <a:t> for its demonstrated efficiency in the pilot-scale production of AFP in several publications. </a:t>
            </a:r>
            <a:endParaRPr sz="2800" b="0" i="0" u="none" strike="noStrike" cap="none" dirty="0">
              <a:solidFill>
                <a:srgbClr val="000000"/>
              </a:solidFill>
              <a:latin typeface="Times New Roman"/>
              <a:ea typeface="Times New Roman"/>
              <a:cs typeface="Times New Roman"/>
              <a:sym typeface="Times New Roman"/>
            </a:endParaRPr>
          </a:p>
        </p:txBody>
      </p:sp>
      <p:sp>
        <p:nvSpPr>
          <p:cNvPr id="57" name="Google Shape;57;g1efd191b55a_0_0"/>
          <p:cNvSpPr txBox="1"/>
          <p:nvPr/>
        </p:nvSpPr>
        <p:spPr>
          <a:xfrm>
            <a:off x="14057958" y="5811225"/>
            <a:ext cx="52473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 sz="2800" b="0" i="0" u="none" strike="noStrike" cap="none">
                <a:solidFill>
                  <a:schemeClr val="dk1"/>
                </a:solidFill>
                <a:latin typeface="Times New Roman"/>
                <a:ea typeface="Times New Roman"/>
                <a:cs typeface="Times New Roman"/>
                <a:sym typeface="Times New Roman"/>
              </a:rPr>
              <a:t>Plasmids Transformation in </a:t>
            </a:r>
            <a:r>
              <a:rPr lang="en" sz="2800" b="0" i="1" u="none" strike="noStrike" cap="none">
                <a:solidFill>
                  <a:schemeClr val="dk1"/>
                </a:solidFill>
                <a:latin typeface="Times New Roman"/>
                <a:ea typeface="Times New Roman"/>
                <a:cs typeface="Times New Roman"/>
                <a:sym typeface="Times New Roman"/>
              </a:rPr>
              <a:t>E. coli</a:t>
            </a:r>
            <a:endParaRPr sz="2800" b="0" i="1" u="none" strike="noStrike" cap="none">
              <a:solidFill>
                <a:schemeClr val="dk1"/>
              </a:solidFill>
              <a:latin typeface="Times New Roman"/>
              <a:ea typeface="Times New Roman"/>
              <a:cs typeface="Times New Roman"/>
              <a:sym typeface="Times New Roman"/>
            </a:endParaRPr>
          </a:p>
        </p:txBody>
      </p:sp>
      <p:sp>
        <p:nvSpPr>
          <p:cNvPr id="58" name="Google Shape;58;g1efd191b55a_0_0"/>
          <p:cNvSpPr txBox="1"/>
          <p:nvPr/>
        </p:nvSpPr>
        <p:spPr>
          <a:xfrm>
            <a:off x="5378575" y="11394724"/>
            <a:ext cx="6332100" cy="7970289"/>
          </a:xfrm>
          <a:prstGeom prst="rect">
            <a:avLst/>
          </a:prstGeom>
          <a:noFill/>
          <a:ln w="19050" cap="flat" cmpd="sng">
            <a:solidFill>
              <a:srgbClr val="1F497D"/>
            </a:solidFill>
            <a:prstDash val="solid"/>
            <a:round/>
            <a:headEnd type="none" w="sm" len="sm"/>
            <a:tailEnd type="none" w="sm" len="sm"/>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rgbClr val="000000"/>
              </a:buClr>
              <a:buSzPts val="2800"/>
              <a:buFont typeface="Arial"/>
              <a:buNone/>
            </a:pPr>
            <a:r>
              <a:rPr lang="en" sz="2800" b="1" i="0" u="none" strike="noStrike" cap="none" dirty="0">
                <a:solidFill>
                  <a:srgbClr val="1F497D"/>
                </a:solidFill>
                <a:latin typeface="Times New Roman"/>
                <a:ea typeface="Times New Roman"/>
                <a:cs typeface="Times New Roman"/>
                <a:sym typeface="Times New Roman"/>
              </a:rPr>
              <a:t>Mechanism of AFPs</a:t>
            </a:r>
            <a:r>
              <a:rPr lang="en" sz="3400" b="1" i="0" u="none" strike="noStrike" cap="none" dirty="0">
                <a:solidFill>
                  <a:srgbClr val="1F497D"/>
                </a:solidFill>
                <a:latin typeface="Playfair Display"/>
                <a:ea typeface="Playfair Display"/>
                <a:cs typeface="Playfair Display"/>
                <a:sym typeface="Playfair Display"/>
              </a:rPr>
              <a:t>:</a:t>
            </a:r>
            <a:r>
              <a:rPr lang="en" sz="3400" b="0" i="0" u="none" strike="noStrike" cap="none" dirty="0">
                <a:solidFill>
                  <a:srgbClr val="000000"/>
                </a:solidFill>
                <a:latin typeface="Playfair Display Medium"/>
                <a:ea typeface="Playfair Display Medium"/>
                <a:cs typeface="Playfair Display Medium"/>
                <a:sym typeface="Playfair Display Medium"/>
              </a:rPr>
              <a:t> </a:t>
            </a:r>
            <a:r>
              <a:rPr lang="en" sz="2800" b="0" i="0" u="none" strike="noStrike" cap="none" dirty="0">
                <a:solidFill>
                  <a:srgbClr val="000000"/>
                </a:solidFill>
                <a:latin typeface="Times New Roman"/>
                <a:ea typeface="Times New Roman"/>
                <a:cs typeface="Times New Roman"/>
                <a:sym typeface="Times New Roman"/>
              </a:rPr>
              <a:t>AFPs adhere to the surface of forming ice crystals, as depicted in the figure below. This prevents water molecules from joining the ice nucleus at the attachment sites. The interaction alters ice crystal growth and shape, creating a convex surface on the liquid-facing side where AFPs bind, thus modifying the ice's growth pattern.</a:t>
            </a:r>
            <a:endParaRPr sz="2800" b="0" i="0" u="none" strike="noStrike" cap="none" dirty="0">
              <a:solidFill>
                <a:srgbClr val="000000"/>
              </a:solidFill>
              <a:latin typeface="Times New Roman"/>
              <a:ea typeface="Times New Roman"/>
              <a:cs typeface="Times New Roman"/>
              <a:sym typeface="Times New Roman"/>
            </a:endParaRPr>
          </a:p>
        </p:txBody>
      </p:sp>
      <p:pic>
        <p:nvPicPr>
          <p:cNvPr id="59" name="Google Shape;59;g1efd191b55a_0_0"/>
          <p:cNvPicPr preferRelativeResize="0"/>
          <p:nvPr/>
        </p:nvPicPr>
        <p:blipFill rotWithShape="1">
          <a:blip r:embed="rId6">
            <a:alphaModFix/>
          </a:blip>
          <a:srcRect b="-9660"/>
          <a:stretch/>
        </p:blipFill>
        <p:spPr>
          <a:xfrm>
            <a:off x="-92497" y="-522806"/>
            <a:ext cx="7090606" cy="2789977"/>
          </a:xfrm>
          <a:prstGeom prst="rect">
            <a:avLst/>
          </a:prstGeom>
          <a:noFill/>
          <a:ln>
            <a:noFill/>
          </a:ln>
        </p:spPr>
      </p:pic>
      <p:sp>
        <p:nvSpPr>
          <p:cNvPr id="60" name="Google Shape;60;g1efd191b55a_0_0"/>
          <p:cNvSpPr txBox="1"/>
          <p:nvPr/>
        </p:nvSpPr>
        <p:spPr>
          <a:xfrm>
            <a:off x="335850" y="1273750"/>
            <a:ext cx="11374800" cy="10023000"/>
          </a:xfrm>
          <a:prstGeom prst="rect">
            <a:avLst/>
          </a:prstGeom>
          <a:noFill/>
          <a:ln w="19050" cap="flat" cmpd="sng">
            <a:solidFill>
              <a:srgbClr val="1F497D"/>
            </a:solidFill>
            <a:prstDash val="solid"/>
            <a:round/>
            <a:headEnd type="none" w="sm" len="sm"/>
            <a:tailEnd type="none" w="sm" len="sm"/>
          </a:ln>
        </p:spPr>
        <p:txBody>
          <a:bodyPr spcFirstLastPara="1" wrap="square" lIns="58500" tIns="58500" rIns="58500" bIns="58500" anchor="ctr" anchorCtr="0">
            <a:noAutofit/>
          </a:bodyPr>
          <a:lstStyle/>
          <a:p>
            <a:pPr marL="0" marR="0" lvl="0" indent="0" algn="l" rtl="0">
              <a:lnSpc>
                <a:spcPct val="115000"/>
              </a:lnSpc>
              <a:spcBef>
                <a:spcPts val="0"/>
              </a:spcBef>
              <a:spcAft>
                <a:spcPts val="0"/>
              </a:spcAft>
              <a:buClr>
                <a:schemeClr val="dk1"/>
              </a:buClr>
              <a:buSzPts val="1100"/>
              <a:buFont typeface="Arial"/>
              <a:buNone/>
            </a:pPr>
            <a:endParaRPr sz="2100" b="1" i="0" u="none" strike="noStrike" cap="none" dirty="0">
              <a:solidFill>
                <a:schemeClr val="dk1"/>
              </a:solidFill>
              <a:latin typeface="Playfair Display"/>
              <a:ea typeface="Playfair Display"/>
              <a:cs typeface="Playfair Display"/>
              <a:sym typeface="Playfair Display"/>
            </a:endParaRPr>
          </a:p>
          <a:p>
            <a:pPr marL="0" marR="0" lvl="0" indent="0" algn="ctr" rtl="0">
              <a:lnSpc>
                <a:spcPct val="115000"/>
              </a:lnSpc>
              <a:spcBef>
                <a:spcPts val="0"/>
              </a:spcBef>
              <a:spcAft>
                <a:spcPts val="0"/>
              </a:spcAft>
              <a:buClr>
                <a:schemeClr val="dk1"/>
              </a:buClr>
              <a:buSzPts val="1100"/>
              <a:buFont typeface="Arial"/>
              <a:buNone/>
            </a:pPr>
            <a:endParaRPr sz="2400" b="0" i="0" u="none" strike="noStrike" cap="none" dirty="0">
              <a:solidFill>
                <a:schemeClr val="dk1"/>
              </a:solidFill>
              <a:latin typeface="Times New Roman"/>
              <a:ea typeface="Times New Roman"/>
              <a:cs typeface="Times New Roman"/>
              <a:sym typeface="Times New Roman"/>
            </a:endParaRPr>
          </a:p>
          <a:p>
            <a:pPr marL="0" marR="0" lvl="0" indent="0" algn="ctr" rtl="0">
              <a:lnSpc>
                <a:spcPct val="115000"/>
              </a:lnSpc>
              <a:spcBef>
                <a:spcPts val="0"/>
              </a:spcBef>
              <a:spcAft>
                <a:spcPts val="0"/>
              </a:spcAft>
              <a:buClr>
                <a:schemeClr val="dk1"/>
              </a:buClr>
              <a:buSzPts val="1100"/>
              <a:buFont typeface="Arial"/>
              <a:buNone/>
            </a:pPr>
            <a:r>
              <a:rPr lang="en" sz="4000" b="1" i="0" u="none" strike="noStrike" cap="none" dirty="0">
                <a:solidFill>
                  <a:srgbClr val="1F497D"/>
                </a:solidFill>
                <a:latin typeface="Playfair Display"/>
                <a:ea typeface="Playfair Display"/>
                <a:cs typeface="Playfair Display"/>
                <a:sym typeface="Playfair Display"/>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Abstract</a:t>
            </a:r>
            <a:endParaRPr sz="4000" b="1" i="0" u="none" strike="noStrike" cap="none" dirty="0">
              <a:solidFill>
                <a:srgbClr val="1F497D"/>
              </a:solidFill>
              <a:latin typeface="Playfair Display"/>
              <a:ea typeface="Playfair Display"/>
              <a:cs typeface="Playfair Display"/>
              <a:sym typeface="Playfair Display"/>
            </a:endParaRPr>
          </a:p>
          <a:p>
            <a:pPr marL="0" marR="0" lvl="0" indent="0" algn="l" rtl="0">
              <a:lnSpc>
                <a:spcPct val="115000"/>
              </a:lnSpc>
              <a:spcBef>
                <a:spcPts val="0"/>
              </a:spcBef>
              <a:spcAft>
                <a:spcPts val="0"/>
              </a:spcAft>
              <a:buClr>
                <a:schemeClr val="dk1"/>
              </a:buClr>
              <a:buSzPts val="1100"/>
              <a:buFont typeface="Arial"/>
              <a:buNone/>
            </a:pPr>
            <a:r>
              <a:rPr lang="en" sz="2800" b="0" i="0" u="none" strike="noStrike" cap="none" dirty="0">
                <a:solidFill>
                  <a:schemeClr val="dk1"/>
                </a:solidFill>
                <a:latin typeface="Times New Roman"/>
                <a:ea typeface="Times New Roman"/>
                <a:cs typeface="Times New Roman"/>
                <a:sym typeface="Times New Roman"/>
              </a:rPr>
              <a:t>Annual U.S. vehicle crashes on snowy and icy roads result in more than 1,300 deaths and 116,800 injuries. However, using chemical road salt to prevent accidents has negative consequences, including corrosion and nearby water contamination. Our more eco-friendly design utilizes naturally occurring antifreeze proteins (AFPs) to prevent ice formation on road surfaces. This project aimed to</a:t>
            </a:r>
            <a:r>
              <a:rPr lang="en" sz="2800" b="0" i="0" u="none" strike="noStrike" cap="none" dirty="0">
                <a:solidFill>
                  <a:srgbClr val="137333"/>
                </a:solidFill>
                <a:latin typeface="Times New Roman"/>
                <a:ea typeface="Times New Roman"/>
                <a:cs typeface="Times New Roman"/>
                <a:sym typeface="Times New Roman"/>
              </a:rPr>
              <a:t> </a:t>
            </a:r>
            <a:r>
              <a:rPr lang="en" sz="2800" b="0" i="0" u="none" strike="noStrike" cap="none" dirty="0">
                <a:solidFill>
                  <a:schemeClr val="dk1"/>
                </a:solidFill>
                <a:latin typeface="Times New Roman"/>
                <a:ea typeface="Times New Roman"/>
                <a:cs typeface="Times New Roman"/>
                <a:sym typeface="Times New Roman"/>
              </a:rPr>
              <a:t>construct two plasmids, one expressing an AFP from </a:t>
            </a:r>
            <a:r>
              <a:rPr lang="en" sz="2800" b="0" i="1" u="none" strike="noStrike" cap="none" dirty="0">
                <a:solidFill>
                  <a:schemeClr val="dk1"/>
                </a:solidFill>
                <a:latin typeface="Times New Roman"/>
                <a:ea typeface="Times New Roman"/>
                <a:cs typeface="Times New Roman"/>
                <a:sym typeface="Times New Roman"/>
              </a:rPr>
              <a:t>Lolium perenne</a:t>
            </a:r>
            <a:r>
              <a:rPr lang="en" sz="2800" b="0" i="0" u="none" strike="noStrike" cap="none" dirty="0">
                <a:solidFill>
                  <a:schemeClr val="dk1"/>
                </a:solidFill>
                <a:latin typeface="Times New Roman"/>
                <a:ea typeface="Times New Roman"/>
                <a:cs typeface="Times New Roman"/>
                <a:sym typeface="Times New Roman"/>
              </a:rPr>
              <a:t> (perennial ryegrass) and one from </a:t>
            </a:r>
            <a:r>
              <a:rPr lang="en" sz="2800" b="0" i="1" u="none" strike="noStrike" cap="none" dirty="0">
                <a:solidFill>
                  <a:schemeClr val="dk1"/>
                </a:solidFill>
                <a:latin typeface="Times New Roman"/>
                <a:ea typeface="Times New Roman"/>
                <a:cs typeface="Times New Roman"/>
                <a:sym typeface="Times New Roman"/>
              </a:rPr>
              <a:t>Tenebrio molitor</a:t>
            </a:r>
            <a:r>
              <a:rPr lang="en" sz="2800" b="0" i="0" u="none" strike="noStrike" cap="none" dirty="0">
                <a:solidFill>
                  <a:schemeClr val="dk1"/>
                </a:solidFill>
                <a:latin typeface="Times New Roman"/>
                <a:ea typeface="Times New Roman"/>
                <a:cs typeface="Times New Roman"/>
                <a:sym typeface="Times New Roman"/>
              </a:rPr>
              <a:t> (mealworm). Both genes are controlled by inducible promoters in the </a:t>
            </a:r>
            <a:r>
              <a:rPr lang="en" sz="2800" b="0" i="1" u="none" strike="noStrike" cap="none" dirty="0">
                <a:solidFill>
                  <a:schemeClr val="dk1"/>
                </a:solidFill>
                <a:latin typeface="Times New Roman"/>
                <a:ea typeface="Times New Roman"/>
                <a:cs typeface="Times New Roman"/>
                <a:sym typeface="Times New Roman"/>
              </a:rPr>
              <a:t>Escherichia coli </a:t>
            </a:r>
            <a:r>
              <a:rPr lang="en" sz="2800" b="0" i="0" u="none" strike="noStrike" cap="none" dirty="0">
                <a:solidFill>
                  <a:schemeClr val="dk1"/>
                </a:solidFill>
                <a:latin typeface="Times New Roman"/>
                <a:ea typeface="Times New Roman"/>
                <a:cs typeface="Times New Roman"/>
                <a:sym typeface="Times New Roman"/>
              </a:rPr>
              <a:t>chassis. Proteins will be extracted from the transformed </a:t>
            </a:r>
            <a:r>
              <a:rPr lang="en" sz="2800" b="0" i="1" u="none" strike="noStrike" cap="none" dirty="0">
                <a:solidFill>
                  <a:schemeClr val="dk1"/>
                </a:solidFill>
                <a:latin typeface="Times New Roman"/>
                <a:ea typeface="Times New Roman"/>
                <a:cs typeface="Times New Roman"/>
                <a:sym typeface="Times New Roman"/>
              </a:rPr>
              <a:t>E. coli</a:t>
            </a:r>
            <a:r>
              <a:rPr lang="en" sz="2800" b="0" i="0" u="none" strike="noStrike" cap="none" dirty="0">
                <a:solidFill>
                  <a:schemeClr val="dk1"/>
                </a:solidFill>
                <a:latin typeface="Times New Roman"/>
                <a:ea typeface="Times New Roman"/>
                <a:cs typeface="Times New Roman"/>
                <a:sym typeface="Times New Roman"/>
              </a:rPr>
              <a:t> using cell lysis, centrifugation, and solubilization to release the inclusion bodies containing the proteins. AFPs will then be purified through affinity chromatography to ensure high purity for functionality and stability tests. In preliminary transformations, robust colony growth was observed for the T. molitor AFP construct, whereas no colonies formed for the L. perenne construct, indicating differential cloning or selection efficiency that will guide our next optimization steps. The application of these AFPs offers a sustainable and eco-friendly alternative to traditional road salt, mitigating environmental damage while preventing risks of icy roads.</a:t>
            </a:r>
            <a:endParaRPr sz="2800" b="1" i="0" u="none" strike="noStrike" cap="none" dirty="0">
              <a:solidFill>
                <a:schemeClr val="dk1"/>
              </a:solidFill>
              <a:latin typeface="Times New Roman"/>
              <a:ea typeface="Times New Roman"/>
              <a:cs typeface="Times New Roman"/>
              <a:sym typeface="Times New Roman"/>
            </a:endParaRPr>
          </a:p>
          <a:p>
            <a:pPr marL="0" marR="0" lvl="0" indent="0" algn="ctr" rtl="0">
              <a:lnSpc>
                <a:spcPct val="115000"/>
              </a:lnSpc>
              <a:spcBef>
                <a:spcPts val="0"/>
              </a:spcBef>
              <a:spcAft>
                <a:spcPts val="0"/>
              </a:spcAft>
              <a:buClr>
                <a:schemeClr val="dk1"/>
              </a:buClr>
              <a:buSzPts val="1100"/>
              <a:buFont typeface="Arial"/>
              <a:buNone/>
            </a:pPr>
            <a:endParaRPr sz="4000" b="1" i="0" u="none" strike="noStrike" cap="none" dirty="0">
              <a:solidFill>
                <a:srgbClr val="1F497D"/>
              </a:solidFill>
              <a:latin typeface="Playfair Display"/>
              <a:ea typeface="Playfair Display"/>
              <a:cs typeface="Playfair Display"/>
              <a:sym typeface="Playfair Display"/>
            </a:endParaRPr>
          </a:p>
        </p:txBody>
      </p:sp>
      <p:sp>
        <p:nvSpPr>
          <p:cNvPr id="61" name="Google Shape;61;g1efd191b55a_0_0"/>
          <p:cNvSpPr txBox="1"/>
          <p:nvPr/>
        </p:nvSpPr>
        <p:spPr>
          <a:xfrm>
            <a:off x="34148800" y="15558137"/>
            <a:ext cx="3096300" cy="3796761"/>
          </a:xfrm>
          <a:prstGeom prst="rect">
            <a:avLst/>
          </a:prstGeom>
          <a:noFill/>
          <a:ln w="19050" cap="flat" cmpd="sng">
            <a:solidFill>
              <a:srgbClr val="0B5394"/>
            </a:solidFill>
            <a:prstDash val="solid"/>
            <a:round/>
            <a:headEnd type="none" w="sm" len="sm"/>
            <a:tailEnd type="none" w="sm" len="sm"/>
          </a:ln>
        </p:spPr>
        <p:txBody>
          <a:bodyPr spcFirstLastPara="1" wrap="square" lIns="58500" tIns="58500" rIns="58500" bIns="585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 sz="4000" b="1" i="0" u="none" strike="noStrike" cap="none">
                <a:solidFill>
                  <a:srgbClr val="1F497D"/>
                </a:solidFill>
                <a:latin typeface="Playfair Display"/>
                <a:ea typeface="Playfair Display"/>
                <a:cs typeface="Playfair Display"/>
                <a:sym typeface="Playfair Display"/>
              </a:rPr>
              <a:t>References</a:t>
            </a:r>
            <a:endParaRPr sz="4000" b="1" i="0" u="none" strike="noStrike" cap="none">
              <a:solidFill>
                <a:srgbClr val="1F497D"/>
              </a:solidFill>
              <a:latin typeface="Playfair Display"/>
              <a:ea typeface="Playfair Display"/>
              <a:cs typeface="Playfair Display"/>
              <a:sym typeface="Playfair Display"/>
            </a:endParaRPr>
          </a:p>
          <a:p>
            <a:pPr marL="0" marR="0" lvl="0" indent="0" algn="l" rtl="0">
              <a:lnSpc>
                <a:spcPct val="100000"/>
              </a:lnSpc>
              <a:spcBef>
                <a:spcPts val="0"/>
              </a:spcBef>
              <a:spcAft>
                <a:spcPts val="0"/>
              </a:spcAft>
              <a:buClr>
                <a:srgbClr val="000000"/>
              </a:buClr>
              <a:buSzPts val="2304"/>
              <a:buFont typeface="Arial"/>
              <a:buNone/>
            </a:pPr>
            <a:endParaRPr sz="2304"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304"/>
              <a:buFont typeface="Arial"/>
              <a:buNone/>
            </a:pPr>
            <a:endParaRPr sz="2304"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304"/>
              <a:buFont typeface="Arial"/>
              <a:buNone/>
            </a:pPr>
            <a:endParaRPr sz="2304"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304"/>
              <a:buFont typeface="Arial"/>
              <a:buNone/>
            </a:pPr>
            <a:endParaRPr sz="2304"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2304" b="0" i="0" u="none" strike="noStrike" cap="none">
              <a:solidFill>
                <a:schemeClr val="dk1"/>
              </a:solidFill>
              <a:latin typeface="Calibri"/>
              <a:ea typeface="Calibri"/>
              <a:cs typeface="Calibri"/>
              <a:sym typeface="Calibri"/>
            </a:endParaRPr>
          </a:p>
        </p:txBody>
      </p:sp>
      <p:pic>
        <p:nvPicPr>
          <p:cNvPr id="64" name="Google Shape;64;g1efd191b55a_0_0"/>
          <p:cNvPicPr preferRelativeResize="0"/>
          <p:nvPr/>
        </p:nvPicPr>
        <p:blipFill rotWithShape="1">
          <a:blip r:embed="rId7">
            <a:alphaModFix/>
          </a:blip>
          <a:srcRect/>
          <a:stretch/>
        </p:blipFill>
        <p:spPr>
          <a:xfrm>
            <a:off x="24395449" y="19450204"/>
            <a:ext cx="3764332" cy="1473040"/>
          </a:xfrm>
          <a:prstGeom prst="rect">
            <a:avLst/>
          </a:prstGeom>
          <a:noFill/>
          <a:ln>
            <a:noFill/>
          </a:ln>
        </p:spPr>
      </p:pic>
      <p:pic>
        <p:nvPicPr>
          <p:cNvPr id="66" name="Google Shape;66;g1efd191b55a_0_0"/>
          <p:cNvPicPr preferRelativeResize="0"/>
          <p:nvPr/>
        </p:nvPicPr>
        <p:blipFill rotWithShape="1">
          <a:blip r:embed="rId8">
            <a:alphaModFix/>
          </a:blip>
          <a:srcRect/>
          <a:stretch/>
        </p:blipFill>
        <p:spPr>
          <a:xfrm>
            <a:off x="28898713" y="19526403"/>
            <a:ext cx="4546349" cy="1396841"/>
          </a:xfrm>
          <a:prstGeom prst="rect">
            <a:avLst/>
          </a:prstGeom>
          <a:noFill/>
          <a:ln>
            <a:noFill/>
          </a:ln>
        </p:spPr>
      </p:pic>
      <p:sp>
        <p:nvSpPr>
          <p:cNvPr id="67" name="Google Shape;67;g1efd191b55a_0_0"/>
          <p:cNvSpPr txBox="1"/>
          <p:nvPr/>
        </p:nvSpPr>
        <p:spPr>
          <a:xfrm>
            <a:off x="335900" y="11394725"/>
            <a:ext cx="4999200" cy="7960173"/>
          </a:xfrm>
          <a:prstGeom prst="rect">
            <a:avLst/>
          </a:prstGeom>
          <a:noFill/>
          <a:ln w="19050" cap="flat" cmpd="sng">
            <a:solidFill>
              <a:srgbClr val="1F497D"/>
            </a:solidFill>
            <a:prstDash val="solid"/>
            <a:round/>
            <a:headEnd type="none" w="sm" len="sm"/>
            <a:tailEnd type="none" w="sm" len="sm"/>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2200"/>
              <a:buFont typeface="Arial"/>
              <a:buNone/>
            </a:pPr>
            <a:endParaRPr sz="2200" b="0" i="0" u="none" strike="noStrike" cap="none" dirty="0">
              <a:solidFill>
                <a:srgbClr val="000000"/>
              </a:solidFill>
              <a:latin typeface="Playfair Display Medium"/>
              <a:ea typeface="Playfair Display Medium"/>
              <a:cs typeface="Playfair Display Medium"/>
              <a:sym typeface="Playfair Display Medium"/>
            </a:endParaRPr>
          </a:p>
          <a:p>
            <a:pPr marL="0" marR="0" lvl="0" indent="0" algn="l" rtl="0">
              <a:lnSpc>
                <a:spcPct val="115000"/>
              </a:lnSpc>
              <a:spcBef>
                <a:spcPts val="0"/>
              </a:spcBef>
              <a:spcAft>
                <a:spcPts val="0"/>
              </a:spcAft>
              <a:buClr>
                <a:srgbClr val="000000"/>
              </a:buClr>
              <a:buSzPts val="2200"/>
              <a:buFont typeface="Arial"/>
              <a:buNone/>
            </a:pPr>
            <a:endParaRPr sz="2200" b="0" i="0" u="none" strike="noStrike" cap="none" dirty="0">
              <a:solidFill>
                <a:srgbClr val="000000"/>
              </a:solidFill>
              <a:latin typeface="Playfair Display Medium"/>
              <a:ea typeface="Playfair Display Medium"/>
              <a:cs typeface="Playfair Display Medium"/>
              <a:sym typeface="Playfair Display Medium"/>
            </a:endParaRPr>
          </a:p>
          <a:p>
            <a:pPr marL="0" marR="0" lvl="0" indent="0" algn="l" rtl="0">
              <a:lnSpc>
                <a:spcPct val="115000"/>
              </a:lnSpc>
              <a:spcBef>
                <a:spcPts val="0"/>
              </a:spcBef>
              <a:spcAft>
                <a:spcPts val="0"/>
              </a:spcAft>
              <a:buClr>
                <a:srgbClr val="000000"/>
              </a:buClr>
              <a:buSzPts val="2200"/>
              <a:buFont typeface="Arial"/>
              <a:buNone/>
            </a:pPr>
            <a:endParaRPr sz="2200" b="0" i="0" u="none" strike="noStrike" cap="none" dirty="0">
              <a:solidFill>
                <a:srgbClr val="000000"/>
              </a:solidFill>
              <a:latin typeface="Playfair Display Medium"/>
              <a:ea typeface="Playfair Display Medium"/>
              <a:cs typeface="Playfair Display Medium"/>
              <a:sym typeface="Playfair Display Medium"/>
            </a:endParaRPr>
          </a:p>
          <a:p>
            <a:pPr marL="0" marR="0" lvl="0" indent="0" algn="l" rtl="0">
              <a:lnSpc>
                <a:spcPct val="115000"/>
              </a:lnSpc>
              <a:spcBef>
                <a:spcPts val="0"/>
              </a:spcBef>
              <a:spcAft>
                <a:spcPts val="0"/>
              </a:spcAft>
              <a:buClr>
                <a:srgbClr val="000000"/>
              </a:buClr>
              <a:buSzPts val="2200"/>
              <a:buFont typeface="Arial"/>
              <a:buNone/>
            </a:pPr>
            <a:endParaRPr sz="2200" b="0" i="0" u="none" strike="noStrike" cap="none" dirty="0">
              <a:solidFill>
                <a:srgbClr val="000000"/>
              </a:solidFill>
              <a:latin typeface="Playfair Display Medium"/>
              <a:ea typeface="Playfair Display Medium"/>
              <a:cs typeface="Playfair Display Medium"/>
              <a:sym typeface="Playfair Display Medium"/>
            </a:endParaRPr>
          </a:p>
          <a:p>
            <a:pPr marL="0" marR="0" lvl="0" indent="0" algn="l" rtl="0">
              <a:lnSpc>
                <a:spcPct val="115000"/>
              </a:lnSpc>
              <a:spcBef>
                <a:spcPts val="0"/>
              </a:spcBef>
              <a:spcAft>
                <a:spcPts val="0"/>
              </a:spcAft>
              <a:buClr>
                <a:srgbClr val="000000"/>
              </a:buClr>
              <a:buSzPts val="2200"/>
              <a:buFont typeface="Arial"/>
              <a:buNone/>
            </a:pPr>
            <a:endParaRPr sz="2200" b="0" i="0" u="none" strike="noStrike" cap="none" dirty="0">
              <a:solidFill>
                <a:srgbClr val="000000"/>
              </a:solidFill>
              <a:latin typeface="Playfair Display Medium"/>
              <a:ea typeface="Playfair Display Medium"/>
              <a:cs typeface="Playfair Display Medium"/>
              <a:sym typeface="Playfair Display Medium"/>
            </a:endParaRPr>
          </a:p>
          <a:p>
            <a:pPr marL="0" marR="0" lvl="0" indent="0" algn="l" rtl="0">
              <a:lnSpc>
                <a:spcPct val="115000"/>
              </a:lnSpc>
              <a:spcBef>
                <a:spcPts val="0"/>
              </a:spcBef>
              <a:spcAft>
                <a:spcPts val="0"/>
              </a:spcAft>
              <a:buClr>
                <a:srgbClr val="000000"/>
              </a:buClr>
              <a:buSzPts val="2200"/>
              <a:buFont typeface="Arial"/>
              <a:buNone/>
            </a:pPr>
            <a:endParaRPr sz="2200" b="0" i="0" u="none" strike="noStrike" cap="none" dirty="0">
              <a:solidFill>
                <a:srgbClr val="000000"/>
              </a:solidFill>
              <a:latin typeface="Playfair Display Medium"/>
              <a:ea typeface="Playfair Display Medium"/>
              <a:cs typeface="Playfair Display Medium"/>
              <a:sym typeface="Playfair Display Medium"/>
            </a:endParaRPr>
          </a:p>
          <a:p>
            <a:pPr marL="0" marR="0" lvl="0" indent="0" algn="l" rtl="0">
              <a:lnSpc>
                <a:spcPct val="115000"/>
              </a:lnSpc>
              <a:spcBef>
                <a:spcPts val="0"/>
              </a:spcBef>
              <a:spcAft>
                <a:spcPts val="0"/>
              </a:spcAft>
              <a:buClr>
                <a:srgbClr val="000000"/>
              </a:buClr>
              <a:buSzPts val="2200"/>
              <a:buFont typeface="Arial"/>
              <a:buNone/>
            </a:pPr>
            <a:endParaRPr sz="2200" b="0" i="0" u="none" strike="noStrike" cap="none" dirty="0">
              <a:solidFill>
                <a:srgbClr val="000000"/>
              </a:solidFill>
              <a:latin typeface="Playfair Display Medium"/>
              <a:ea typeface="Playfair Display Medium"/>
              <a:cs typeface="Playfair Display Medium"/>
              <a:sym typeface="Playfair Display Medium"/>
            </a:endParaRPr>
          </a:p>
          <a:p>
            <a:pPr marL="0" marR="0" lvl="0" indent="0" algn="l" rtl="0">
              <a:lnSpc>
                <a:spcPct val="115000"/>
              </a:lnSpc>
              <a:spcBef>
                <a:spcPts val="0"/>
              </a:spcBef>
              <a:spcAft>
                <a:spcPts val="0"/>
              </a:spcAft>
              <a:buClr>
                <a:srgbClr val="000000"/>
              </a:buClr>
              <a:buSzPts val="2200"/>
              <a:buFont typeface="Arial"/>
              <a:buNone/>
            </a:pPr>
            <a:endParaRPr sz="2200" b="0" i="0" u="none" strike="noStrike" cap="none" dirty="0">
              <a:solidFill>
                <a:srgbClr val="000000"/>
              </a:solidFill>
              <a:latin typeface="Playfair Display Medium"/>
              <a:ea typeface="Playfair Display Medium"/>
              <a:cs typeface="Playfair Display Medium"/>
              <a:sym typeface="Playfair Display Medium"/>
            </a:endParaRPr>
          </a:p>
          <a:p>
            <a:pPr marL="0" marR="0" lvl="0" indent="0" algn="l" rtl="0">
              <a:lnSpc>
                <a:spcPct val="115000"/>
              </a:lnSpc>
              <a:spcBef>
                <a:spcPts val="0"/>
              </a:spcBef>
              <a:spcAft>
                <a:spcPts val="0"/>
              </a:spcAft>
              <a:buClr>
                <a:srgbClr val="000000"/>
              </a:buClr>
              <a:buSzPts val="2200"/>
              <a:buFont typeface="Arial"/>
              <a:buNone/>
            </a:pPr>
            <a:endParaRPr sz="2200" b="0" i="0" u="none" strike="noStrike" cap="none" dirty="0">
              <a:solidFill>
                <a:srgbClr val="000000"/>
              </a:solidFill>
              <a:latin typeface="Playfair Display Medium"/>
              <a:ea typeface="Playfair Display Medium"/>
              <a:cs typeface="Playfair Display Medium"/>
              <a:sym typeface="Playfair Display Medium"/>
            </a:endParaRPr>
          </a:p>
          <a:p>
            <a:pPr marL="457200" marR="0" lvl="0" indent="457200" algn="l" rtl="0">
              <a:lnSpc>
                <a:spcPct val="100000"/>
              </a:lnSpc>
              <a:spcBef>
                <a:spcPts val="0"/>
              </a:spcBef>
              <a:spcAft>
                <a:spcPts val="0"/>
              </a:spcAft>
              <a:buClr>
                <a:srgbClr val="000000"/>
              </a:buClr>
              <a:buSzPts val="5000"/>
              <a:buFont typeface="Arial"/>
              <a:buNone/>
            </a:pPr>
            <a:r>
              <a:rPr lang="en" sz="4000" b="1" i="0" u="none" strike="noStrike" cap="none" dirty="0">
                <a:solidFill>
                  <a:srgbClr val="1F497D"/>
                </a:solidFill>
                <a:latin typeface="Times New Roman"/>
                <a:ea typeface="Times New Roman"/>
                <a:cs typeface="Times New Roman"/>
                <a:sym typeface="Times New Roman"/>
              </a:rPr>
              <a:t>Background</a:t>
            </a:r>
            <a:endParaRPr sz="4000" b="1" i="0" u="none" strike="noStrike" cap="none" dirty="0">
              <a:solidFill>
                <a:srgbClr val="1F497D"/>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2800"/>
              <a:buFont typeface="Arial"/>
              <a:buNone/>
            </a:pPr>
            <a:r>
              <a:rPr lang="en" sz="2800" b="1" i="0" u="none" strike="noStrike" cap="none" dirty="0">
                <a:solidFill>
                  <a:srgbClr val="1F497D"/>
                </a:solidFill>
                <a:latin typeface="Times New Roman"/>
                <a:ea typeface="Times New Roman"/>
                <a:cs typeface="Times New Roman"/>
                <a:sym typeface="Times New Roman"/>
              </a:rPr>
              <a:t>Road Salt's Negative Impact:</a:t>
            </a:r>
            <a:r>
              <a:rPr lang="en" sz="2800" b="1" i="0" u="none" strike="noStrike" cap="none" dirty="0">
                <a:solidFill>
                  <a:srgbClr val="000000"/>
                </a:solidFill>
                <a:latin typeface="Times New Roman"/>
                <a:ea typeface="Times New Roman"/>
                <a:cs typeface="Times New Roman"/>
                <a:sym typeface="Times New Roman"/>
              </a:rPr>
              <a:t> </a:t>
            </a:r>
            <a:r>
              <a:rPr lang="en" sz="2800" b="0" i="0" u="none" strike="noStrike" cap="none" dirty="0">
                <a:solidFill>
                  <a:srgbClr val="000000"/>
                </a:solidFill>
                <a:latin typeface="Times New Roman"/>
                <a:ea typeface="Times New Roman"/>
                <a:cs typeface="Times New Roman"/>
                <a:sym typeface="Times New Roman"/>
              </a:rPr>
              <a:t>Due to the harmful effects of road salt, including vehicle corrosion, infrastructure, and the infiltration of salt in ecosystems and well water, we are creating an environmentally safe alternative road salt.</a:t>
            </a:r>
            <a:endParaRPr sz="2800" b="0" i="0" u="none" strike="noStrike" cap="none" dirty="0">
              <a:solidFill>
                <a:srgbClr val="000000"/>
              </a:solidFill>
              <a:latin typeface="Times New Roman"/>
              <a:ea typeface="Times New Roman"/>
              <a:cs typeface="Times New Roman"/>
              <a:sym typeface="Times New Roman"/>
            </a:endParaRPr>
          </a:p>
          <a:p>
            <a:pPr marL="0" marR="0" lvl="0" indent="0" algn="l" rtl="0">
              <a:lnSpc>
                <a:spcPct val="115000"/>
              </a:lnSpc>
              <a:spcBef>
                <a:spcPts val="0"/>
              </a:spcBef>
              <a:spcAft>
                <a:spcPts val="0"/>
              </a:spcAft>
              <a:buClr>
                <a:srgbClr val="000000"/>
              </a:buClr>
              <a:buSzPts val="2200"/>
              <a:buFont typeface="Arial"/>
              <a:buNone/>
            </a:pPr>
            <a:endParaRPr sz="2200" b="0" i="0" u="none" strike="noStrike" cap="none" dirty="0">
              <a:solidFill>
                <a:srgbClr val="000000"/>
              </a:solidFill>
              <a:latin typeface="Playfair Display Medium"/>
              <a:ea typeface="Playfair Display Medium"/>
              <a:cs typeface="Playfair Display Medium"/>
              <a:sym typeface="Playfair Display Medium"/>
            </a:endParaRPr>
          </a:p>
        </p:txBody>
      </p:sp>
      <p:sp>
        <p:nvSpPr>
          <p:cNvPr id="68" name="Google Shape;68;g1efd191b55a_0_0"/>
          <p:cNvSpPr txBox="1"/>
          <p:nvPr/>
        </p:nvSpPr>
        <p:spPr>
          <a:xfrm>
            <a:off x="5541775" y="18327013"/>
            <a:ext cx="5789100" cy="778800"/>
          </a:xfrm>
          <a:prstGeom prst="rect">
            <a:avLst/>
          </a:prstGeom>
          <a:noFill/>
          <a:ln>
            <a:noFill/>
          </a:ln>
        </p:spPr>
        <p:txBody>
          <a:bodyPr spcFirstLastPara="1" wrap="square" lIns="91425" tIns="91425" rIns="91425" bIns="91425" anchor="t" anchorCtr="0">
            <a:noAutofit/>
          </a:bodyPr>
          <a:lstStyle/>
          <a:p>
            <a:pPr marL="0" marR="0" lvl="0" indent="0" algn="ctr" rtl="0">
              <a:lnSpc>
                <a:spcPct val="80000"/>
              </a:lnSpc>
              <a:spcBef>
                <a:spcPts val="0"/>
              </a:spcBef>
              <a:spcAft>
                <a:spcPts val="0"/>
              </a:spcAft>
              <a:buClr>
                <a:srgbClr val="000000"/>
              </a:buClr>
              <a:buSzPts val="1100"/>
              <a:buFont typeface="Arial"/>
              <a:buNone/>
            </a:pPr>
            <a:r>
              <a:rPr lang="en" sz="2800" b="0" i="0" u="none" strike="noStrike" cap="none" dirty="0">
                <a:solidFill>
                  <a:srgbClr val="595959"/>
                </a:solidFill>
                <a:latin typeface="Times New Roman"/>
                <a:ea typeface="Times New Roman"/>
                <a:cs typeface="Times New Roman"/>
                <a:sym typeface="Times New Roman"/>
              </a:rPr>
              <a:t>Application of AFPs on road surfaces to prevent ice formation</a:t>
            </a:r>
            <a:endParaRPr sz="2800" b="0" i="0" u="none" strike="noStrike" cap="none" dirty="0">
              <a:solidFill>
                <a:srgbClr val="595959"/>
              </a:solidFill>
              <a:latin typeface="Times New Roman"/>
              <a:ea typeface="Times New Roman"/>
              <a:cs typeface="Times New Roman"/>
              <a:sym typeface="Times New Roman"/>
            </a:endParaRPr>
          </a:p>
        </p:txBody>
      </p:sp>
      <p:cxnSp>
        <p:nvCxnSpPr>
          <p:cNvPr id="69" name="Google Shape;69;g1efd191b55a_0_0"/>
          <p:cNvCxnSpPr>
            <a:endCxn id="70" idx="4"/>
          </p:cNvCxnSpPr>
          <p:nvPr/>
        </p:nvCxnSpPr>
        <p:spPr>
          <a:xfrm rot="10800000">
            <a:off x="7474167" y="17936017"/>
            <a:ext cx="2179500" cy="25800"/>
          </a:xfrm>
          <a:prstGeom prst="straightConnector1">
            <a:avLst/>
          </a:prstGeom>
          <a:noFill/>
          <a:ln w="38100" cap="flat" cmpd="sng">
            <a:solidFill>
              <a:srgbClr val="595959"/>
            </a:solidFill>
            <a:prstDash val="solid"/>
            <a:round/>
            <a:headEnd type="none" w="sm" len="sm"/>
            <a:tailEnd type="none" w="sm" len="sm"/>
          </a:ln>
        </p:spPr>
      </p:cxnSp>
      <p:grpSp>
        <p:nvGrpSpPr>
          <p:cNvPr id="71" name="Google Shape;71;g1efd191b55a_0_0"/>
          <p:cNvGrpSpPr/>
          <p:nvPr/>
        </p:nvGrpSpPr>
        <p:grpSpPr>
          <a:xfrm>
            <a:off x="6609826" y="15259147"/>
            <a:ext cx="3489826" cy="3089906"/>
            <a:chOff x="5529827" y="14122926"/>
            <a:chExt cx="5373924" cy="4298700"/>
          </a:xfrm>
        </p:grpSpPr>
        <p:pic>
          <p:nvPicPr>
            <p:cNvPr id="72" name="Google Shape;72;g1efd191b55a_0_0"/>
            <p:cNvPicPr preferRelativeResize="0"/>
            <p:nvPr/>
          </p:nvPicPr>
          <p:blipFill rotWithShape="1">
            <a:blip r:embed="rId9">
              <a:alphaModFix/>
            </a:blip>
            <a:srcRect l="9633" t="16348" b="23611"/>
            <a:stretch/>
          </p:blipFill>
          <p:spPr>
            <a:xfrm>
              <a:off x="6311651" y="14122926"/>
              <a:ext cx="4592100" cy="4298700"/>
            </a:xfrm>
            <a:prstGeom prst="ellipse">
              <a:avLst/>
            </a:prstGeom>
            <a:noFill/>
            <a:ln>
              <a:noFill/>
            </a:ln>
          </p:spPr>
        </p:pic>
        <p:cxnSp>
          <p:nvCxnSpPr>
            <p:cNvPr id="73" name="Google Shape;73;g1efd191b55a_0_0"/>
            <p:cNvCxnSpPr>
              <a:endCxn id="70" idx="7"/>
            </p:cNvCxnSpPr>
            <p:nvPr/>
          </p:nvCxnSpPr>
          <p:spPr>
            <a:xfrm rot="10800000">
              <a:off x="7356776" y="16887528"/>
              <a:ext cx="1712700" cy="994800"/>
            </a:xfrm>
            <a:prstGeom prst="straightConnector1">
              <a:avLst/>
            </a:prstGeom>
            <a:noFill/>
            <a:ln w="24750" cap="flat" cmpd="sng">
              <a:solidFill>
                <a:srgbClr val="595959"/>
              </a:solidFill>
              <a:prstDash val="solid"/>
              <a:round/>
              <a:headEnd type="none" w="sm" len="sm"/>
              <a:tailEnd type="none" w="sm" len="sm"/>
            </a:ln>
          </p:spPr>
        </p:cxnSp>
        <p:pic>
          <p:nvPicPr>
            <p:cNvPr id="70" name="Google Shape;70;g1efd191b55a_0_0"/>
            <p:cNvPicPr preferRelativeResize="0"/>
            <p:nvPr/>
          </p:nvPicPr>
          <p:blipFill rotWithShape="1">
            <a:blip r:embed="rId10">
              <a:alphaModFix/>
            </a:blip>
            <a:srcRect l="13348" t="10329" r="13348" b="10329"/>
            <a:stretch/>
          </p:blipFill>
          <p:spPr>
            <a:xfrm>
              <a:off x="6159411" y="16722907"/>
              <a:ext cx="1402800" cy="1124100"/>
            </a:xfrm>
            <a:prstGeom prst="ellipse">
              <a:avLst/>
            </a:prstGeom>
            <a:noFill/>
            <a:ln w="18550" cap="flat" cmpd="sng">
              <a:solidFill>
                <a:srgbClr val="595959"/>
              </a:solidFill>
              <a:prstDash val="solid"/>
              <a:round/>
              <a:headEnd type="none" w="sm" len="sm"/>
              <a:tailEnd type="none" w="sm" len="sm"/>
            </a:ln>
          </p:spPr>
        </p:pic>
        <p:sp>
          <p:nvSpPr>
            <p:cNvPr id="74" name="Google Shape;74;g1efd191b55a_0_0"/>
            <p:cNvSpPr txBox="1"/>
            <p:nvPr/>
          </p:nvSpPr>
          <p:spPr>
            <a:xfrm>
              <a:off x="5529827" y="16402367"/>
              <a:ext cx="1035900" cy="615600"/>
            </a:xfrm>
            <a:prstGeom prst="rect">
              <a:avLst/>
            </a:prstGeom>
            <a:noFill/>
            <a:ln>
              <a:noFill/>
            </a:ln>
          </p:spPr>
          <p:txBody>
            <a:bodyPr spcFirstLastPara="1" wrap="square" lIns="59350" tIns="59350" rIns="59350" bIns="59350" anchor="t" anchorCtr="0">
              <a:noAutofit/>
            </a:bodyPr>
            <a:lstStyle/>
            <a:p>
              <a:pPr marL="0" marR="0" lvl="0" indent="0" algn="l" rtl="0">
                <a:lnSpc>
                  <a:spcPct val="100000"/>
                </a:lnSpc>
                <a:spcBef>
                  <a:spcPts val="0"/>
                </a:spcBef>
                <a:spcAft>
                  <a:spcPts val="0"/>
                </a:spcAft>
                <a:buClr>
                  <a:srgbClr val="000000"/>
                </a:buClr>
                <a:buSzPts val="974"/>
                <a:buFont typeface="Arial"/>
                <a:buNone/>
              </a:pPr>
              <a:r>
                <a:rPr lang="en" sz="1103" b="0" i="0" u="none" strike="noStrike" cap="none">
                  <a:solidFill>
                    <a:srgbClr val="595959"/>
                  </a:solidFill>
                  <a:latin typeface="Playfair Display Black"/>
                  <a:ea typeface="Playfair Display Black"/>
                  <a:cs typeface="Playfair Display Black"/>
                  <a:sym typeface="Playfair Display Black"/>
                </a:rPr>
                <a:t>AFPs</a:t>
              </a:r>
              <a:endParaRPr sz="1103" b="0" i="0" u="none" strike="noStrike" cap="none">
                <a:solidFill>
                  <a:srgbClr val="595959"/>
                </a:solidFill>
                <a:latin typeface="Playfair Display Black"/>
                <a:ea typeface="Playfair Display Black"/>
                <a:cs typeface="Playfair Display Black"/>
                <a:sym typeface="Playfair Display Black"/>
              </a:endParaRPr>
            </a:p>
          </p:txBody>
        </p:sp>
      </p:grpSp>
      <p:cxnSp>
        <p:nvCxnSpPr>
          <p:cNvPr id="75" name="Google Shape;75;g1efd191b55a_0_0"/>
          <p:cNvCxnSpPr/>
          <p:nvPr/>
        </p:nvCxnSpPr>
        <p:spPr>
          <a:xfrm flipH="1">
            <a:off x="22224975" y="5878375"/>
            <a:ext cx="55500" cy="6821700"/>
          </a:xfrm>
          <a:prstGeom prst="straightConnector1">
            <a:avLst/>
          </a:prstGeom>
          <a:noFill/>
          <a:ln w="9525" cap="flat" cmpd="sng">
            <a:solidFill>
              <a:srgbClr val="4F81BD"/>
            </a:solidFill>
            <a:prstDash val="solid"/>
            <a:round/>
            <a:headEnd type="none" w="sm" len="sm"/>
            <a:tailEnd type="none" w="sm" len="sm"/>
          </a:ln>
        </p:spPr>
      </p:cxnSp>
      <p:sp>
        <p:nvSpPr>
          <p:cNvPr id="76" name="Google Shape;76;g1efd191b55a_0_0"/>
          <p:cNvSpPr txBox="1"/>
          <p:nvPr/>
        </p:nvSpPr>
        <p:spPr>
          <a:xfrm>
            <a:off x="33184326" y="8426325"/>
            <a:ext cx="3489900" cy="22203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1200"/>
              </a:spcBef>
              <a:spcAft>
                <a:spcPts val="0"/>
              </a:spcAft>
              <a:buClr>
                <a:schemeClr val="dk1"/>
              </a:buClr>
              <a:buSzPts val="1100"/>
              <a:buFont typeface="Arial"/>
              <a:buNone/>
            </a:pPr>
            <a:r>
              <a:rPr lang="en" sz="2800" b="0" i="0" u="none" strike="noStrike" cap="none">
                <a:solidFill>
                  <a:schemeClr val="dk1"/>
                </a:solidFill>
                <a:latin typeface="Times New Roman"/>
                <a:ea typeface="Times New Roman"/>
                <a:cs typeface="Times New Roman"/>
                <a:sym typeface="Times New Roman"/>
              </a:rPr>
              <a:t>Our team consists of two seniors: one returning member and one new member. This is the project’s third year.</a:t>
            </a:r>
            <a:endParaRPr sz="28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1200"/>
              </a:spcBef>
              <a:spcAft>
                <a:spcPts val="0"/>
              </a:spcAft>
              <a:buClr>
                <a:schemeClr val="dk1"/>
              </a:buClr>
              <a:buSzPts val="1100"/>
              <a:buFont typeface="Arial"/>
              <a:buNone/>
            </a:pPr>
            <a:endParaRPr sz="2800" b="0" i="0" u="none" strike="noStrike" cap="none">
              <a:solidFill>
                <a:schemeClr val="dk1"/>
              </a:solidFill>
              <a:latin typeface="Times New Roman"/>
              <a:ea typeface="Times New Roman"/>
              <a:cs typeface="Times New Roman"/>
              <a:sym typeface="Times New Roman"/>
            </a:endParaRPr>
          </a:p>
        </p:txBody>
      </p:sp>
      <p:pic>
        <p:nvPicPr>
          <p:cNvPr id="77" name="Google Shape;77;g1efd191b55a_0_0"/>
          <p:cNvPicPr preferRelativeResize="0"/>
          <p:nvPr/>
        </p:nvPicPr>
        <p:blipFill rotWithShape="1">
          <a:blip r:embed="rId11">
            <a:alphaModFix/>
          </a:blip>
          <a:srcRect l="10220" t="17331" r="11581" b="6150"/>
          <a:stretch/>
        </p:blipFill>
        <p:spPr>
          <a:xfrm>
            <a:off x="33015853" y="6406688"/>
            <a:ext cx="3489873" cy="1124100"/>
          </a:xfrm>
          <a:prstGeom prst="rect">
            <a:avLst/>
          </a:prstGeom>
          <a:noFill/>
          <a:ln>
            <a:noFill/>
          </a:ln>
        </p:spPr>
      </p:pic>
      <p:sp>
        <p:nvSpPr>
          <p:cNvPr id="78" name="Google Shape;78;g1efd191b55a_0_0"/>
          <p:cNvSpPr txBox="1"/>
          <p:nvPr/>
        </p:nvSpPr>
        <p:spPr>
          <a:xfrm>
            <a:off x="5972900" y="-158752"/>
            <a:ext cx="25519200" cy="2013600"/>
          </a:xfrm>
          <a:prstGeom prst="rect">
            <a:avLst/>
          </a:prstGeom>
          <a:noFill/>
          <a:ln>
            <a:noFill/>
          </a:ln>
        </p:spPr>
        <p:txBody>
          <a:bodyPr spcFirstLastPara="1" wrap="square" lIns="58500" tIns="58500" rIns="58500" bIns="58500" anchor="ctr" anchorCtr="0">
            <a:noAutofit/>
          </a:bodyPr>
          <a:lstStyle/>
          <a:p>
            <a:pPr marL="0" marR="0" lvl="0" indent="0" algn="ctr" rtl="0">
              <a:lnSpc>
                <a:spcPct val="100000"/>
              </a:lnSpc>
              <a:spcBef>
                <a:spcPts val="0"/>
              </a:spcBef>
              <a:spcAft>
                <a:spcPts val="0"/>
              </a:spcAft>
              <a:buClr>
                <a:srgbClr val="000000"/>
              </a:buClr>
              <a:buSzPts val="3968"/>
              <a:buFont typeface="Arial"/>
              <a:buNone/>
            </a:pPr>
            <a:r>
              <a:rPr lang="en" sz="5400" b="1" i="0" u="none" strike="noStrike" cap="none">
                <a:solidFill>
                  <a:srgbClr val="073763"/>
                </a:solidFill>
                <a:latin typeface="Playfair Display"/>
                <a:ea typeface="Playfair Display"/>
                <a:cs typeface="Playfair Display"/>
                <a:sym typeface="Playfair Display"/>
              </a:rPr>
              <a:t>Road Salt Alternative Using AFPs</a:t>
            </a:r>
            <a:endParaRPr sz="5400" b="1" i="0" u="none" strike="noStrike" cap="none">
              <a:solidFill>
                <a:srgbClr val="073763"/>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chemeClr val="dk1"/>
              </a:buClr>
              <a:buSzPts val="1500"/>
              <a:buFont typeface="Arial"/>
              <a:buNone/>
            </a:pPr>
            <a:r>
              <a:rPr lang="en" sz="3000" b="0" i="0" u="none" strike="noStrike" cap="none">
                <a:solidFill>
                  <a:schemeClr val="dk1"/>
                </a:solidFill>
                <a:latin typeface="Playfair Display"/>
                <a:ea typeface="Playfair Display"/>
                <a:cs typeface="Playfair Display"/>
                <a:sym typeface="Playfair Display"/>
              </a:rPr>
              <a:t>James Vacca, Yunwoo Choi, Vivien Marmerstein, Dr. Becky Meyer (MIT)</a:t>
            </a:r>
            <a:endParaRPr sz="3000" b="0" i="0" u="none" strike="noStrike" cap="none">
              <a:solidFill>
                <a:schemeClr val="dk1"/>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chemeClr val="dk1"/>
              </a:buClr>
              <a:buSzPts val="1500"/>
              <a:buFont typeface="Arial"/>
              <a:buNone/>
            </a:pPr>
            <a:r>
              <a:rPr lang="en" sz="3000" b="0" i="0" u="none" strike="noStrike" cap="none">
                <a:solidFill>
                  <a:schemeClr val="dk1"/>
                </a:solidFill>
                <a:latin typeface="Playfair Display"/>
                <a:ea typeface="Playfair Display"/>
                <a:cs typeface="Playfair Display"/>
                <a:sym typeface="Playfair Display"/>
              </a:rPr>
              <a:t>Western Reserve Academy, Hudson, Ohio</a:t>
            </a:r>
            <a:endParaRPr sz="3000" b="0" i="0" u="none" strike="noStrike" cap="none">
              <a:solidFill>
                <a:srgbClr val="000000"/>
              </a:solidFill>
              <a:latin typeface="Playfair Display"/>
              <a:ea typeface="Playfair Display"/>
              <a:cs typeface="Playfair Display"/>
              <a:sym typeface="Playfair Display"/>
            </a:endParaRPr>
          </a:p>
        </p:txBody>
      </p:sp>
      <p:sp>
        <p:nvSpPr>
          <p:cNvPr id="79" name="Google Shape;79;g1efd191b55a_0_0"/>
          <p:cNvSpPr txBox="1"/>
          <p:nvPr/>
        </p:nvSpPr>
        <p:spPr>
          <a:xfrm>
            <a:off x="28898713" y="15527512"/>
            <a:ext cx="4999200" cy="3827387"/>
          </a:xfrm>
          <a:prstGeom prst="rect">
            <a:avLst/>
          </a:prstGeom>
          <a:noFill/>
          <a:ln w="19050" cap="flat" cmpd="sng">
            <a:solidFill>
              <a:srgbClr val="0B5394"/>
            </a:solidFill>
            <a:prstDash val="solid"/>
            <a:round/>
            <a:headEnd type="none" w="sm" len="sm"/>
            <a:tailEnd type="none" w="sm" len="sm"/>
          </a:ln>
        </p:spPr>
        <p:txBody>
          <a:bodyPr spcFirstLastPara="1" wrap="square" lIns="58500" tIns="58500" rIns="58500" bIns="58500" anchor="t" anchorCtr="0">
            <a:noAutofit/>
          </a:bodyPr>
          <a:lstStyle/>
          <a:p>
            <a:pPr marL="0" marR="0" lvl="0" indent="0" algn="ctr" rtl="0">
              <a:lnSpc>
                <a:spcPct val="100000"/>
              </a:lnSpc>
              <a:spcBef>
                <a:spcPts val="0"/>
              </a:spcBef>
              <a:spcAft>
                <a:spcPts val="0"/>
              </a:spcAft>
              <a:buClr>
                <a:srgbClr val="000000"/>
              </a:buClr>
              <a:buSzPts val="3200"/>
              <a:buFont typeface="Arial"/>
              <a:buNone/>
            </a:pPr>
            <a:r>
              <a:rPr lang="en" sz="4000" b="1" i="0" u="none" strike="noStrike" cap="none" dirty="0">
                <a:solidFill>
                  <a:srgbClr val="1F497D"/>
                </a:solidFill>
                <a:latin typeface="Playfair Display"/>
                <a:ea typeface="Playfair Display"/>
                <a:cs typeface="Playfair Display"/>
                <a:sym typeface="Playfair Display"/>
              </a:rPr>
              <a:t>Acknowledgements</a:t>
            </a:r>
            <a:endParaRPr sz="4000" b="1" i="0" u="none" strike="noStrike" cap="none" dirty="0">
              <a:solidFill>
                <a:srgbClr val="1F497D"/>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3200"/>
              <a:buFont typeface="Arial"/>
              <a:buNone/>
            </a:pPr>
            <a:endParaRPr sz="1300" b="1" i="0" u="none" strike="noStrike" cap="none" dirty="0">
              <a:solidFill>
                <a:srgbClr val="1F497D"/>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chemeClr val="dk1"/>
              </a:buClr>
              <a:buSzPts val="1100"/>
              <a:buFont typeface="Arial"/>
              <a:buNone/>
            </a:pPr>
            <a:r>
              <a:rPr lang="en" sz="2800" b="0" i="0" u="none" strike="noStrike" cap="none" dirty="0">
                <a:solidFill>
                  <a:schemeClr val="dk1"/>
                </a:solidFill>
                <a:latin typeface="Times New Roman"/>
                <a:ea typeface="Times New Roman"/>
                <a:cs typeface="Times New Roman"/>
                <a:sym typeface="Times New Roman"/>
              </a:rPr>
              <a:t>We extend our gratitude to Vivien Marmerstein for her support and guidance throughout our project and to our mentor Dr. Becky Meyer for sharing her valuable knowledge and experiences.</a:t>
            </a:r>
            <a:endParaRPr sz="2304" b="0" i="0" u="none" strike="noStrike" cap="none" dirty="0">
              <a:solidFill>
                <a:schemeClr val="dk1"/>
              </a:solidFill>
              <a:latin typeface="Calibri"/>
              <a:ea typeface="Calibri"/>
              <a:cs typeface="Calibri"/>
              <a:sym typeface="Calibri"/>
            </a:endParaRPr>
          </a:p>
        </p:txBody>
      </p:sp>
      <p:pic>
        <p:nvPicPr>
          <p:cNvPr id="80" name="Google Shape;80;g1efd191b55a_0_0"/>
          <p:cNvPicPr preferRelativeResize="0"/>
          <p:nvPr/>
        </p:nvPicPr>
        <p:blipFill rotWithShape="1">
          <a:blip r:embed="rId12">
            <a:alphaModFix/>
          </a:blip>
          <a:srcRect l="15176" t="9694" r="25953" b="8564"/>
          <a:stretch/>
        </p:blipFill>
        <p:spPr>
          <a:xfrm>
            <a:off x="945350" y="11394725"/>
            <a:ext cx="3780300" cy="3742200"/>
          </a:xfrm>
          <a:prstGeom prst="rect">
            <a:avLst/>
          </a:prstGeom>
          <a:noFill/>
          <a:ln>
            <a:noFill/>
          </a:ln>
        </p:spPr>
      </p:pic>
      <p:pic>
        <p:nvPicPr>
          <p:cNvPr id="81" name="Google Shape;81;g1efd191b55a_0_0"/>
          <p:cNvPicPr preferRelativeResize="0"/>
          <p:nvPr/>
        </p:nvPicPr>
        <p:blipFill rotWithShape="1">
          <a:blip r:embed="rId13">
            <a:alphaModFix/>
          </a:blip>
          <a:srcRect/>
          <a:stretch/>
        </p:blipFill>
        <p:spPr>
          <a:xfrm>
            <a:off x="22586119" y="9336150"/>
            <a:ext cx="4181644" cy="3367575"/>
          </a:xfrm>
          <a:prstGeom prst="rect">
            <a:avLst/>
          </a:prstGeom>
          <a:noFill/>
          <a:ln>
            <a:noFill/>
          </a:ln>
        </p:spPr>
      </p:pic>
      <p:pic>
        <p:nvPicPr>
          <p:cNvPr id="82" name="Google Shape;82;g1efd191b55a_0_0"/>
          <p:cNvPicPr preferRelativeResize="0"/>
          <p:nvPr/>
        </p:nvPicPr>
        <p:blipFill rotWithShape="1">
          <a:blip r:embed="rId14">
            <a:alphaModFix/>
          </a:blip>
          <a:srcRect/>
          <a:stretch/>
        </p:blipFill>
        <p:spPr>
          <a:xfrm>
            <a:off x="22327450" y="6116563"/>
            <a:ext cx="4181650" cy="3066580"/>
          </a:xfrm>
          <a:prstGeom prst="rect">
            <a:avLst/>
          </a:prstGeom>
          <a:noFill/>
          <a:ln>
            <a:noFill/>
          </a:ln>
        </p:spPr>
      </p:pic>
      <p:sp>
        <p:nvSpPr>
          <p:cNvPr id="83" name="Google Shape;83;g1efd191b55a_0_0"/>
          <p:cNvSpPr txBox="1"/>
          <p:nvPr/>
        </p:nvSpPr>
        <p:spPr>
          <a:xfrm>
            <a:off x="24129893" y="5653975"/>
            <a:ext cx="28716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 sz="2800" b="0" i="0" u="none" strike="noStrike" cap="none">
                <a:solidFill>
                  <a:schemeClr val="dk1"/>
                </a:solidFill>
                <a:latin typeface="Times New Roman"/>
                <a:ea typeface="Times New Roman"/>
                <a:cs typeface="Times New Roman"/>
                <a:sym typeface="Times New Roman"/>
              </a:rPr>
              <a:t>Plasmid</a:t>
            </a:r>
            <a:r>
              <a:rPr lang="en" sz="2800">
                <a:solidFill>
                  <a:schemeClr val="dk1"/>
                </a:solidFill>
                <a:latin typeface="Times New Roman"/>
                <a:ea typeface="Times New Roman"/>
                <a:cs typeface="Times New Roman"/>
                <a:sym typeface="Times New Roman"/>
              </a:rPr>
              <a:t> </a:t>
            </a:r>
            <a:r>
              <a:rPr lang="en" sz="2800" b="0" i="0" u="none" strike="noStrike" cap="none">
                <a:solidFill>
                  <a:schemeClr val="dk1"/>
                </a:solidFill>
                <a:latin typeface="Times New Roman"/>
                <a:ea typeface="Times New Roman"/>
                <a:cs typeface="Times New Roman"/>
                <a:sym typeface="Times New Roman"/>
              </a:rPr>
              <a:t>Designs</a:t>
            </a:r>
            <a:endParaRPr sz="2800" b="0" i="1" u="none" strike="noStrike" cap="none">
              <a:solidFill>
                <a:schemeClr val="dk1"/>
              </a:solidFill>
              <a:latin typeface="Times New Roman"/>
              <a:ea typeface="Times New Roman"/>
              <a:cs typeface="Times New Roman"/>
              <a:sym typeface="Times New Roman"/>
            </a:endParaRPr>
          </a:p>
        </p:txBody>
      </p:sp>
      <p:pic>
        <p:nvPicPr>
          <p:cNvPr id="84" name="Google Shape;84;g1efd191b55a_0_0"/>
          <p:cNvPicPr preferRelativeResize="0"/>
          <p:nvPr/>
        </p:nvPicPr>
        <p:blipFill rotWithShape="1">
          <a:blip r:embed="rId15">
            <a:alphaModFix/>
          </a:blip>
          <a:srcRect/>
          <a:stretch/>
        </p:blipFill>
        <p:spPr>
          <a:xfrm>
            <a:off x="12118775" y="6501013"/>
            <a:ext cx="9800538" cy="6022620"/>
          </a:xfrm>
          <a:prstGeom prst="rect">
            <a:avLst/>
          </a:prstGeom>
          <a:noFill/>
          <a:ln>
            <a:noFill/>
          </a:ln>
        </p:spPr>
      </p:pic>
      <p:sp>
        <p:nvSpPr>
          <p:cNvPr id="85" name="Google Shape;85;g1efd191b55a_0_0"/>
          <p:cNvSpPr txBox="1"/>
          <p:nvPr/>
        </p:nvSpPr>
        <p:spPr>
          <a:xfrm>
            <a:off x="28575000" y="-860325"/>
            <a:ext cx="17698200" cy="1308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300"/>
              <a:buFont typeface="Arial"/>
              <a:buNone/>
            </a:pPr>
            <a:endParaRPr sz="7300" b="0" i="0" u="none" strike="noStrike" cap="none">
              <a:solidFill>
                <a:schemeClr val="dk2"/>
              </a:solidFill>
              <a:latin typeface="Arial"/>
              <a:ea typeface="Arial"/>
              <a:cs typeface="Arial"/>
              <a:sym typeface="Arial"/>
            </a:endParaRPr>
          </a:p>
        </p:txBody>
      </p:sp>
      <p:pic>
        <p:nvPicPr>
          <p:cNvPr id="86" name="Google Shape;86;g1efd191b55a_0_0" title="Cropped incubated plate "/>
          <p:cNvPicPr preferRelativeResize="0"/>
          <p:nvPr/>
        </p:nvPicPr>
        <p:blipFill rotWithShape="1">
          <a:blip r:embed="rId16">
            <a:alphaModFix/>
          </a:blip>
          <a:srcRect/>
          <a:stretch/>
        </p:blipFill>
        <p:spPr>
          <a:xfrm>
            <a:off x="28989525" y="2421362"/>
            <a:ext cx="4592100" cy="3089799"/>
          </a:xfrm>
          <a:prstGeom prst="rect">
            <a:avLst/>
          </a:prstGeom>
          <a:noFill/>
          <a:ln>
            <a:noFill/>
          </a:ln>
        </p:spPr>
      </p:pic>
      <p:sp>
        <p:nvSpPr>
          <p:cNvPr id="87" name="Google Shape;87;g1efd191b55a_0_0"/>
          <p:cNvSpPr txBox="1"/>
          <p:nvPr/>
        </p:nvSpPr>
        <p:spPr>
          <a:xfrm>
            <a:off x="33581625" y="2458713"/>
            <a:ext cx="3489900" cy="286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 sz="2800" b="0" i="0" u="none" strike="noStrike" cap="none">
                <a:solidFill>
                  <a:schemeClr val="dk1"/>
                </a:solidFill>
                <a:latin typeface="Times New Roman"/>
                <a:ea typeface="Times New Roman"/>
                <a:cs typeface="Times New Roman"/>
                <a:sym typeface="Times New Roman"/>
              </a:rPr>
              <a:t>Our Kanamycin selective plates plated with </a:t>
            </a:r>
            <a:r>
              <a:rPr lang="en" sz="2800" b="0" i="1" u="none" strike="noStrike" cap="none">
                <a:solidFill>
                  <a:schemeClr val="dk1"/>
                </a:solidFill>
                <a:latin typeface="Times New Roman"/>
                <a:ea typeface="Times New Roman"/>
                <a:cs typeface="Times New Roman"/>
                <a:sym typeface="Times New Roman"/>
              </a:rPr>
              <a:t>E. coli</a:t>
            </a:r>
            <a:r>
              <a:rPr lang="en" sz="2800" b="0" i="0" u="none" strike="noStrike" cap="none">
                <a:solidFill>
                  <a:schemeClr val="dk1"/>
                </a:solidFill>
                <a:latin typeface="Times New Roman"/>
                <a:ea typeface="Times New Roman"/>
                <a:cs typeface="Times New Roman"/>
                <a:sym typeface="Times New Roman"/>
              </a:rPr>
              <a:t> DH5a containing our pBAD18-Kan plasmid. No visible colony growth.</a:t>
            </a:r>
            <a:endParaRPr sz="2800" b="0" i="0" u="none" strike="noStrike" cap="none">
              <a:solidFill>
                <a:schemeClr val="dk1"/>
              </a:solidFill>
              <a:latin typeface="Times New Roman"/>
              <a:ea typeface="Times New Roman"/>
              <a:cs typeface="Times New Roman"/>
              <a:sym typeface="Times New Roman"/>
            </a:endParaRPr>
          </a:p>
        </p:txBody>
      </p:sp>
      <p:pic>
        <p:nvPicPr>
          <p:cNvPr id="88" name="Google Shape;88;g1efd191b55a_0_0" title="Screenshot 2026-02-18 at 10.41.28 am.png"/>
          <p:cNvPicPr preferRelativeResize="0"/>
          <p:nvPr/>
        </p:nvPicPr>
        <p:blipFill rotWithShape="1">
          <a:blip r:embed="rId17">
            <a:alphaModFix/>
          </a:blip>
          <a:srcRect l="2749" t="3928" r="2748"/>
          <a:stretch/>
        </p:blipFill>
        <p:spPr>
          <a:xfrm>
            <a:off x="34418574" y="16460538"/>
            <a:ext cx="2556749" cy="2616024"/>
          </a:xfrm>
          <a:prstGeom prst="rect">
            <a:avLst/>
          </a:prstGeom>
          <a:noFill/>
          <a:ln>
            <a:noFill/>
          </a:ln>
        </p:spPr>
      </p:pic>
      <p:grpSp>
        <p:nvGrpSpPr>
          <p:cNvPr id="89" name="Google Shape;89;g1efd191b55a_0_0"/>
          <p:cNvGrpSpPr/>
          <p:nvPr/>
        </p:nvGrpSpPr>
        <p:grpSpPr>
          <a:xfrm>
            <a:off x="12030685" y="12856713"/>
            <a:ext cx="9239389" cy="6337120"/>
            <a:chOff x="12061923" y="13077788"/>
            <a:chExt cx="9239389" cy="6337120"/>
          </a:xfrm>
        </p:grpSpPr>
        <p:pic>
          <p:nvPicPr>
            <p:cNvPr id="90" name="Google Shape;90;g1efd191b55a_0_0" title="Screenshot 2026-02-24 at 3.14.58 PM.png"/>
            <p:cNvPicPr preferRelativeResize="0"/>
            <p:nvPr/>
          </p:nvPicPr>
          <p:blipFill rotWithShape="1">
            <a:blip r:embed="rId18">
              <a:alphaModFix/>
            </a:blip>
            <a:srcRect t="7044" b="14591"/>
            <a:stretch/>
          </p:blipFill>
          <p:spPr>
            <a:xfrm>
              <a:off x="12061923" y="13077788"/>
              <a:ext cx="9239389" cy="3332968"/>
            </a:xfrm>
            <a:prstGeom prst="rect">
              <a:avLst/>
            </a:prstGeom>
            <a:noFill/>
            <a:ln>
              <a:noFill/>
            </a:ln>
          </p:spPr>
        </p:pic>
        <p:pic>
          <p:nvPicPr>
            <p:cNvPr id="91" name="Google Shape;91;g1efd191b55a_0_0" title="Screenshot 2026-02-26 at 2.31.40 PM.png"/>
            <p:cNvPicPr preferRelativeResize="0"/>
            <p:nvPr/>
          </p:nvPicPr>
          <p:blipFill rotWithShape="1">
            <a:blip r:embed="rId19">
              <a:alphaModFix/>
            </a:blip>
            <a:srcRect l="13763"/>
            <a:stretch/>
          </p:blipFill>
          <p:spPr>
            <a:xfrm>
              <a:off x="12061923" y="16306067"/>
              <a:ext cx="9239388" cy="3108841"/>
            </a:xfrm>
            <a:prstGeom prst="rect">
              <a:avLst/>
            </a:prstGeom>
            <a:noFill/>
            <a:ln>
              <a:noFill/>
            </a:ln>
          </p:spPr>
        </p:pic>
      </p:grpSp>
      <p:sp>
        <p:nvSpPr>
          <p:cNvPr id="92" name="Google Shape;92;g1efd191b55a_0_0"/>
          <p:cNvSpPr txBox="1"/>
          <p:nvPr/>
        </p:nvSpPr>
        <p:spPr>
          <a:xfrm>
            <a:off x="15435875" y="12299000"/>
            <a:ext cx="2556900" cy="778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800">
                <a:solidFill>
                  <a:schemeClr val="dk1"/>
                </a:solidFill>
                <a:latin typeface="Times New Roman"/>
                <a:ea typeface="Times New Roman"/>
                <a:cs typeface="Times New Roman"/>
                <a:sym typeface="Times New Roman"/>
              </a:rPr>
              <a:t>PCR procedure </a:t>
            </a:r>
            <a:endParaRPr sz="7300">
              <a:solidFill>
                <a:schemeClr val="dk2"/>
              </a:solidFill>
            </a:endParaRPr>
          </a:p>
        </p:txBody>
      </p:sp>
      <p:sp>
        <p:nvSpPr>
          <p:cNvPr id="93" name="Google Shape;93;g1efd191b55a_0_0"/>
          <p:cNvSpPr txBox="1"/>
          <p:nvPr/>
        </p:nvSpPr>
        <p:spPr>
          <a:xfrm>
            <a:off x="20566950" y="12856725"/>
            <a:ext cx="8007900" cy="5143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800" b="1">
                <a:solidFill>
                  <a:srgbClr val="1F497D"/>
                </a:solidFill>
                <a:latin typeface="Times New Roman"/>
                <a:ea typeface="Times New Roman"/>
                <a:cs typeface="Times New Roman"/>
                <a:sym typeface="Times New Roman"/>
              </a:rPr>
              <a:t>Colony PCR Screening for Insert Verification</a:t>
            </a:r>
            <a:endParaRPr sz="2800" b="1">
              <a:solidFill>
                <a:srgbClr val="1F497D"/>
              </a:solidFill>
              <a:latin typeface="Times New Roman"/>
              <a:ea typeface="Times New Roman"/>
              <a:cs typeface="Times New Roman"/>
              <a:sym typeface="Times New Roman"/>
            </a:endParaRPr>
          </a:p>
          <a:p>
            <a:pPr marL="914400" lvl="0" indent="-374650" algn="l" rtl="0">
              <a:spcBef>
                <a:spcPts val="0"/>
              </a:spcBef>
              <a:spcAft>
                <a:spcPts val="0"/>
              </a:spcAft>
              <a:buClr>
                <a:schemeClr val="dk1"/>
              </a:buClr>
              <a:buSzPts val="2300"/>
              <a:buFont typeface="Times New Roman"/>
              <a:buChar char="●"/>
            </a:pPr>
            <a:r>
              <a:rPr lang="en" sz="2800">
                <a:solidFill>
                  <a:schemeClr val="dk1"/>
                </a:solidFill>
                <a:latin typeface="Times New Roman"/>
                <a:ea typeface="Times New Roman"/>
                <a:cs typeface="Times New Roman"/>
                <a:sym typeface="Times New Roman"/>
              </a:rPr>
              <a:t>Colony PCR will be used to screen transformants for successful plasmid insertion. </a:t>
            </a:r>
            <a:endParaRPr sz="2800">
              <a:solidFill>
                <a:schemeClr val="dk1"/>
              </a:solidFill>
              <a:latin typeface="Times New Roman"/>
              <a:ea typeface="Times New Roman"/>
              <a:cs typeface="Times New Roman"/>
              <a:sym typeface="Times New Roman"/>
            </a:endParaRPr>
          </a:p>
          <a:p>
            <a:pPr marL="914400" lvl="0" indent="-374650" algn="l" rtl="0">
              <a:spcBef>
                <a:spcPts val="0"/>
              </a:spcBef>
              <a:spcAft>
                <a:spcPts val="0"/>
              </a:spcAft>
              <a:buClr>
                <a:schemeClr val="dk1"/>
              </a:buClr>
              <a:buSzPts val="2300"/>
              <a:buFont typeface="Times New Roman"/>
              <a:buChar char="●"/>
            </a:pPr>
            <a:r>
              <a:rPr lang="en" sz="2800">
                <a:solidFill>
                  <a:schemeClr val="dk1"/>
                </a:solidFill>
                <a:latin typeface="Times New Roman"/>
                <a:ea typeface="Times New Roman"/>
                <a:cs typeface="Times New Roman"/>
                <a:sym typeface="Times New Roman"/>
              </a:rPr>
              <a:t>Standard vector-flanking primers annealing upstream and downstream of the multiple cloning site (MCS) will be used for both constructs, allowing detection of insert presence by amplicon size relative to empty vector controls. </a:t>
            </a:r>
            <a:endParaRPr sz="2800">
              <a:solidFill>
                <a:schemeClr val="dk1"/>
              </a:solidFill>
              <a:latin typeface="Times New Roman"/>
              <a:ea typeface="Times New Roman"/>
              <a:cs typeface="Times New Roman"/>
              <a:sym typeface="Times New Roman"/>
            </a:endParaRPr>
          </a:p>
          <a:p>
            <a:pPr marL="914400" lvl="0" indent="-374650" algn="l" rtl="0">
              <a:spcBef>
                <a:spcPts val="0"/>
              </a:spcBef>
              <a:spcAft>
                <a:spcPts val="0"/>
              </a:spcAft>
              <a:buClr>
                <a:schemeClr val="dk1"/>
              </a:buClr>
              <a:buSzPts val="2300"/>
              <a:buFont typeface="Times New Roman"/>
              <a:buChar char="●"/>
            </a:pPr>
            <a:r>
              <a:rPr lang="en" sz="2800">
                <a:solidFill>
                  <a:schemeClr val="dk1"/>
                </a:solidFill>
                <a:latin typeface="Times New Roman"/>
                <a:ea typeface="Times New Roman"/>
                <a:cs typeface="Times New Roman"/>
                <a:sym typeface="Times New Roman"/>
              </a:rPr>
              <a:t>Products will be resolved by gel electrophoresis on a 1% agarose gel. Positive clones will display a band at the expected insert size (~290 bp for TM-AFP, ~330 bp for LP-AFP), while negative clones will show either no band or a smaller empty-vector band. </a:t>
            </a:r>
            <a:br>
              <a:rPr lang="en" sz="2800">
                <a:solidFill>
                  <a:schemeClr val="dk1"/>
                </a:solidFill>
                <a:latin typeface="Times New Roman"/>
                <a:ea typeface="Times New Roman"/>
                <a:cs typeface="Times New Roman"/>
                <a:sym typeface="Times New Roman"/>
              </a:rPr>
            </a:br>
            <a:r>
              <a:rPr lang="en" sz="2800">
                <a:solidFill>
                  <a:schemeClr val="dk1"/>
                </a:solidFill>
                <a:latin typeface="Times New Roman"/>
                <a:ea typeface="Times New Roman"/>
                <a:cs typeface="Times New Roman"/>
                <a:sym typeface="Times New Roman"/>
              </a:rPr>
              <a:t> </a:t>
            </a:r>
            <a:endParaRPr sz="2800">
              <a:solidFill>
                <a:schemeClr val="dk1"/>
              </a:solidFill>
              <a:latin typeface="Times New Roman"/>
              <a:ea typeface="Times New Roman"/>
              <a:cs typeface="Times New Roman"/>
              <a:sym typeface="Times New Roman"/>
            </a:endParaRPr>
          </a:p>
        </p:txBody>
      </p:sp>
      <p:pic>
        <p:nvPicPr>
          <p:cNvPr id="94" name="Google Shape;94;g1efd191b55a_0_0" title="Salty Squirmerzzz Team photo.heic"/>
          <p:cNvPicPr preferRelativeResize="0"/>
          <p:nvPr/>
        </p:nvPicPr>
        <p:blipFill rotWithShape="1">
          <a:blip r:embed="rId20">
            <a:alphaModFix/>
          </a:blip>
          <a:srcRect t="19296"/>
          <a:stretch/>
        </p:blipFill>
        <p:spPr>
          <a:xfrm>
            <a:off x="28989525" y="6850150"/>
            <a:ext cx="3780300" cy="4067676"/>
          </a:xfrm>
          <a:prstGeom prst="rect">
            <a:avLst/>
          </a:prstGeom>
          <a:noFill/>
          <a:ln>
            <a:noFill/>
          </a:ln>
        </p:spPr>
      </p:pic>
      <p:pic>
        <p:nvPicPr>
          <p:cNvPr id="95" name="Google Shape;95;g1efd191b55a_0_0"/>
          <p:cNvPicPr preferRelativeResize="0"/>
          <p:nvPr/>
        </p:nvPicPr>
        <p:blipFill>
          <a:blip r:embed="rId21">
            <a:alphaModFix/>
          </a:blip>
          <a:stretch>
            <a:fillRect/>
          </a:stretch>
        </p:blipFill>
        <p:spPr>
          <a:xfrm>
            <a:off x="18316636" y="19446382"/>
            <a:ext cx="5339881" cy="1427088"/>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725</Words>
  <Application>Microsoft Office PowerPoint</Application>
  <PresentationFormat>Custom</PresentationFormat>
  <Paragraphs>57</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Playfair Display</vt:lpstr>
      <vt:lpstr>Calibri</vt:lpstr>
      <vt:lpstr>Times New Roman</vt:lpstr>
      <vt:lpstr>Arial</vt:lpstr>
      <vt:lpstr>Playfair Display Medium</vt:lpstr>
      <vt:lpstr>Playfair Display Black</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lastModifiedBy>Chloe Weisberg</cp:lastModifiedBy>
  <cp:revision>1</cp:revision>
  <dcterms:modified xsi:type="dcterms:W3CDTF">2026-03-02T03:27:43Z</dcterms:modified>
</cp:coreProperties>
</file>