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21067700" cx="37463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636">
          <p15:clr>
            <a:srgbClr val="A4A3A4"/>
          </p15:clr>
        </p15:guide>
        <p15:guide id="2" pos="11800">
          <p15:clr>
            <a:srgbClr val="A4A3A4"/>
          </p15:clr>
        </p15:guide>
      </p15:sldGuideLst>
    </p:ext>
    <p:ext uri="GoogleSlidesCustomDataVersion2">
      <go:slidesCustomData xmlns:go="http://customooxmlschemas.google.com/" r:id="rId7" roundtripDataSignature="AMtx7miYnk3jbuIZPP5PEi83LzeZnBCpS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636" orient="horz"/>
        <p:guide pos="1180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efd191b55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1efd191b55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1277084" y="3049771"/>
            <a:ext cx="34909415" cy="8407463"/>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21100"/>
              <a:buNone/>
              <a:defRPr sz="13503"/>
            </a:lvl1pPr>
            <a:lvl2pPr lvl="1" algn="ctr">
              <a:lnSpc>
                <a:spcPct val="100000"/>
              </a:lnSpc>
              <a:spcBef>
                <a:spcPts val="0"/>
              </a:spcBef>
              <a:spcAft>
                <a:spcPts val="0"/>
              </a:spcAft>
              <a:buSzPts val="21100"/>
              <a:buNone/>
              <a:defRPr sz="13503"/>
            </a:lvl2pPr>
            <a:lvl3pPr lvl="2" algn="ctr">
              <a:lnSpc>
                <a:spcPct val="100000"/>
              </a:lnSpc>
              <a:spcBef>
                <a:spcPts val="0"/>
              </a:spcBef>
              <a:spcAft>
                <a:spcPts val="0"/>
              </a:spcAft>
              <a:buSzPts val="21100"/>
              <a:buNone/>
              <a:defRPr sz="13503"/>
            </a:lvl3pPr>
            <a:lvl4pPr lvl="3" algn="ctr">
              <a:lnSpc>
                <a:spcPct val="100000"/>
              </a:lnSpc>
              <a:spcBef>
                <a:spcPts val="0"/>
              </a:spcBef>
              <a:spcAft>
                <a:spcPts val="0"/>
              </a:spcAft>
              <a:buSzPts val="21100"/>
              <a:buNone/>
              <a:defRPr sz="13503"/>
            </a:lvl4pPr>
            <a:lvl5pPr lvl="4" algn="ctr">
              <a:lnSpc>
                <a:spcPct val="100000"/>
              </a:lnSpc>
              <a:spcBef>
                <a:spcPts val="0"/>
              </a:spcBef>
              <a:spcAft>
                <a:spcPts val="0"/>
              </a:spcAft>
              <a:buSzPts val="21100"/>
              <a:buNone/>
              <a:defRPr sz="13503"/>
            </a:lvl5pPr>
            <a:lvl6pPr lvl="5" algn="ctr">
              <a:lnSpc>
                <a:spcPct val="100000"/>
              </a:lnSpc>
              <a:spcBef>
                <a:spcPts val="0"/>
              </a:spcBef>
              <a:spcAft>
                <a:spcPts val="0"/>
              </a:spcAft>
              <a:buSzPts val="21100"/>
              <a:buNone/>
              <a:defRPr sz="13503"/>
            </a:lvl6pPr>
            <a:lvl7pPr lvl="6" algn="ctr">
              <a:lnSpc>
                <a:spcPct val="100000"/>
              </a:lnSpc>
              <a:spcBef>
                <a:spcPts val="0"/>
              </a:spcBef>
              <a:spcAft>
                <a:spcPts val="0"/>
              </a:spcAft>
              <a:buSzPts val="21100"/>
              <a:buNone/>
              <a:defRPr sz="13503"/>
            </a:lvl7pPr>
            <a:lvl8pPr lvl="7" algn="ctr">
              <a:lnSpc>
                <a:spcPct val="100000"/>
              </a:lnSpc>
              <a:spcBef>
                <a:spcPts val="0"/>
              </a:spcBef>
              <a:spcAft>
                <a:spcPts val="0"/>
              </a:spcAft>
              <a:buSzPts val="21100"/>
              <a:buNone/>
              <a:defRPr sz="13503"/>
            </a:lvl8pPr>
            <a:lvl9pPr lvl="8" algn="ctr">
              <a:lnSpc>
                <a:spcPct val="100000"/>
              </a:lnSpc>
              <a:spcBef>
                <a:spcPts val="0"/>
              </a:spcBef>
              <a:spcAft>
                <a:spcPts val="0"/>
              </a:spcAft>
              <a:buSzPts val="21100"/>
              <a:buNone/>
              <a:defRPr sz="13503"/>
            </a:lvl9pPr>
          </a:lstStyle>
          <a:p/>
        </p:txBody>
      </p:sp>
      <p:sp>
        <p:nvSpPr>
          <p:cNvPr id="11" name="Google Shape;11;p3"/>
          <p:cNvSpPr txBox="1"/>
          <p:nvPr>
            <p:ph idx="1" type="subTitle"/>
          </p:nvPr>
        </p:nvSpPr>
        <p:spPr>
          <a:xfrm>
            <a:off x="1277050" y="11608541"/>
            <a:ext cx="34909415" cy="3246518"/>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11400"/>
              <a:buNone/>
              <a:defRPr sz="7296"/>
            </a:lvl1pPr>
            <a:lvl2pPr lvl="1" algn="ctr">
              <a:lnSpc>
                <a:spcPct val="100000"/>
              </a:lnSpc>
              <a:spcBef>
                <a:spcPts val="0"/>
              </a:spcBef>
              <a:spcAft>
                <a:spcPts val="0"/>
              </a:spcAft>
              <a:buSzPts val="11400"/>
              <a:buNone/>
              <a:defRPr sz="7296"/>
            </a:lvl2pPr>
            <a:lvl3pPr lvl="2" algn="ctr">
              <a:lnSpc>
                <a:spcPct val="100000"/>
              </a:lnSpc>
              <a:spcBef>
                <a:spcPts val="0"/>
              </a:spcBef>
              <a:spcAft>
                <a:spcPts val="0"/>
              </a:spcAft>
              <a:buSzPts val="11400"/>
              <a:buNone/>
              <a:defRPr sz="7296"/>
            </a:lvl3pPr>
            <a:lvl4pPr lvl="3" algn="ctr">
              <a:lnSpc>
                <a:spcPct val="100000"/>
              </a:lnSpc>
              <a:spcBef>
                <a:spcPts val="0"/>
              </a:spcBef>
              <a:spcAft>
                <a:spcPts val="0"/>
              </a:spcAft>
              <a:buSzPts val="11400"/>
              <a:buNone/>
              <a:defRPr sz="7296"/>
            </a:lvl4pPr>
            <a:lvl5pPr lvl="4" algn="ctr">
              <a:lnSpc>
                <a:spcPct val="100000"/>
              </a:lnSpc>
              <a:spcBef>
                <a:spcPts val="0"/>
              </a:spcBef>
              <a:spcAft>
                <a:spcPts val="0"/>
              </a:spcAft>
              <a:buSzPts val="11400"/>
              <a:buNone/>
              <a:defRPr sz="7296"/>
            </a:lvl5pPr>
            <a:lvl6pPr lvl="5" algn="ctr">
              <a:lnSpc>
                <a:spcPct val="100000"/>
              </a:lnSpc>
              <a:spcBef>
                <a:spcPts val="0"/>
              </a:spcBef>
              <a:spcAft>
                <a:spcPts val="0"/>
              </a:spcAft>
              <a:buSzPts val="11400"/>
              <a:buNone/>
              <a:defRPr sz="7296"/>
            </a:lvl6pPr>
            <a:lvl7pPr lvl="6" algn="ctr">
              <a:lnSpc>
                <a:spcPct val="100000"/>
              </a:lnSpc>
              <a:spcBef>
                <a:spcPts val="0"/>
              </a:spcBef>
              <a:spcAft>
                <a:spcPts val="0"/>
              </a:spcAft>
              <a:buSzPts val="11400"/>
              <a:buNone/>
              <a:defRPr sz="7296"/>
            </a:lvl7pPr>
            <a:lvl8pPr lvl="7" algn="ctr">
              <a:lnSpc>
                <a:spcPct val="100000"/>
              </a:lnSpc>
              <a:spcBef>
                <a:spcPts val="0"/>
              </a:spcBef>
              <a:spcAft>
                <a:spcPts val="0"/>
              </a:spcAft>
              <a:buSzPts val="11400"/>
              <a:buNone/>
              <a:defRPr sz="7296"/>
            </a:lvl8pPr>
            <a:lvl9pPr lvl="8" algn="ctr">
              <a:lnSpc>
                <a:spcPct val="100000"/>
              </a:lnSpc>
              <a:spcBef>
                <a:spcPts val="0"/>
              </a:spcBef>
              <a:spcAft>
                <a:spcPts val="0"/>
              </a:spcAft>
              <a:buSzPts val="11400"/>
              <a:buNone/>
              <a:defRPr sz="7296"/>
            </a:lvl9pPr>
          </a:lstStyle>
          <a:p/>
        </p:txBody>
      </p:sp>
      <p:sp>
        <p:nvSpPr>
          <p:cNvPr id="12" name="Google Shape;12;p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4"/>
          <p:cNvSpPr txBox="1"/>
          <p:nvPr>
            <p:ph type="title"/>
          </p:nvPr>
        </p:nvSpPr>
        <p:spPr>
          <a:xfrm>
            <a:off x="1277050" y="8809855"/>
            <a:ext cx="34909415" cy="3447926"/>
          </a:xfrm>
          <a:prstGeom prst="rect">
            <a:avLst/>
          </a:prstGeom>
          <a:noFill/>
          <a:ln>
            <a:noFill/>
          </a:ln>
        </p:spPr>
        <p:txBody>
          <a:bodyPr anchorCtr="0" anchor="ctr" bIns="371025" lIns="371025" spcFirstLastPara="1" rIns="371025" wrap="square" tIns="371025">
            <a:normAutofit/>
          </a:bodyPr>
          <a:lstStyle>
            <a:lvl1pPr lvl="0" algn="ctr">
              <a:lnSpc>
                <a:spcPct val="100000"/>
              </a:lnSpc>
              <a:spcBef>
                <a:spcPts val="0"/>
              </a:spcBef>
              <a:spcAft>
                <a:spcPts val="0"/>
              </a:spcAft>
              <a:buSzPts val="14600"/>
              <a:buNone/>
              <a:defRPr sz="9344"/>
            </a:lvl1pPr>
            <a:lvl2pPr lvl="1" algn="ctr">
              <a:lnSpc>
                <a:spcPct val="100000"/>
              </a:lnSpc>
              <a:spcBef>
                <a:spcPts val="0"/>
              </a:spcBef>
              <a:spcAft>
                <a:spcPts val="0"/>
              </a:spcAft>
              <a:buSzPts val="14600"/>
              <a:buNone/>
              <a:defRPr sz="9344"/>
            </a:lvl2pPr>
            <a:lvl3pPr lvl="2" algn="ctr">
              <a:lnSpc>
                <a:spcPct val="100000"/>
              </a:lnSpc>
              <a:spcBef>
                <a:spcPts val="0"/>
              </a:spcBef>
              <a:spcAft>
                <a:spcPts val="0"/>
              </a:spcAft>
              <a:buSzPts val="14600"/>
              <a:buNone/>
              <a:defRPr sz="9344"/>
            </a:lvl3pPr>
            <a:lvl4pPr lvl="3" algn="ctr">
              <a:lnSpc>
                <a:spcPct val="100000"/>
              </a:lnSpc>
              <a:spcBef>
                <a:spcPts val="0"/>
              </a:spcBef>
              <a:spcAft>
                <a:spcPts val="0"/>
              </a:spcAft>
              <a:buSzPts val="14600"/>
              <a:buNone/>
              <a:defRPr sz="9344"/>
            </a:lvl4pPr>
            <a:lvl5pPr lvl="4" algn="ctr">
              <a:lnSpc>
                <a:spcPct val="100000"/>
              </a:lnSpc>
              <a:spcBef>
                <a:spcPts val="0"/>
              </a:spcBef>
              <a:spcAft>
                <a:spcPts val="0"/>
              </a:spcAft>
              <a:buSzPts val="14600"/>
              <a:buNone/>
              <a:defRPr sz="9344"/>
            </a:lvl5pPr>
            <a:lvl6pPr lvl="5" algn="ctr">
              <a:lnSpc>
                <a:spcPct val="100000"/>
              </a:lnSpc>
              <a:spcBef>
                <a:spcPts val="0"/>
              </a:spcBef>
              <a:spcAft>
                <a:spcPts val="0"/>
              </a:spcAft>
              <a:buSzPts val="14600"/>
              <a:buNone/>
              <a:defRPr sz="9344"/>
            </a:lvl6pPr>
            <a:lvl7pPr lvl="6" algn="ctr">
              <a:lnSpc>
                <a:spcPct val="100000"/>
              </a:lnSpc>
              <a:spcBef>
                <a:spcPts val="0"/>
              </a:spcBef>
              <a:spcAft>
                <a:spcPts val="0"/>
              </a:spcAft>
              <a:buSzPts val="14600"/>
              <a:buNone/>
              <a:defRPr sz="9344"/>
            </a:lvl7pPr>
            <a:lvl8pPr lvl="7" algn="ctr">
              <a:lnSpc>
                <a:spcPct val="100000"/>
              </a:lnSpc>
              <a:spcBef>
                <a:spcPts val="0"/>
              </a:spcBef>
              <a:spcAft>
                <a:spcPts val="0"/>
              </a:spcAft>
              <a:buSzPts val="14600"/>
              <a:buNone/>
              <a:defRPr sz="9344"/>
            </a:lvl8pPr>
            <a:lvl9pPr lvl="8" algn="ctr">
              <a:lnSpc>
                <a:spcPct val="100000"/>
              </a:lnSpc>
              <a:spcBef>
                <a:spcPts val="0"/>
              </a:spcBef>
              <a:spcAft>
                <a:spcPts val="0"/>
              </a:spcAft>
              <a:buSzPts val="14600"/>
              <a:buNone/>
              <a:defRPr sz="9344"/>
            </a:lvl9pPr>
          </a:lstStyle>
          <a:p/>
        </p:txBody>
      </p:sp>
      <p:sp>
        <p:nvSpPr>
          <p:cNvPr id="15" name="Google Shape;15;p4"/>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5"/>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18" name="Google Shape;18;p5"/>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19" name="Google Shape;19;p5"/>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2" name="Google Shape;22;p6"/>
          <p:cNvSpPr txBox="1"/>
          <p:nvPr>
            <p:ph idx="1" type="body"/>
          </p:nvPr>
        </p:nvSpPr>
        <p:spPr>
          <a:xfrm>
            <a:off x="1277051"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3" name="Google Shape;23;p6"/>
          <p:cNvSpPr txBox="1"/>
          <p:nvPr>
            <p:ph idx="2" type="body"/>
          </p:nvPr>
        </p:nvSpPr>
        <p:spPr>
          <a:xfrm>
            <a:off x="19798579"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4" name="Google Shape;24;p6"/>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7" name="Google Shape;27;p7"/>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1277051" y="2275731"/>
            <a:ext cx="11504513" cy="3095415"/>
          </a:xfrm>
          <a:prstGeom prst="rect">
            <a:avLst/>
          </a:prstGeom>
          <a:noFill/>
          <a:ln>
            <a:noFill/>
          </a:ln>
        </p:spPr>
        <p:txBody>
          <a:bodyPr anchorCtr="0" anchor="b" bIns="371025" lIns="371025" spcFirstLastPara="1" rIns="371025" wrap="square" tIns="371025">
            <a:normAutofit/>
          </a:bodyPr>
          <a:lstStyle>
            <a:lvl1pPr lvl="0" algn="l">
              <a:lnSpc>
                <a:spcPct val="100000"/>
              </a:lnSpc>
              <a:spcBef>
                <a:spcPts val="0"/>
              </a:spcBef>
              <a:spcAft>
                <a:spcPts val="0"/>
              </a:spcAft>
              <a:buSzPts val="9800"/>
              <a:buNone/>
              <a:defRPr sz="6272"/>
            </a:lvl1pPr>
            <a:lvl2pPr lvl="1" algn="l">
              <a:lnSpc>
                <a:spcPct val="100000"/>
              </a:lnSpc>
              <a:spcBef>
                <a:spcPts val="0"/>
              </a:spcBef>
              <a:spcAft>
                <a:spcPts val="0"/>
              </a:spcAft>
              <a:buSzPts val="9800"/>
              <a:buNone/>
              <a:defRPr sz="6272"/>
            </a:lvl2pPr>
            <a:lvl3pPr lvl="2" algn="l">
              <a:lnSpc>
                <a:spcPct val="100000"/>
              </a:lnSpc>
              <a:spcBef>
                <a:spcPts val="0"/>
              </a:spcBef>
              <a:spcAft>
                <a:spcPts val="0"/>
              </a:spcAft>
              <a:buSzPts val="9800"/>
              <a:buNone/>
              <a:defRPr sz="6272"/>
            </a:lvl3pPr>
            <a:lvl4pPr lvl="3" algn="l">
              <a:lnSpc>
                <a:spcPct val="100000"/>
              </a:lnSpc>
              <a:spcBef>
                <a:spcPts val="0"/>
              </a:spcBef>
              <a:spcAft>
                <a:spcPts val="0"/>
              </a:spcAft>
              <a:buSzPts val="9800"/>
              <a:buNone/>
              <a:defRPr sz="6272"/>
            </a:lvl4pPr>
            <a:lvl5pPr lvl="4" algn="l">
              <a:lnSpc>
                <a:spcPct val="100000"/>
              </a:lnSpc>
              <a:spcBef>
                <a:spcPts val="0"/>
              </a:spcBef>
              <a:spcAft>
                <a:spcPts val="0"/>
              </a:spcAft>
              <a:buSzPts val="9800"/>
              <a:buNone/>
              <a:defRPr sz="6272"/>
            </a:lvl5pPr>
            <a:lvl6pPr lvl="5" algn="l">
              <a:lnSpc>
                <a:spcPct val="100000"/>
              </a:lnSpc>
              <a:spcBef>
                <a:spcPts val="0"/>
              </a:spcBef>
              <a:spcAft>
                <a:spcPts val="0"/>
              </a:spcAft>
              <a:buSzPts val="9800"/>
              <a:buNone/>
              <a:defRPr sz="6272"/>
            </a:lvl6pPr>
            <a:lvl7pPr lvl="6" algn="l">
              <a:lnSpc>
                <a:spcPct val="100000"/>
              </a:lnSpc>
              <a:spcBef>
                <a:spcPts val="0"/>
              </a:spcBef>
              <a:spcAft>
                <a:spcPts val="0"/>
              </a:spcAft>
              <a:buSzPts val="9800"/>
              <a:buNone/>
              <a:defRPr sz="6272"/>
            </a:lvl7pPr>
            <a:lvl8pPr lvl="7" algn="l">
              <a:lnSpc>
                <a:spcPct val="100000"/>
              </a:lnSpc>
              <a:spcBef>
                <a:spcPts val="0"/>
              </a:spcBef>
              <a:spcAft>
                <a:spcPts val="0"/>
              </a:spcAft>
              <a:buSzPts val="9800"/>
              <a:buNone/>
              <a:defRPr sz="6272"/>
            </a:lvl8pPr>
            <a:lvl9pPr lvl="8" algn="l">
              <a:lnSpc>
                <a:spcPct val="100000"/>
              </a:lnSpc>
              <a:spcBef>
                <a:spcPts val="0"/>
              </a:spcBef>
              <a:spcAft>
                <a:spcPts val="0"/>
              </a:spcAft>
              <a:buSzPts val="9800"/>
              <a:buNone/>
              <a:defRPr sz="6272"/>
            </a:lvl9pPr>
          </a:lstStyle>
          <a:p/>
        </p:txBody>
      </p:sp>
      <p:sp>
        <p:nvSpPr>
          <p:cNvPr id="30" name="Google Shape;30;p8"/>
          <p:cNvSpPr txBox="1"/>
          <p:nvPr>
            <p:ph idx="1" type="body"/>
          </p:nvPr>
        </p:nvSpPr>
        <p:spPr>
          <a:xfrm>
            <a:off x="1277051" y="5691785"/>
            <a:ext cx="11504513" cy="13022745"/>
          </a:xfrm>
          <a:prstGeom prst="rect">
            <a:avLst/>
          </a:prstGeom>
          <a:noFill/>
          <a:ln>
            <a:noFill/>
          </a:ln>
        </p:spPr>
        <p:txBody>
          <a:bodyPr anchorCtr="0" anchor="t" bIns="371025" lIns="371025" spcFirstLastPara="1" rIns="371025" wrap="square" tIns="371025">
            <a:normAutofit/>
          </a:bodyPr>
          <a:lstStyle>
            <a:lvl1pPr indent="-539750" lvl="0" marL="457200" algn="l">
              <a:lnSpc>
                <a:spcPct val="115000"/>
              </a:lnSpc>
              <a:spcBef>
                <a:spcPts val="0"/>
              </a:spcBef>
              <a:spcAft>
                <a:spcPts val="0"/>
              </a:spcAft>
              <a:buSzPts val="4900"/>
              <a:buChar char="●"/>
              <a:defRPr sz="3136"/>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31" name="Google Shape;31;p8"/>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2008578" y="1843809"/>
            <a:ext cx="26088982" cy="16755790"/>
          </a:xfrm>
          <a:prstGeom prst="rect">
            <a:avLst/>
          </a:prstGeom>
          <a:noFill/>
          <a:ln>
            <a:noFill/>
          </a:ln>
        </p:spPr>
        <p:txBody>
          <a:bodyPr anchorCtr="0" anchor="ctr" bIns="371025" lIns="371025" spcFirstLastPara="1" rIns="371025" wrap="square" tIns="371025">
            <a:normAutofit/>
          </a:bodyPr>
          <a:lstStyle>
            <a:lvl1pPr lvl="0" algn="l">
              <a:lnSpc>
                <a:spcPct val="100000"/>
              </a:lnSpc>
              <a:spcBef>
                <a:spcPts val="0"/>
              </a:spcBef>
              <a:spcAft>
                <a:spcPts val="0"/>
              </a:spcAft>
              <a:buSzPts val="19500"/>
              <a:buNone/>
              <a:defRPr sz="12480"/>
            </a:lvl1pPr>
            <a:lvl2pPr lvl="1" algn="l">
              <a:lnSpc>
                <a:spcPct val="100000"/>
              </a:lnSpc>
              <a:spcBef>
                <a:spcPts val="0"/>
              </a:spcBef>
              <a:spcAft>
                <a:spcPts val="0"/>
              </a:spcAft>
              <a:buSzPts val="19500"/>
              <a:buNone/>
              <a:defRPr sz="12480"/>
            </a:lvl2pPr>
            <a:lvl3pPr lvl="2" algn="l">
              <a:lnSpc>
                <a:spcPct val="100000"/>
              </a:lnSpc>
              <a:spcBef>
                <a:spcPts val="0"/>
              </a:spcBef>
              <a:spcAft>
                <a:spcPts val="0"/>
              </a:spcAft>
              <a:buSzPts val="19500"/>
              <a:buNone/>
              <a:defRPr sz="12480"/>
            </a:lvl3pPr>
            <a:lvl4pPr lvl="3" algn="l">
              <a:lnSpc>
                <a:spcPct val="100000"/>
              </a:lnSpc>
              <a:spcBef>
                <a:spcPts val="0"/>
              </a:spcBef>
              <a:spcAft>
                <a:spcPts val="0"/>
              </a:spcAft>
              <a:buSzPts val="19500"/>
              <a:buNone/>
              <a:defRPr sz="12480"/>
            </a:lvl4pPr>
            <a:lvl5pPr lvl="4" algn="l">
              <a:lnSpc>
                <a:spcPct val="100000"/>
              </a:lnSpc>
              <a:spcBef>
                <a:spcPts val="0"/>
              </a:spcBef>
              <a:spcAft>
                <a:spcPts val="0"/>
              </a:spcAft>
              <a:buSzPts val="19500"/>
              <a:buNone/>
              <a:defRPr sz="12480"/>
            </a:lvl5pPr>
            <a:lvl6pPr lvl="5" algn="l">
              <a:lnSpc>
                <a:spcPct val="100000"/>
              </a:lnSpc>
              <a:spcBef>
                <a:spcPts val="0"/>
              </a:spcBef>
              <a:spcAft>
                <a:spcPts val="0"/>
              </a:spcAft>
              <a:buSzPts val="19500"/>
              <a:buNone/>
              <a:defRPr sz="12480"/>
            </a:lvl6pPr>
            <a:lvl7pPr lvl="6" algn="l">
              <a:lnSpc>
                <a:spcPct val="100000"/>
              </a:lnSpc>
              <a:spcBef>
                <a:spcPts val="0"/>
              </a:spcBef>
              <a:spcAft>
                <a:spcPts val="0"/>
              </a:spcAft>
              <a:buSzPts val="19500"/>
              <a:buNone/>
              <a:defRPr sz="12480"/>
            </a:lvl7pPr>
            <a:lvl8pPr lvl="7" algn="l">
              <a:lnSpc>
                <a:spcPct val="100000"/>
              </a:lnSpc>
              <a:spcBef>
                <a:spcPts val="0"/>
              </a:spcBef>
              <a:spcAft>
                <a:spcPts val="0"/>
              </a:spcAft>
              <a:buSzPts val="19500"/>
              <a:buNone/>
              <a:defRPr sz="12480"/>
            </a:lvl8pPr>
            <a:lvl9pPr lvl="8" algn="l">
              <a:lnSpc>
                <a:spcPct val="100000"/>
              </a:lnSpc>
              <a:spcBef>
                <a:spcPts val="0"/>
              </a:spcBef>
              <a:spcAft>
                <a:spcPts val="0"/>
              </a:spcAft>
              <a:buSzPts val="19500"/>
              <a:buNone/>
              <a:defRPr sz="12480"/>
            </a:lvl9pPr>
          </a:lstStyle>
          <a:p/>
        </p:txBody>
      </p:sp>
      <p:sp>
        <p:nvSpPr>
          <p:cNvPr id="34" name="Google Shape;34;p9"/>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18731707" y="-511"/>
            <a:ext cx="18731707" cy="21067713"/>
          </a:xfrm>
          <a:prstGeom prst="rect">
            <a:avLst/>
          </a:prstGeom>
          <a:solidFill>
            <a:schemeClr val="lt2"/>
          </a:solidFill>
          <a:ln>
            <a:noFill/>
          </a:ln>
        </p:spPr>
        <p:txBody>
          <a:bodyPr anchorCtr="0" anchor="ctr" bIns="237450" lIns="237450" spcFirstLastPara="1" rIns="237450" wrap="square" tIns="2374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896"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1087766" y="5051070"/>
            <a:ext cx="16573586" cy="6071406"/>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17100"/>
              <a:buNone/>
              <a:defRPr sz="10944"/>
            </a:lvl1pPr>
            <a:lvl2pPr lvl="1" algn="ctr">
              <a:lnSpc>
                <a:spcPct val="100000"/>
              </a:lnSpc>
              <a:spcBef>
                <a:spcPts val="0"/>
              </a:spcBef>
              <a:spcAft>
                <a:spcPts val="0"/>
              </a:spcAft>
              <a:buSzPts val="17100"/>
              <a:buNone/>
              <a:defRPr sz="10944"/>
            </a:lvl2pPr>
            <a:lvl3pPr lvl="2" algn="ctr">
              <a:lnSpc>
                <a:spcPct val="100000"/>
              </a:lnSpc>
              <a:spcBef>
                <a:spcPts val="0"/>
              </a:spcBef>
              <a:spcAft>
                <a:spcPts val="0"/>
              </a:spcAft>
              <a:buSzPts val="17100"/>
              <a:buNone/>
              <a:defRPr sz="10944"/>
            </a:lvl3pPr>
            <a:lvl4pPr lvl="3" algn="ctr">
              <a:lnSpc>
                <a:spcPct val="100000"/>
              </a:lnSpc>
              <a:spcBef>
                <a:spcPts val="0"/>
              </a:spcBef>
              <a:spcAft>
                <a:spcPts val="0"/>
              </a:spcAft>
              <a:buSzPts val="17100"/>
              <a:buNone/>
              <a:defRPr sz="10944"/>
            </a:lvl4pPr>
            <a:lvl5pPr lvl="4" algn="ctr">
              <a:lnSpc>
                <a:spcPct val="100000"/>
              </a:lnSpc>
              <a:spcBef>
                <a:spcPts val="0"/>
              </a:spcBef>
              <a:spcAft>
                <a:spcPts val="0"/>
              </a:spcAft>
              <a:buSzPts val="17100"/>
              <a:buNone/>
              <a:defRPr sz="10944"/>
            </a:lvl5pPr>
            <a:lvl6pPr lvl="5" algn="ctr">
              <a:lnSpc>
                <a:spcPct val="100000"/>
              </a:lnSpc>
              <a:spcBef>
                <a:spcPts val="0"/>
              </a:spcBef>
              <a:spcAft>
                <a:spcPts val="0"/>
              </a:spcAft>
              <a:buSzPts val="17100"/>
              <a:buNone/>
              <a:defRPr sz="10944"/>
            </a:lvl6pPr>
            <a:lvl7pPr lvl="6" algn="ctr">
              <a:lnSpc>
                <a:spcPct val="100000"/>
              </a:lnSpc>
              <a:spcBef>
                <a:spcPts val="0"/>
              </a:spcBef>
              <a:spcAft>
                <a:spcPts val="0"/>
              </a:spcAft>
              <a:buSzPts val="17100"/>
              <a:buNone/>
              <a:defRPr sz="10944"/>
            </a:lvl7pPr>
            <a:lvl8pPr lvl="7" algn="ctr">
              <a:lnSpc>
                <a:spcPct val="100000"/>
              </a:lnSpc>
              <a:spcBef>
                <a:spcPts val="0"/>
              </a:spcBef>
              <a:spcAft>
                <a:spcPts val="0"/>
              </a:spcAft>
              <a:buSzPts val="17100"/>
              <a:buNone/>
              <a:defRPr sz="10944"/>
            </a:lvl8pPr>
            <a:lvl9pPr lvl="8" algn="ctr">
              <a:lnSpc>
                <a:spcPct val="100000"/>
              </a:lnSpc>
              <a:spcBef>
                <a:spcPts val="0"/>
              </a:spcBef>
              <a:spcAft>
                <a:spcPts val="0"/>
              </a:spcAft>
              <a:buSzPts val="17100"/>
              <a:buNone/>
              <a:defRPr sz="10944"/>
            </a:lvl9pPr>
          </a:lstStyle>
          <a:p/>
        </p:txBody>
      </p:sp>
      <p:sp>
        <p:nvSpPr>
          <p:cNvPr id="38" name="Google Shape;38;p10"/>
          <p:cNvSpPr txBox="1"/>
          <p:nvPr>
            <p:ph idx="1" type="subTitle"/>
          </p:nvPr>
        </p:nvSpPr>
        <p:spPr>
          <a:xfrm>
            <a:off x="1087766" y="11481361"/>
            <a:ext cx="16573586" cy="5058993"/>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8500"/>
              <a:buNone/>
              <a:defRPr sz="5440"/>
            </a:lvl1pPr>
            <a:lvl2pPr lvl="1" algn="ctr">
              <a:lnSpc>
                <a:spcPct val="100000"/>
              </a:lnSpc>
              <a:spcBef>
                <a:spcPts val="0"/>
              </a:spcBef>
              <a:spcAft>
                <a:spcPts val="0"/>
              </a:spcAft>
              <a:buSzPts val="8500"/>
              <a:buNone/>
              <a:defRPr sz="5440"/>
            </a:lvl2pPr>
            <a:lvl3pPr lvl="2" algn="ctr">
              <a:lnSpc>
                <a:spcPct val="100000"/>
              </a:lnSpc>
              <a:spcBef>
                <a:spcPts val="0"/>
              </a:spcBef>
              <a:spcAft>
                <a:spcPts val="0"/>
              </a:spcAft>
              <a:buSzPts val="8500"/>
              <a:buNone/>
              <a:defRPr sz="5440"/>
            </a:lvl3pPr>
            <a:lvl4pPr lvl="3" algn="ctr">
              <a:lnSpc>
                <a:spcPct val="100000"/>
              </a:lnSpc>
              <a:spcBef>
                <a:spcPts val="0"/>
              </a:spcBef>
              <a:spcAft>
                <a:spcPts val="0"/>
              </a:spcAft>
              <a:buSzPts val="8500"/>
              <a:buNone/>
              <a:defRPr sz="5440"/>
            </a:lvl4pPr>
            <a:lvl5pPr lvl="4" algn="ctr">
              <a:lnSpc>
                <a:spcPct val="100000"/>
              </a:lnSpc>
              <a:spcBef>
                <a:spcPts val="0"/>
              </a:spcBef>
              <a:spcAft>
                <a:spcPts val="0"/>
              </a:spcAft>
              <a:buSzPts val="8500"/>
              <a:buNone/>
              <a:defRPr sz="5440"/>
            </a:lvl5pPr>
            <a:lvl6pPr lvl="5" algn="ctr">
              <a:lnSpc>
                <a:spcPct val="100000"/>
              </a:lnSpc>
              <a:spcBef>
                <a:spcPts val="0"/>
              </a:spcBef>
              <a:spcAft>
                <a:spcPts val="0"/>
              </a:spcAft>
              <a:buSzPts val="8500"/>
              <a:buNone/>
              <a:defRPr sz="5440"/>
            </a:lvl6pPr>
            <a:lvl7pPr lvl="6" algn="ctr">
              <a:lnSpc>
                <a:spcPct val="100000"/>
              </a:lnSpc>
              <a:spcBef>
                <a:spcPts val="0"/>
              </a:spcBef>
              <a:spcAft>
                <a:spcPts val="0"/>
              </a:spcAft>
              <a:buSzPts val="8500"/>
              <a:buNone/>
              <a:defRPr sz="5440"/>
            </a:lvl7pPr>
            <a:lvl8pPr lvl="7" algn="ctr">
              <a:lnSpc>
                <a:spcPct val="100000"/>
              </a:lnSpc>
              <a:spcBef>
                <a:spcPts val="0"/>
              </a:spcBef>
              <a:spcAft>
                <a:spcPts val="0"/>
              </a:spcAft>
              <a:buSzPts val="8500"/>
              <a:buNone/>
              <a:defRPr sz="5440"/>
            </a:lvl8pPr>
            <a:lvl9pPr lvl="8" algn="ctr">
              <a:lnSpc>
                <a:spcPct val="100000"/>
              </a:lnSpc>
              <a:spcBef>
                <a:spcPts val="0"/>
              </a:spcBef>
              <a:spcAft>
                <a:spcPts val="0"/>
              </a:spcAft>
              <a:buSzPts val="8500"/>
              <a:buNone/>
              <a:defRPr sz="5440"/>
            </a:lvl9pPr>
          </a:lstStyle>
          <a:p/>
        </p:txBody>
      </p:sp>
      <p:sp>
        <p:nvSpPr>
          <p:cNvPr id="39" name="Google Shape;39;p10"/>
          <p:cNvSpPr txBox="1"/>
          <p:nvPr>
            <p:ph idx="2" type="body"/>
          </p:nvPr>
        </p:nvSpPr>
        <p:spPr>
          <a:xfrm>
            <a:off x="20237372" y="2965802"/>
            <a:ext cx="15720376" cy="15135123"/>
          </a:xfrm>
          <a:prstGeom prst="rect">
            <a:avLst/>
          </a:prstGeom>
          <a:noFill/>
          <a:ln>
            <a:noFill/>
          </a:ln>
        </p:spPr>
        <p:txBody>
          <a:bodyPr anchorCtr="0" anchor="ctr"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40" name="Google Shape;40;p10"/>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1277051" y="17328384"/>
            <a:ext cx="24577171" cy="2478521"/>
          </a:xfrm>
          <a:prstGeom prst="rect">
            <a:avLst/>
          </a:prstGeom>
          <a:noFill/>
          <a:ln>
            <a:noFill/>
          </a:ln>
        </p:spPr>
        <p:txBody>
          <a:bodyPr anchorCtr="0" anchor="ctr" bIns="371025" lIns="371025" spcFirstLastPara="1" rIns="371025" wrap="square" tIns="371025">
            <a:normAutofit/>
          </a:bodyPr>
          <a:lstStyle>
            <a:lvl1pPr indent="-228600" lvl="0" marL="457200" algn="l">
              <a:lnSpc>
                <a:spcPct val="100000"/>
              </a:lnSpc>
              <a:spcBef>
                <a:spcPts val="0"/>
              </a:spcBef>
              <a:spcAft>
                <a:spcPts val="0"/>
              </a:spcAft>
              <a:buSzPts val="7300"/>
              <a:buNone/>
              <a:defRPr/>
            </a:lvl1pPr>
          </a:lstStyle>
          <a:p/>
        </p:txBody>
      </p:sp>
      <p:sp>
        <p:nvSpPr>
          <p:cNvPr id="43" name="Google Shape;43;p11"/>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1277050" y="4530674"/>
            <a:ext cx="34909415" cy="8042472"/>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48700"/>
              <a:buNone/>
              <a:defRPr sz="31168"/>
            </a:lvl1pPr>
            <a:lvl2pPr lvl="1" algn="ctr">
              <a:lnSpc>
                <a:spcPct val="100000"/>
              </a:lnSpc>
              <a:spcBef>
                <a:spcPts val="0"/>
              </a:spcBef>
              <a:spcAft>
                <a:spcPts val="0"/>
              </a:spcAft>
              <a:buSzPts val="48700"/>
              <a:buNone/>
              <a:defRPr sz="31168"/>
            </a:lvl2pPr>
            <a:lvl3pPr lvl="2" algn="ctr">
              <a:lnSpc>
                <a:spcPct val="100000"/>
              </a:lnSpc>
              <a:spcBef>
                <a:spcPts val="0"/>
              </a:spcBef>
              <a:spcAft>
                <a:spcPts val="0"/>
              </a:spcAft>
              <a:buSzPts val="48700"/>
              <a:buNone/>
              <a:defRPr sz="31168"/>
            </a:lvl3pPr>
            <a:lvl4pPr lvl="3" algn="ctr">
              <a:lnSpc>
                <a:spcPct val="100000"/>
              </a:lnSpc>
              <a:spcBef>
                <a:spcPts val="0"/>
              </a:spcBef>
              <a:spcAft>
                <a:spcPts val="0"/>
              </a:spcAft>
              <a:buSzPts val="48700"/>
              <a:buNone/>
              <a:defRPr sz="31168"/>
            </a:lvl4pPr>
            <a:lvl5pPr lvl="4" algn="ctr">
              <a:lnSpc>
                <a:spcPct val="100000"/>
              </a:lnSpc>
              <a:spcBef>
                <a:spcPts val="0"/>
              </a:spcBef>
              <a:spcAft>
                <a:spcPts val="0"/>
              </a:spcAft>
              <a:buSzPts val="48700"/>
              <a:buNone/>
              <a:defRPr sz="31168"/>
            </a:lvl5pPr>
            <a:lvl6pPr lvl="5" algn="ctr">
              <a:lnSpc>
                <a:spcPct val="100000"/>
              </a:lnSpc>
              <a:spcBef>
                <a:spcPts val="0"/>
              </a:spcBef>
              <a:spcAft>
                <a:spcPts val="0"/>
              </a:spcAft>
              <a:buSzPts val="48700"/>
              <a:buNone/>
              <a:defRPr sz="31168"/>
            </a:lvl6pPr>
            <a:lvl7pPr lvl="6" algn="ctr">
              <a:lnSpc>
                <a:spcPct val="100000"/>
              </a:lnSpc>
              <a:spcBef>
                <a:spcPts val="0"/>
              </a:spcBef>
              <a:spcAft>
                <a:spcPts val="0"/>
              </a:spcAft>
              <a:buSzPts val="48700"/>
              <a:buNone/>
              <a:defRPr sz="31168"/>
            </a:lvl7pPr>
            <a:lvl8pPr lvl="7" algn="ctr">
              <a:lnSpc>
                <a:spcPct val="100000"/>
              </a:lnSpc>
              <a:spcBef>
                <a:spcPts val="0"/>
              </a:spcBef>
              <a:spcAft>
                <a:spcPts val="0"/>
              </a:spcAft>
              <a:buSzPts val="48700"/>
              <a:buNone/>
              <a:defRPr sz="31168"/>
            </a:lvl8pPr>
            <a:lvl9pPr lvl="8" algn="ctr">
              <a:lnSpc>
                <a:spcPct val="100000"/>
              </a:lnSpc>
              <a:spcBef>
                <a:spcPts val="0"/>
              </a:spcBef>
              <a:spcAft>
                <a:spcPts val="0"/>
              </a:spcAft>
              <a:buSzPts val="48700"/>
              <a:buNone/>
              <a:defRPr sz="31168"/>
            </a:lvl9pPr>
          </a:lstStyle>
          <a:p>
            <a:r>
              <a:t>xx%</a:t>
            </a:r>
          </a:p>
        </p:txBody>
      </p:sp>
      <p:sp>
        <p:nvSpPr>
          <p:cNvPr id="46" name="Google Shape;46;p12"/>
          <p:cNvSpPr txBox="1"/>
          <p:nvPr>
            <p:ph idx="1" type="body"/>
          </p:nvPr>
        </p:nvSpPr>
        <p:spPr>
          <a:xfrm>
            <a:off x="1277050" y="12911475"/>
            <a:ext cx="34909415" cy="5327984"/>
          </a:xfrm>
          <a:prstGeom prst="rect">
            <a:avLst/>
          </a:prstGeom>
          <a:noFill/>
          <a:ln>
            <a:noFill/>
          </a:ln>
        </p:spPr>
        <p:txBody>
          <a:bodyPr anchorCtr="0" anchor="t" bIns="371025" lIns="371025" spcFirstLastPara="1" rIns="371025" wrap="square" tIns="371025">
            <a:normAutofit/>
          </a:bodyPr>
          <a:lstStyle>
            <a:lvl1pPr indent="-692150" lvl="0" marL="457200" algn="ctr">
              <a:lnSpc>
                <a:spcPct val="115000"/>
              </a:lnSpc>
              <a:spcBef>
                <a:spcPts val="0"/>
              </a:spcBef>
              <a:spcAft>
                <a:spcPts val="0"/>
              </a:spcAft>
              <a:buSzPts val="7300"/>
              <a:buChar char="●"/>
              <a:defRPr/>
            </a:lvl1pPr>
            <a:lvl2pPr indent="-590550" lvl="1" marL="914400" algn="ctr">
              <a:lnSpc>
                <a:spcPct val="115000"/>
              </a:lnSpc>
              <a:spcBef>
                <a:spcPts val="0"/>
              </a:spcBef>
              <a:spcAft>
                <a:spcPts val="0"/>
              </a:spcAft>
              <a:buSzPts val="5700"/>
              <a:buChar char="○"/>
              <a:defRPr/>
            </a:lvl2pPr>
            <a:lvl3pPr indent="-590550" lvl="2" marL="1371600" algn="ctr">
              <a:lnSpc>
                <a:spcPct val="115000"/>
              </a:lnSpc>
              <a:spcBef>
                <a:spcPts val="0"/>
              </a:spcBef>
              <a:spcAft>
                <a:spcPts val="0"/>
              </a:spcAft>
              <a:buSzPts val="5700"/>
              <a:buChar char="■"/>
              <a:defRPr/>
            </a:lvl3pPr>
            <a:lvl4pPr indent="-590550" lvl="3" marL="1828800" algn="ctr">
              <a:lnSpc>
                <a:spcPct val="115000"/>
              </a:lnSpc>
              <a:spcBef>
                <a:spcPts val="0"/>
              </a:spcBef>
              <a:spcAft>
                <a:spcPts val="0"/>
              </a:spcAft>
              <a:buSzPts val="5700"/>
              <a:buChar char="●"/>
              <a:defRPr/>
            </a:lvl4pPr>
            <a:lvl5pPr indent="-590550" lvl="4" marL="2286000" algn="ctr">
              <a:lnSpc>
                <a:spcPct val="115000"/>
              </a:lnSpc>
              <a:spcBef>
                <a:spcPts val="0"/>
              </a:spcBef>
              <a:spcAft>
                <a:spcPts val="0"/>
              </a:spcAft>
              <a:buSzPts val="5700"/>
              <a:buChar char="○"/>
              <a:defRPr/>
            </a:lvl5pPr>
            <a:lvl6pPr indent="-590550" lvl="5" marL="2743200" algn="ctr">
              <a:lnSpc>
                <a:spcPct val="115000"/>
              </a:lnSpc>
              <a:spcBef>
                <a:spcPts val="0"/>
              </a:spcBef>
              <a:spcAft>
                <a:spcPts val="0"/>
              </a:spcAft>
              <a:buSzPts val="5700"/>
              <a:buChar char="■"/>
              <a:defRPr/>
            </a:lvl6pPr>
            <a:lvl7pPr indent="-590550" lvl="6" marL="3200400" algn="ctr">
              <a:lnSpc>
                <a:spcPct val="115000"/>
              </a:lnSpc>
              <a:spcBef>
                <a:spcPts val="0"/>
              </a:spcBef>
              <a:spcAft>
                <a:spcPts val="0"/>
              </a:spcAft>
              <a:buSzPts val="5700"/>
              <a:buChar char="●"/>
              <a:defRPr/>
            </a:lvl7pPr>
            <a:lvl8pPr indent="-590550" lvl="7" marL="3657600" algn="ctr">
              <a:lnSpc>
                <a:spcPct val="115000"/>
              </a:lnSpc>
              <a:spcBef>
                <a:spcPts val="0"/>
              </a:spcBef>
              <a:spcAft>
                <a:spcPts val="0"/>
              </a:spcAft>
              <a:buSzPts val="5700"/>
              <a:buChar char="○"/>
              <a:defRPr/>
            </a:lvl8pPr>
            <a:lvl9pPr indent="-590550" lvl="8" marL="4114800" algn="ctr">
              <a:lnSpc>
                <a:spcPct val="115000"/>
              </a:lnSpc>
              <a:spcBef>
                <a:spcPts val="0"/>
              </a:spcBef>
              <a:spcAft>
                <a:spcPts val="0"/>
              </a:spcAft>
              <a:buSzPts val="5700"/>
              <a:buChar char="■"/>
              <a:defRPr/>
            </a:lvl9pPr>
          </a:lstStyle>
          <a:p/>
        </p:txBody>
      </p:sp>
      <p:sp>
        <p:nvSpPr>
          <p:cNvPr id="47" name="Google Shape;47;p1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marR="0" rtl="0" algn="l">
              <a:lnSpc>
                <a:spcPct val="115000"/>
              </a:lnSpc>
              <a:spcBef>
                <a:spcPts val="0"/>
              </a:spcBef>
              <a:spcAft>
                <a:spcPts val="0"/>
              </a:spcAft>
              <a:buClr>
                <a:schemeClr val="dk2"/>
              </a:buClr>
              <a:buSzPts val="7300"/>
              <a:buFont typeface="Arial"/>
              <a:buChar char="●"/>
              <a:defRPr b="0" i="0" sz="7300" u="none" cap="none" strike="noStrike">
                <a:solidFill>
                  <a:schemeClr val="dk2"/>
                </a:solidFill>
                <a:latin typeface="Arial"/>
                <a:ea typeface="Arial"/>
                <a:cs typeface="Arial"/>
                <a:sym typeface="Arial"/>
              </a:defRPr>
            </a:lvl1pPr>
            <a:lvl2pPr indent="-590550" lvl="1" marL="914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2pPr>
            <a:lvl3pPr indent="-590550" lvl="2" marL="1371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3pPr>
            <a:lvl4pPr indent="-590550" lvl="3" marL="1828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4pPr>
            <a:lvl5pPr indent="-590550" lvl="4" marL="22860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5pPr>
            <a:lvl6pPr indent="-590550" lvl="5" marL="27432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6pPr>
            <a:lvl7pPr indent="-590550" lvl="6" marL="3200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7pPr>
            <a:lvl8pPr indent="-590550" lvl="7" marL="3657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8pPr>
            <a:lvl9pPr indent="-590550" lvl="8" marL="4114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7.png"/><Relationship Id="rId13" Type="http://schemas.openxmlformats.org/officeDocument/2006/relationships/image" Target="../media/image12.png"/><Relationship Id="rId12"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3.png"/><Relationship Id="rId9" Type="http://schemas.openxmlformats.org/officeDocument/2006/relationships/image" Target="../media/image9.png"/><Relationship Id="rId14" Type="http://schemas.openxmlformats.org/officeDocument/2006/relationships/image" Target="../media/image10.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2.pn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 name="Shape 53"/>
        <p:cNvGrpSpPr/>
        <p:nvPr/>
      </p:nvGrpSpPr>
      <p:grpSpPr>
        <a:xfrm>
          <a:off x="0" y="0"/>
          <a:ext cx="0" cy="0"/>
          <a:chOff x="0" y="0"/>
          <a:chExt cx="0" cy="0"/>
        </a:xfrm>
      </p:grpSpPr>
      <p:pic>
        <p:nvPicPr>
          <p:cNvPr id="54" name="Google Shape;54;g1efd191b55a_0_0"/>
          <p:cNvPicPr preferRelativeResize="0"/>
          <p:nvPr/>
        </p:nvPicPr>
        <p:blipFill rotWithShape="1">
          <a:blip r:embed="rId3">
            <a:alphaModFix/>
          </a:blip>
          <a:srcRect b="21909" l="9561" r="11287" t="13888"/>
          <a:stretch/>
        </p:blipFill>
        <p:spPr>
          <a:xfrm>
            <a:off x="1224984" y="18569528"/>
            <a:ext cx="5963313" cy="2446248"/>
          </a:xfrm>
          <a:prstGeom prst="rect">
            <a:avLst/>
          </a:prstGeom>
          <a:noFill/>
          <a:ln>
            <a:noFill/>
          </a:ln>
        </p:spPr>
      </p:pic>
      <p:sp>
        <p:nvSpPr>
          <p:cNvPr id="55" name="Google Shape;55;g1efd191b55a_0_0"/>
          <p:cNvSpPr txBox="1"/>
          <p:nvPr/>
        </p:nvSpPr>
        <p:spPr>
          <a:xfrm>
            <a:off x="176400" y="2460150"/>
            <a:ext cx="17564700" cy="72126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rtl="0" algn="l">
              <a:spcBef>
                <a:spcPts val="0"/>
              </a:spcBef>
              <a:spcAft>
                <a:spcPts val="0"/>
              </a:spcAft>
              <a:buClr>
                <a:schemeClr val="dk1"/>
              </a:buClr>
              <a:buSzPts val="1100"/>
              <a:buFont typeface="Arial"/>
              <a:buNone/>
            </a:pPr>
            <a:r>
              <a:rPr b="1" lang="en" sz="3600">
                <a:solidFill>
                  <a:schemeClr val="dk1"/>
                </a:solidFill>
              </a:rPr>
              <a:t>Abstract</a:t>
            </a:r>
            <a:endParaRPr b="1" sz="3600">
              <a:solidFill>
                <a:schemeClr val="dk1"/>
              </a:solidFill>
            </a:endParaRPr>
          </a:p>
          <a:p>
            <a:pPr indent="0" lvl="0" marL="0" rtl="0" algn="l">
              <a:spcBef>
                <a:spcPts val="0"/>
              </a:spcBef>
              <a:spcAft>
                <a:spcPts val="0"/>
              </a:spcAft>
              <a:buClr>
                <a:schemeClr val="dk1"/>
              </a:buClr>
              <a:buSzPts val="1100"/>
              <a:buFont typeface="Arial"/>
              <a:buNone/>
            </a:pPr>
            <a:r>
              <a:rPr lang="en" sz="3000">
                <a:solidFill>
                  <a:schemeClr val="dk1"/>
                </a:solidFill>
              </a:rPr>
              <a:t>Depression remains a global crisis with an estimated 332 million people suffering from symptoms. Current drug solutions, such as Selective Serotonin Reuptake Inhibitors (SSRIs), fail to address the internal inflammation and gut microbiome imbalances that promote depressive symptoms. Our project proposes a yogurt base with an enhanced probiotic to mitigate mild, subclinical depressive symptoms through the gut-brain axis. The yogurt will include </a:t>
            </a:r>
            <a:r>
              <a:rPr i="1" lang="en" sz="3000">
                <a:solidFill>
                  <a:schemeClr val="dk1"/>
                </a:solidFill>
              </a:rPr>
              <a:t>Bacillus subtilis</a:t>
            </a:r>
            <a:r>
              <a:rPr b="1" lang="en" sz="3000">
                <a:solidFill>
                  <a:schemeClr val="dk1"/>
                </a:solidFill>
              </a:rPr>
              <a:t> </a:t>
            </a:r>
            <a:r>
              <a:rPr lang="en" sz="3000">
                <a:solidFill>
                  <a:schemeClr val="dk1"/>
                </a:solidFill>
              </a:rPr>
              <a:t>(BS50), a probiotic safe for human consumption, that has been engineered to produce bile salt hydrolase (bsh). By inserting the bsh1 gene from </a:t>
            </a:r>
            <a:r>
              <a:rPr i="1" lang="en" sz="3000">
                <a:solidFill>
                  <a:schemeClr val="dk1"/>
                </a:solidFill>
              </a:rPr>
              <a:t>Lactobacillus plantarum</a:t>
            </a:r>
            <a:r>
              <a:rPr lang="en" sz="3000">
                <a:solidFill>
                  <a:schemeClr val="dk1"/>
                </a:solidFill>
              </a:rPr>
              <a:t> RK21, the production of the bsh enzyme will decrease inflammation in the gut by interrupting production of interleukin 6 (IL6), an inflammatory cytokine present in patients with depression. BS50 inherently includes the trp operon that synthesizes tryptophan, an amino acid that’s the only precursor to serotonin: serotonin is a vital neurotransmitter, with low levels linked to depression. Following successful genetic modification, the engineered BS50 will be incorporated into a yogurt culture for fermentation, allowing the probiotic to function within a familiar and accessible food matrix.</a:t>
            </a:r>
            <a:r>
              <a:rPr b="1" lang="en" sz="3000">
                <a:solidFill>
                  <a:schemeClr val="dk1"/>
                </a:solidFill>
              </a:rPr>
              <a:t> </a:t>
            </a:r>
            <a:r>
              <a:rPr lang="en" sz="3000">
                <a:solidFill>
                  <a:schemeClr val="dk1"/>
                </a:solidFill>
              </a:rPr>
              <a:t>Our product creates a food-based intervention that integrates synthetic biology, nutrition, and microbiome science to offer a holistic alternative to traditional therapies for milder symptoms.</a:t>
            </a:r>
            <a:endParaRPr i="0" sz="3000" u="none" cap="none" strike="noStrike">
              <a:solidFill>
                <a:srgbClr val="000000"/>
              </a:solidFill>
            </a:endParaRPr>
          </a:p>
        </p:txBody>
      </p:sp>
      <p:sp>
        <p:nvSpPr>
          <p:cNvPr id="56" name="Google Shape;56;g1efd191b55a_0_0"/>
          <p:cNvSpPr txBox="1"/>
          <p:nvPr/>
        </p:nvSpPr>
        <p:spPr>
          <a:xfrm>
            <a:off x="7780025" y="-11312"/>
            <a:ext cx="24836100" cy="2529000"/>
          </a:xfrm>
          <a:prstGeom prst="rect">
            <a:avLst/>
          </a:prstGeom>
          <a:noFill/>
          <a:ln>
            <a:noFill/>
          </a:ln>
        </p:spPr>
        <p:txBody>
          <a:bodyPr anchorCtr="0" anchor="ctr" bIns="58500" lIns="58500" spcFirstLastPara="1" rIns="58500" wrap="square" tIns="58500">
            <a:noAutofit/>
          </a:bodyPr>
          <a:lstStyle/>
          <a:p>
            <a:pPr indent="0" lvl="0" marL="0" rtl="0" algn="ctr">
              <a:lnSpc>
                <a:spcPct val="115000"/>
              </a:lnSpc>
              <a:spcBef>
                <a:spcPts val="2000"/>
              </a:spcBef>
              <a:spcAft>
                <a:spcPts val="0"/>
              </a:spcAft>
              <a:buClr>
                <a:schemeClr val="dk1"/>
              </a:buClr>
              <a:buSzPts val="1100"/>
              <a:buFont typeface="Arial"/>
              <a:buNone/>
            </a:pPr>
            <a:r>
              <a:rPr b="1" lang="en" sz="3950">
                <a:solidFill>
                  <a:schemeClr val="dk1"/>
                </a:solidFill>
                <a:latin typeface="Times"/>
                <a:ea typeface="Times"/>
                <a:cs typeface="Times"/>
                <a:sym typeface="Times"/>
              </a:rPr>
              <a:t>Targeting the Gut-Brain Axis: A Multi-Pathway Engineered Yogurt for Mild Depressive Symptoms </a:t>
            </a:r>
            <a:endParaRPr b="1" i="0" sz="3950" u="none" cap="none" strike="noStrike">
              <a:solidFill>
                <a:srgbClr val="000000"/>
              </a:solidFill>
              <a:latin typeface="Times"/>
              <a:ea typeface="Times"/>
              <a:cs typeface="Times"/>
              <a:sym typeface="Times"/>
            </a:endParaRPr>
          </a:p>
          <a:p>
            <a:pPr indent="0" lvl="0" marL="0" marR="0" rtl="0" algn="ctr">
              <a:lnSpc>
                <a:spcPct val="100000"/>
              </a:lnSpc>
              <a:spcBef>
                <a:spcPts val="600"/>
              </a:spcBef>
              <a:spcAft>
                <a:spcPts val="0"/>
              </a:spcAft>
              <a:buClr>
                <a:srgbClr val="000000"/>
              </a:buClr>
              <a:buSzPts val="3712"/>
              <a:buFont typeface="Arial"/>
              <a:buNone/>
            </a:pPr>
            <a:r>
              <a:rPr lang="en" sz="3712"/>
              <a:t>Elisabetta Huff</a:t>
            </a:r>
            <a:r>
              <a:rPr b="0" i="0" lang="en" sz="3712" u="none" cap="none" strike="noStrike">
                <a:solidFill>
                  <a:srgbClr val="000000"/>
                </a:solidFill>
                <a:latin typeface="Arial"/>
                <a:ea typeface="Arial"/>
                <a:cs typeface="Arial"/>
                <a:sym typeface="Arial"/>
              </a:rPr>
              <a:t>, Mitchell Hooten, Josephine Lo, Ben Ross, Evan Sun, </a:t>
            </a:r>
            <a:r>
              <a:rPr lang="en" sz="3712"/>
              <a:t>Vivien Marmerstein</a:t>
            </a:r>
            <a:r>
              <a:rPr lang="en" sz="3712"/>
              <a:t> </a:t>
            </a:r>
            <a:r>
              <a:rPr b="0" i="0" lang="en" sz="3712" u="none" cap="none" strike="noStrike">
                <a:solidFill>
                  <a:srgbClr val="000000"/>
                </a:solidFill>
                <a:latin typeface="Arial"/>
                <a:ea typeface="Arial"/>
                <a:cs typeface="Arial"/>
                <a:sym typeface="Arial"/>
              </a:rPr>
              <a:t>, </a:t>
            </a:r>
            <a:r>
              <a:rPr lang="en" sz="3712"/>
              <a:t>Dr. Becky Meyer (MIT)</a:t>
            </a:r>
            <a:endParaRPr b="0" i="0" sz="3712"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712"/>
              <a:buFont typeface="Arial"/>
              <a:buNone/>
            </a:pPr>
            <a:r>
              <a:rPr lang="en" sz="3712"/>
              <a:t>Western Reserve Academy, Hudson, Ohio</a:t>
            </a:r>
            <a:endParaRPr b="0" i="0" sz="3712" u="none" cap="none" strike="noStrike">
              <a:solidFill>
                <a:srgbClr val="000000"/>
              </a:solidFill>
              <a:latin typeface="Arial"/>
              <a:ea typeface="Arial"/>
              <a:cs typeface="Arial"/>
              <a:sym typeface="Arial"/>
            </a:endParaRPr>
          </a:p>
        </p:txBody>
      </p:sp>
      <p:sp>
        <p:nvSpPr>
          <p:cNvPr id="57" name="Google Shape;57;g1efd191b55a_0_0"/>
          <p:cNvSpPr txBox="1"/>
          <p:nvPr/>
        </p:nvSpPr>
        <p:spPr>
          <a:xfrm>
            <a:off x="176350" y="9770525"/>
            <a:ext cx="17564700" cy="46794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l">
              <a:lnSpc>
                <a:spcPct val="100000"/>
              </a:lnSpc>
              <a:spcBef>
                <a:spcPts val="0"/>
              </a:spcBef>
              <a:spcAft>
                <a:spcPts val="0"/>
              </a:spcAft>
              <a:buNone/>
            </a:pPr>
            <a:r>
              <a:rPr b="1" lang="en" sz="3200"/>
              <a:t>Introduction</a:t>
            </a:r>
            <a:endParaRPr b="1" sz="3200"/>
          </a:p>
          <a:p>
            <a:pPr indent="0" lvl="0" marL="0" marR="0" rtl="0" algn="l">
              <a:lnSpc>
                <a:spcPct val="100000"/>
              </a:lnSpc>
              <a:spcBef>
                <a:spcPts val="0"/>
              </a:spcBef>
              <a:spcAft>
                <a:spcPts val="0"/>
              </a:spcAft>
              <a:buNone/>
            </a:pPr>
            <a:r>
              <a:rPr lang="en" sz="3000"/>
              <a:t>Depression affect millions worldwide and can range from mild symptoms to Major Depressive Disorder (MDD). We designed a probiotic yogurt containing engineered </a:t>
            </a:r>
            <a:r>
              <a:rPr i="1" lang="en" sz="3000"/>
              <a:t>Bacillus subtilis </a:t>
            </a:r>
            <a:r>
              <a:rPr lang="en" sz="3000"/>
              <a:t>with the bsh1 gene from </a:t>
            </a:r>
            <a:r>
              <a:rPr i="1" lang="en" sz="3000">
                <a:solidFill>
                  <a:schemeClr val="dk1"/>
                </a:solidFill>
              </a:rPr>
              <a:t>Lactobacillus Plantarum </a:t>
            </a:r>
            <a:r>
              <a:rPr lang="en" sz="3000">
                <a:solidFill>
                  <a:schemeClr val="dk1"/>
                </a:solidFill>
              </a:rPr>
              <a:t>RK21 to express bile salt hydrolase. Bile acids increase IL6 production by acting as signaling molecules that trigger pro-inflammatory pathways. Bile salt hydrolase reduces IL6 by catalyzing the hydrolysis of amide bonds between bile acids, splitting them into free amino acids (glycine or taurine) and unconjugated bile acids (Reference Figure 3). Produced by gut microbiota, this enzymatic action alters the bile acid structure, leading to reduced reabsorption, increased fecal excretion, and subsequent lowering of cholesterol. </a:t>
            </a:r>
            <a:endParaRPr sz="3000">
              <a:solidFill>
                <a:schemeClr val="dk1"/>
              </a:solidFil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p:txBody>
      </p:sp>
      <p:sp>
        <p:nvSpPr>
          <p:cNvPr id="58" name="Google Shape;58;g1efd191b55a_0_0"/>
          <p:cNvSpPr txBox="1"/>
          <p:nvPr/>
        </p:nvSpPr>
        <p:spPr>
          <a:xfrm>
            <a:off x="27919275" y="7335700"/>
            <a:ext cx="9201900" cy="8089500"/>
          </a:xfrm>
          <a:prstGeom prst="rect">
            <a:avLst/>
          </a:prstGeom>
          <a:noFill/>
          <a:ln cap="flat" cmpd="sng" w="9525">
            <a:solidFill>
              <a:schemeClr val="dk1"/>
            </a:solidFill>
            <a:prstDash val="solid"/>
            <a:round/>
            <a:headEnd len="sm" w="sm" type="none"/>
            <a:tailEnd len="sm" w="sm" type="none"/>
          </a:ln>
        </p:spPr>
        <p:txBody>
          <a:bodyPr anchorCtr="0" anchor="b" bIns="58500" lIns="58500" spcFirstLastPara="1" rIns="58500" wrap="square" tIns="58500">
            <a:noAutofit/>
          </a:bodyPr>
          <a:lstStyle/>
          <a:p>
            <a:pPr indent="0" lvl="0" marL="0" marR="0" rtl="0" algn="l">
              <a:lnSpc>
                <a:spcPct val="100000"/>
              </a:lnSpc>
              <a:spcBef>
                <a:spcPts val="0"/>
              </a:spcBef>
              <a:spcAft>
                <a:spcPts val="0"/>
              </a:spcAft>
              <a:buNone/>
            </a:pPr>
            <a:r>
              <a:rPr b="1" lang="en" sz="3600"/>
              <a:t>Meet the Team</a:t>
            </a:r>
            <a:endParaRPr b="1" sz="3600"/>
          </a:p>
          <a:p>
            <a:pPr indent="0" lvl="0" marL="0" marR="0" rtl="0" algn="l">
              <a:lnSpc>
                <a:spcPct val="100000"/>
              </a:lnSpc>
              <a:spcBef>
                <a:spcPts val="0"/>
              </a:spcBef>
              <a:spcAft>
                <a:spcPts val="0"/>
              </a:spcAft>
              <a:buClr>
                <a:srgbClr val="000000"/>
              </a:buClr>
              <a:buSzPts val="3200"/>
              <a:buFont typeface="Arial"/>
              <a:buNone/>
            </a:pPr>
            <a:r>
              <a:rPr lang="en" sz="3200"/>
              <a:t>We are a new team of five from Western Reserve Academy who all share a common interest in mental health and nutrition! (</a:t>
            </a:r>
            <a:r>
              <a:rPr lang="en" sz="3200"/>
              <a:t>Left to Right) Evan, Elisabetta, Josephine, Ben, Mitch.</a:t>
            </a:r>
            <a:endParaRPr sz="3200"/>
          </a:p>
        </p:txBody>
      </p:sp>
      <p:sp>
        <p:nvSpPr>
          <p:cNvPr id="59" name="Google Shape;59;g1efd191b55a_0_0"/>
          <p:cNvSpPr txBox="1"/>
          <p:nvPr/>
        </p:nvSpPr>
        <p:spPr>
          <a:xfrm>
            <a:off x="27919300" y="15539613"/>
            <a:ext cx="6100200" cy="37329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rPr b="1" lang="en" sz="3200"/>
              <a:t>A</a:t>
            </a:r>
            <a:r>
              <a:rPr b="1" i="0" lang="en" sz="3200" u="none" cap="none" strike="noStrike">
                <a:solidFill>
                  <a:srgbClr val="000000"/>
                </a:solidFill>
                <a:latin typeface="Arial"/>
                <a:ea typeface="Arial"/>
                <a:cs typeface="Arial"/>
                <a:sym typeface="Arial"/>
              </a:rPr>
              <a:t>cknowledgements</a:t>
            </a:r>
            <a:endParaRPr b="1" i="0" sz="3200" u="none" cap="none" strike="noStrike">
              <a:solidFill>
                <a:srgbClr val="000000"/>
              </a:solidFill>
              <a:latin typeface="Arial"/>
              <a:ea typeface="Arial"/>
              <a:cs typeface="Arial"/>
              <a:sym typeface="Arial"/>
            </a:endParaRPr>
          </a:p>
          <a:p>
            <a:pPr indent="0" lvl="0" marL="292608" marR="0" rtl="0" algn="l">
              <a:lnSpc>
                <a:spcPct val="100000"/>
              </a:lnSpc>
              <a:spcBef>
                <a:spcPts val="0"/>
              </a:spcBef>
              <a:spcAft>
                <a:spcPts val="0"/>
              </a:spcAft>
              <a:buClr>
                <a:srgbClr val="000000"/>
              </a:buClr>
              <a:buSzPts val="2304"/>
              <a:buFont typeface="Arial"/>
              <a:buNone/>
            </a:pPr>
            <a:r>
              <a:rPr lang="en" sz="2900">
                <a:solidFill>
                  <a:schemeClr val="dk1"/>
                </a:solidFill>
                <a:latin typeface="Calibri"/>
                <a:ea typeface="Calibri"/>
                <a:cs typeface="Calibri"/>
                <a:sym typeface="Calibri"/>
              </a:rPr>
              <a:t>We would like to thank Ms. Vivien Marmerstein for her valuable </a:t>
            </a:r>
            <a:r>
              <a:rPr lang="en" sz="2900">
                <a:solidFill>
                  <a:schemeClr val="dk1"/>
                </a:solidFill>
                <a:latin typeface="Calibri"/>
                <a:ea typeface="Calibri"/>
                <a:cs typeface="Calibri"/>
                <a:sym typeface="Calibri"/>
              </a:rPr>
              <a:t>feedback</a:t>
            </a:r>
            <a:r>
              <a:rPr lang="en" sz="2900">
                <a:solidFill>
                  <a:schemeClr val="dk1"/>
                </a:solidFill>
                <a:latin typeface="Calibri"/>
                <a:ea typeface="Calibri"/>
                <a:cs typeface="Calibri"/>
                <a:sym typeface="Calibri"/>
              </a:rPr>
              <a:t> and support </a:t>
            </a:r>
            <a:r>
              <a:rPr lang="en" sz="2900">
                <a:solidFill>
                  <a:schemeClr val="dk1"/>
                </a:solidFill>
                <a:latin typeface="Calibri"/>
                <a:ea typeface="Calibri"/>
                <a:cs typeface="Calibri"/>
                <a:sym typeface="Calibri"/>
              </a:rPr>
              <a:t>throughout our project as well as our mentor Dr. Becky Meyer for sharing her valuable knowledge and guiding us through parts of our project. </a:t>
            </a:r>
            <a:endParaRPr b="0" i="0" sz="2900" u="none" cap="none" strike="noStrike">
              <a:solidFill>
                <a:schemeClr val="dk1"/>
              </a:solidFill>
              <a:latin typeface="Calibri"/>
              <a:ea typeface="Calibri"/>
              <a:cs typeface="Calibri"/>
              <a:sym typeface="Calibri"/>
            </a:endParaRPr>
          </a:p>
        </p:txBody>
      </p:sp>
      <p:pic>
        <p:nvPicPr>
          <p:cNvPr id="60" name="Google Shape;60;g1efd191b55a_0_0"/>
          <p:cNvPicPr preferRelativeResize="0"/>
          <p:nvPr/>
        </p:nvPicPr>
        <p:blipFill rotWithShape="1">
          <a:blip r:embed="rId4">
            <a:alphaModFix/>
          </a:blip>
          <a:srcRect b="-9660" l="0" r="0" t="0"/>
          <a:stretch/>
        </p:blipFill>
        <p:spPr>
          <a:xfrm>
            <a:off x="1050503" y="-141806"/>
            <a:ext cx="7090607" cy="2789978"/>
          </a:xfrm>
          <a:prstGeom prst="rect">
            <a:avLst/>
          </a:prstGeom>
          <a:noFill/>
          <a:ln>
            <a:noFill/>
          </a:ln>
        </p:spPr>
      </p:pic>
      <p:pic>
        <p:nvPicPr>
          <p:cNvPr id="61" name="Google Shape;61;g1efd191b55a_0_0"/>
          <p:cNvPicPr preferRelativeResize="0"/>
          <p:nvPr/>
        </p:nvPicPr>
        <p:blipFill rotWithShape="1">
          <a:blip r:embed="rId5">
            <a:alphaModFix/>
          </a:blip>
          <a:srcRect b="0" l="0" r="0" t="0"/>
          <a:stretch/>
        </p:blipFill>
        <p:spPr>
          <a:xfrm>
            <a:off x="7927227" y="19224553"/>
            <a:ext cx="5524448" cy="1792600"/>
          </a:xfrm>
          <a:prstGeom prst="rect">
            <a:avLst/>
          </a:prstGeom>
          <a:noFill/>
          <a:ln>
            <a:noFill/>
          </a:ln>
        </p:spPr>
      </p:pic>
      <p:pic>
        <p:nvPicPr>
          <p:cNvPr id="62" name="Google Shape;62;g1efd191b55a_0_0"/>
          <p:cNvPicPr preferRelativeResize="0"/>
          <p:nvPr/>
        </p:nvPicPr>
        <p:blipFill rotWithShape="1">
          <a:blip r:embed="rId6">
            <a:alphaModFix/>
          </a:blip>
          <a:srcRect b="0" l="0" r="0" t="0"/>
          <a:stretch/>
        </p:blipFill>
        <p:spPr>
          <a:xfrm>
            <a:off x="26734047" y="19289550"/>
            <a:ext cx="1836813" cy="1843209"/>
          </a:xfrm>
          <a:prstGeom prst="rect">
            <a:avLst/>
          </a:prstGeom>
          <a:noFill/>
          <a:ln>
            <a:noFill/>
          </a:ln>
        </p:spPr>
      </p:pic>
      <p:pic>
        <p:nvPicPr>
          <p:cNvPr id="63" name="Google Shape;63;g1efd191b55a_0_0"/>
          <p:cNvPicPr preferRelativeResize="0"/>
          <p:nvPr/>
        </p:nvPicPr>
        <p:blipFill rotWithShape="1">
          <a:blip r:embed="rId7">
            <a:alphaModFix/>
          </a:blip>
          <a:srcRect b="0" l="0" r="0" t="0"/>
          <a:stretch/>
        </p:blipFill>
        <p:spPr>
          <a:xfrm>
            <a:off x="31596749" y="19322738"/>
            <a:ext cx="5524450" cy="1850972"/>
          </a:xfrm>
          <a:prstGeom prst="rect">
            <a:avLst/>
          </a:prstGeom>
          <a:noFill/>
          <a:ln>
            <a:noFill/>
          </a:ln>
        </p:spPr>
      </p:pic>
      <p:pic>
        <p:nvPicPr>
          <p:cNvPr id="64" name="Google Shape;64;g1efd191b55a_0_0"/>
          <p:cNvPicPr preferRelativeResize="0"/>
          <p:nvPr/>
        </p:nvPicPr>
        <p:blipFill rotWithShape="1">
          <a:blip r:embed="rId8">
            <a:alphaModFix/>
          </a:blip>
          <a:srcRect b="0" l="0" r="0" t="0"/>
          <a:stretch/>
        </p:blipFill>
        <p:spPr>
          <a:xfrm>
            <a:off x="14190598" y="19302014"/>
            <a:ext cx="5524450" cy="1637683"/>
          </a:xfrm>
          <a:prstGeom prst="rect">
            <a:avLst/>
          </a:prstGeom>
          <a:noFill/>
          <a:ln>
            <a:noFill/>
          </a:ln>
        </p:spPr>
      </p:pic>
      <p:pic>
        <p:nvPicPr>
          <p:cNvPr id="65" name="Google Shape;65;g1efd191b55a_0_0"/>
          <p:cNvPicPr preferRelativeResize="0"/>
          <p:nvPr/>
        </p:nvPicPr>
        <p:blipFill>
          <a:blip r:embed="rId9">
            <a:alphaModFix/>
          </a:blip>
          <a:stretch>
            <a:fillRect/>
          </a:stretch>
        </p:blipFill>
        <p:spPr>
          <a:xfrm>
            <a:off x="29092425" y="7741300"/>
            <a:ext cx="6855599" cy="4997310"/>
          </a:xfrm>
          <a:prstGeom prst="rect">
            <a:avLst/>
          </a:prstGeom>
          <a:noFill/>
          <a:ln>
            <a:noFill/>
          </a:ln>
        </p:spPr>
      </p:pic>
      <p:pic>
        <p:nvPicPr>
          <p:cNvPr id="66" name="Google Shape;66;g1efd191b55a_0_0"/>
          <p:cNvPicPr preferRelativeResize="0"/>
          <p:nvPr/>
        </p:nvPicPr>
        <p:blipFill>
          <a:blip r:embed="rId10">
            <a:alphaModFix/>
          </a:blip>
          <a:stretch>
            <a:fillRect/>
          </a:stretch>
        </p:blipFill>
        <p:spPr>
          <a:xfrm>
            <a:off x="34080200" y="16139553"/>
            <a:ext cx="3000000" cy="3000000"/>
          </a:xfrm>
          <a:prstGeom prst="rect">
            <a:avLst/>
          </a:prstGeom>
          <a:noFill/>
          <a:ln>
            <a:noFill/>
          </a:ln>
        </p:spPr>
      </p:pic>
      <p:sp>
        <p:nvSpPr>
          <p:cNvPr id="67" name="Google Shape;67;g1efd191b55a_0_0"/>
          <p:cNvSpPr txBox="1"/>
          <p:nvPr/>
        </p:nvSpPr>
        <p:spPr>
          <a:xfrm>
            <a:off x="34080199" y="15490605"/>
            <a:ext cx="30000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200">
                <a:solidFill>
                  <a:schemeClr val="dk1"/>
                </a:solidFill>
              </a:rPr>
              <a:t>References</a:t>
            </a:r>
            <a:endParaRPr/>
          </a:p>
        </p:txBody>
      </p:sp>
      <p:pic>
        <p:nvPicPr>
          <p:cNvPr id="68" name="Google Shape;68;g1efd191b55a_0_0"/>
          <p:cNvPicPr preferRelativeResize="0"/>
          <p:nvPr/>
        </p:nvPicPr>
        <p:blipFill rotWithShape="1">
          <a:blip r:embed="rId11">
            <a:alphaModFix/>
          </a:blip>
          <a:srcRect b="0" l="0" r="0" t="0"/>
          <a:stretch/>
        </p:blipFill>
        <p:spPr>
          <a:xfrm>
            <a:off x="21948771" y="19294214"/>
            <a:ext cx="4192619" cy="1653309"/>
          </a:xfrm>
          <a:prstGeom prst="rect">
            <a:avLst/>
          </a:prstGeom>
          <a:noFill/>
          <a:ln>
            <a:noFill/>
          </a:ln>
        </p:spPr>
      </p:pic>
      <p:sp>
        <p:nvSpPr>
          <p:cNvPr id="69" name="Google Shape;69;g1efd191b55a_0_0"/>
          <p:cNvSpPr txBox="1"/>
          <p:nvPr/>
        </p:nvSpPr>
        <p:spPr>
          <a:xfrm>
            <a:off x="17918623" y="2460247"/>
            <a:ext cx="9820679" cy="8745002"/>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sz="3200"/>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i="1" sz="3200" u="none" cap="none" strike="noStrike">
              <a:solidFill>
                <a:srgbClr val="000000"/>
              </a:solidFil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457200" marR="0" rtl="0" algn="ctr">
              <a:lnSpc>
                <a:spcPct val="100000"/>
              </a:lnSpc>
              <a:spcBef>
                <a:spcPts val="0"/>
              </a:spcBef>
              <a:spcAft>
                <a:spcPts val="0"/>
              </a:spcAft>
              <a:buNone/>
            </a:pPr>
            <a:r>
              <a:t/>
            </a:r>
            <a:endParaRPr b="0" i="0" sz="3200" u="none" cap="none" strike="noStrike">
              <a:solidFill>
                <a:srgbClr val="000000"/>
              </a:solidFill>
              <a:latin typeface="Arial"/>
              <a:ea typeface="Arial"/>
              <a:cs typeface="Arial"/>
              <a:sym typeface="Arial"/>
            </a:endParaRPr>
          </a:p>
        </p:txBody>
      </p:sp>
      <p:sp>
        <p:nvSpPr>
          <p:cNvPr id="70" name="Google Shape;70;g1efd191b55a_0_0"/>
          <p:cNvSpPr txBox="1"/>
          <p:nvPr/>
        </p:nvSpPr>
        <p:spPr>
          <a:xfrm>
            <a:off x="18068744" y="2692341"/>
            <a:ext cx="9520500" cy="7389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b="1" lang="en" sz="3600">
                <a:solidFill>
                  <a:schemeClr val="dk1"/>
                </a:solidFill>
              </a:rPr>
              <a:t>Design Process</a:t>
            </a:r>
            <a:endParaRPr b="1" sz="3600">
              <a:solidFill>
                <a:schemeClr val="dk1"/>
              </a:solidFill>
            </a:endParaRPr>
          </a:p>
        </p:txBody>
      </p:sp>
      <p:sp>
        <p:nvSpPr>
          <p:cNvPr id="71" name="Google Shape;71;g1efd191b55a_0_0"/>
          <p:cNvSpPr txBox="1"/>
          <p:nvPr/>
        </p:nvSpPr>
        <p:spPr>
          <a:xfrm>
            <a:off x="18191672" y="9094187"/>
            <a:ext cx="9274623" cy="2647447"/>
          </a:xfrm>
          <a:prstGeom prst="rect">
            <a:avLst/>
          </a:prstGeom>
          <a:noFill/>
          <a:ln>
            <a:noFill/>
          </a:ln>
        </p:spPr>
        <p:txBody>
          <a:bodyPr anchorCtr="0" anchor="ctr" bIns="91425" lIns="91425" spcFirstLastPara="1" rIns="91425" wrap="square" tIns="91425">
            <a:spAutoFit/>
          </a:bodyPr>
          <a:lstStyle/>
          <a:p>
            <a:pPr indent="0" lvl="0" marL="0" rtl="0" algn="ctr">
              <a:spcBef>
                <a:spcPts val="0"/>
              </a:spcBef>
              <a:spcAft>
                <a:spcPts val="0"/>
              </a:spcAft>
              <a:buClr>
                <a:schemeClr val="dk1"/>
              </a:buClr>
              <a:buSzPts val="3200"/>
              <a:buFont typeface="Arial"/>
              <a:buNone/>
            </a:pPr>
            <a:r>
              <a:rPr lang="en" sz="3200">
                <a:solidFill>
                  <a:schemeClr val="dk1"/>
                </a:solidFill>
              </a:rPr>
              <a:t>Figure 2: Isolate the bsh1 gene from </a:t>
            </a:r>
            <a:r>
              <a:rPr i="1" lang="en" sz="3200">
                <a:solidFill>
                  <a:schemeClr val="dk1"/>
                </a:solidFill>
              </a:rPr>
              <a:t>Lactobacillus Plantarum </a:t>
            </a:r>
            <a:r>
              <a:rPr lang="en" sz="3200">
                <a:solidFill>
                  <a:schemeClr val="dk1"/>
                </a:solidFill>
              </a:rPr>
              <a:t>RK21 and insert into plasmid</a:t>
            </a:r>
            <a:r>
              <a:rPr i="1" lang="en" sz="3200">
                <a:solidFill>
                  <a:schemeClr val="dk1"/>
                </a:solidFill>
              </a:rPr>
              <a:t> </a:t>
            </a:r>
            <a:r>
              <a:rPr lang="en" sz="3200">
                <a:solidFill>
                  <a:schemeClr val="dk1"/>
                </a:solidFill>
              </a:rPr>
              <a:t>backbone pUB110. We will use the constitutive promoter PldhL. </a:t>
            </a:r>
            <a:endParaRPr sz="3200">
              <a:solidFill>
                <a:schemeClr val="dk1"/>
              </a:solidFill>
            </a:endParaRPr>
          </a:p>
          <a:p>
            <a:pPr indent="0" lvl="0" marL="0" rtl="0" algn="ctr">
              <a:spcBef>
                <a:spcPts val="0"/>
              </a:spcBef>
              <a:spcAft>
                <a:spcPts val="0"/>
              </a:spcAft>
              <a:buClr>
                <a:schemeClr val="dk1"/>
              </a:buClr>
              <a:buSzPts val="3200"/>
              <a:buFont typeface="Arial"/>
              <a:buNone/>
            </a:pPr>
            <a:r>
              <a:t/>
            </a:r>
            <a:endParaRPr sz="3200">
              <a:solidFill>
                <a:schemeClr val="dk1"/>
              </a:solidFill>
            </a:endParaRPr>
          </a:p>
        </p:txBody>
      </p:sp>
      <p:pic>
        <p:nvPicPr>
          <p:cNvPr id="72" name="Google Shape;72;g1efd191b55a_0_0" title="Screenshot 2026-02-19 at 10.27.44 AM.png"/>
          <p:cNvPicPr preferRelativeResize="0"/>
          <p:nvPr/>
        </p:nvPicPr>
        <p:blipFill>
          <a:blip r:embed="rId12">
            <a:alphaModFix/>
          </a:blip>
          <a:stretch>
            <a:fillRect/>
          </a:stretch>
        </p:blipFill>
        <p:spPr>
          <a:xfrm>
            <a:off x="20002483" y="3405551"/>
            <a:ext cx="6042737" cy="5640087"/>
          </a:xfrm>
          <a:prstGeom prst="rect">
            <a:avLst/>
          </a:prstGeom>
          <a:noFill/>
          <a:ln>
            <a:noFill/>
          </a:ln>
        </p:spPr>
      </p:pic>
      <p:sp>
        <p:nvSpPr>
          <p:cNvPr id="73" name="Google Shape;73;g1efd191b55a_0_0"/>
          <p:cNvSpPr txBox="1"/>
          <p:nvPr/>
        </p:nvSpPr>
        <p:spPr>
          <a:xfrm>
            <a:off x="17919575" y="11257250"/>
            <a:ext cx="9821100" cy="8065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spAutoFit/>
          </a:bodyPr>
          <a:lstStyle/>
          <a:p>
            <a:pPr indent="0" lvl="0" marL="0" rtl="0" algn="l">
              <a:spcBef>
                <a:spcPts val="0"/>
              </a:spcBef>
              <a:spcAft>
                <a:spcPts val="0"/>
              </a:spcAft>
              <a:buNone/>
            </a:pPr>
            <a:r>
              <a:t/>
            </a:r>
            <a:endParaRPr sz="3200">
              <a:solidFill>
                <a:schemeClr val="dk1"/>
              </a:solidFill>
            </a:endParaRPr>
          </a:p>
          <a:p>
            <a:pPr indent="0" lvl="0" marL="0" rtl="0" algn="l">
              <a:spcBef>
                <a:spcPts val="0"/>
              </a:spcBef>
              <a:spcAft>
                <a:spcPts val="0"/>
              </a:spcAft>
              <a:buNone/>
            </a:pPr>
            <a:r>
              <a:t/>
            </a:r>
            <a:endParaRPr sz="3200">
              <a:solidFill>
                <a:schemeClr val="dk1"/>
              </a:solidFill>
            </a:endParaRPr>
          </a:p>
          <a:p>
            <a:pPr indent="0" lvl="0" marL="0" rtl="0" algn="l">
              <a:spcBef>
                <a:spcPts val="0"/>
              </a:spcBef>
              <a:spcAft>
                <a:spcPts val="0"/>
              </a:spcAft>
              <a:buNone/>
            </a:pPr>
            <a:r>
              <a:t/>
            </a:r>
            <a:endParaRPr sz="3200">
              <a:solidFill>
                <a:schemeClr val="dk1"/>
              </a:solidFill>
            </a:endParaRPr>
          </a:p>
          <a:p>
            <a:pPr indent="0" lvl="0" marL="0" rtl="0" algn="l">
              <a:spcBef>
                <a:spcPts val="0"/>
              </a:spcBef>
              <a:spcAft>
                <a:spcPts val="0"/>
              </a:spcAft>
              <a:buNone/>
            </a:pPr>
            <a:r>
              <a:t/>
            </a:r>
            <a:endParaRPr sz="3200">
              <a:solidFill>
                <a:schemeClr val="dk1"/>
              </a:solidFill>
            </a:endParaRPr>
          </a:p>
          <a:p>
            <a:pPr indent="0" lvl="0" marL="0" rtl="0" algn="l">
              <a:spcBef>
                <a:spcPts val="0"/>
              </a:spcBef>
              <a:spcAft>
                <a:spcPts val="0"/>
              </a:spcAft>
              <a:buNone/>
            </a:pPr>
            <a:r>
              <a:t/>
            </a:r>
            <a:endParaRPr sz="3200">
              <a:solidFill>
                <a:schemeClr val="dk1"/>
              </a:solidFill>
            </a:endParaRPr>
          </a:p>
          <a:p>
            <a:pPr indent="0" lvl="0" marL="0" rtl="0" algn="l">
              <a:spcBef>
                <a:spcPts val="0"/>
              </a:spcBef>
              <a:spcAft>
                <a:spcPts val="0"/>
              </a:spcAft>
              <a:buNone/>
            </a:pPr>
            <a:r>
              <a:t/>
            </a:r>
            <a:endParaRPr sz="3200">
              <a:solidFill>
                <a:schemeClr val="dk1"/>
              </a:solidFill>
            </a:endParaRPr>
          </a:p>
          <a:p>
            <a:pPr indent="0" lvl="0" marL="0" rtl="0" algn="l">
              <a:spcBef>
                <a:spcPts val="0"/>
              </a:spcBef>
              <a:spcAft>
                <a:spcPts val="0"/>
              </a:spcAft>
              <a:buNone/>
            </a:pPr>
            <a:r>
              <a:t/>
            </a:r>
            <a:endParaRPr sz="3200">
              <a:solidFill>
                <a:schemeClr val="dk1"/>
              </a:solidFill>
            </a:endParaRPr>
          </a:p>
          <a:p>
            <a:pPr indent="0" lvl="0" marL="0" rtl="0" algn="l">
              <a:spcBef>
                <a:spcPts val="0"/>
              </a:spcBef>
              <a:spcAft>
                <a:spcPts val="0"/>
              </a:spcAft>
              <a:buNone/>
            </a:pPr>
            <a:r>
              <a:t/>
            </a:r>
            <a:endParaRPr sz="3200">
              <a:solidFill>
                <a:schemeClr val="dk1"/>
              </a:solidFill>
            </a:endParaRPr>
          </a:p>
          <a:p>
            <a:pPr indent="0" lvl="0" marL="0" rtl="0" algn="l">
              <a:spcBef>
                <a:spcPts val="0"/>
              </a:spcBef>
              <a:spcAft>
                <a:spcPts val="0"/>
              </a:spcAft>
              <a:buNone/>
            </a:pPr>
            <a:r>
              <a:t/>
            </a:r>
            <a:endParaRPr sz="3200">
              <a:solidFill>
                <a:schemeClr val="dk1"/>
              </a:solidFill>
            </a:endParaRPr>
          </a:p>
          <a:p>
            <a:pPr indent="0" lvl="0" marL="0" rtl="0" algn="l">
              <a:spcBef>
                <a:spcPts val="0"/>
              </a:spcBef>
              <a:spcAft>
                <a:spcPts val="0"/>
              </a:spcAft>
              <a:buNone/>
            </a:pPr>
            <a:r>
              <a:t/>
            </a:r>
            <a:endParaRPr sz="3200">
              <a:solidFill>
                <a:schemeClr val="dk1"/>
              </a:solidFill>
            </a:endParaRPr>
          </a:p>
          <a:p>
            <a:pPr indent="0" lvl="0" marL="0" rtl="0" algn="l">
              <a:spcBef>
                <a:spcPts val="0"/>
              </a:spcBef>
              <a:spcAft>
                <a:spcPts val="0"/>
              </a:spcAft>
              <a:buNone/>
            </a:pPr>
            <a:r>
              <a:t/>
            </a:r>
            <a:endParaRPr sz="3200">
              <a:solidFill>
                <a:schemeClr val="dk1"/>
              </a:solidFill>
            </a:endParaRPr>
          </a:p>
          <a:p>
            <a:pPr indent="0" lvl="0" marL="0" rtl="0" algn="l">
              <a:spcBef>
                <a:spcPts val="0"/>
              </a:spcBef>
              <a:spcAft>
                <a:spcPts val="0"/>
              </a:spcAft>
              <a:buNone/>
            </a:pPr>
            <a:r>
              <a:rPr lang="en" sz="3200">
                <a:solidFill>
                  <a:schemeClr val="dk1"/>
                </a:solidFill>
              </a:rPr>
              <a:t>Figure 3: Heat shock transformation will be used to insert the plasmid into the BS50 (chemically competent cells) transforming into BS50 with bsh1 gene from </a:t>
            </a:r>
            <a:r>
              <a:rPr i="1" lang="en" sz="3200">
                <a:solidFill>
                  <a:schemeClr val="dk1"/>
                </a:solidFill>
              </a:rPr>
              <a:t>L. Plantarum </a:t>
            </a:r>
            <a:r>
              <a:rPr lang="en" sz="3200">
                <a:solidFill>
                  <a:schemeClr val="dk1"/>
                </a:solidFill>
              </a:rPr>
              <a:t>RK21 before introducing them into the yogurt.</a:t>
            </a:r>
            <a:endParaRPr sz="3200">
              <a:solidFill>
                <a:schemeClr val="dk1"/>
              </a:solidFill>
            </a:endParaRPr>
          </a:p>
        </p:txBody>
      </p:sp>
      <p:sp>
        <p:nvSpPr>
          <p:cNvPr id="74" name="Google Shape;74;g1efd191b55a_0_0"/>
          <p:cNvSpPr txBox="1"/>
          <p:nvPr/>
        </p:nvSpPr>
        <p:spPr>
          <a:xfrm>
            <a:off x="27919300" y="2460150"/>
            <a:ext cx="9201900" cy="4679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3200"/>
              <a:buFont typeface="Arial"/>
              <a:buNone/>
            </a:pPr>
            <a:r>
              <a:rPr b="1" lang="en" sz="3600">
                <a:solidFill>
                  <a:schemeClr val="dk1"/>
                </a:solidFill>
              </a:rPr>
              <a:t>Future Steps</a:t>
            </a:r>
            <a:endParaRPr b="1" sz="3600">
              <a:solidFill>
                <a:schemeClr val="dk1"/>
              </a:solidFill>
            </a:endParaRPr>
          </a:p>
          <a:p>
            <a:pPr indent="0" lvl="0" marL="0" rtl="0" algn="l">
              <a:spcBef>
                <a:spcPts val="0"/>
              </a:spcBef>
              <a:spcAft>
                <a:spcPts val="0"/>
              </a:spcAft>
              <a:buNone/>
            </a:pPr>
            <a:r>
              <a:rPr lang="en" sz="3200">
                <a:solidFill>
                  <a:schemeClr val="dk1"/>
                </a:solidFill>
              </a:rPr>
              <a:t>We will determine the safe and effective level of BSH production in the gut to minimize adverse effects, evaluate yogurt and probiotic shelf life, and assess the safety of antibiotic-resistance plasmids within the human gut microbiome.</a:t>
            </a:r>
            <a:endParaRPr sz="3200">
              <a:solidFill>
                <a:schemeClr val="dk1"/>
              </a:solidFill>
            </a:endParaRPr>
          </a:p>
          <a:p>
            <a:pPr indent="0" lvl="0" marL="0" rtl="0" algn="l">
              <a:spcBef>
                <a:spcPts val="0"/>
              </a:spcBef>
              <a:spcAft>
                <a:spcPts val="0"/>
              </a:spcAft>
              <a:buNone/>
            </a:pPr>
            <a:r>
              <a:t/>
            </a:r>
            <a:endParaRPr sz="3200">
              <a:solidFill>
                <a:schemeClr val="dk1"/>
              </a:solidFill>
            </a:endParaRPr>
          </a:p>
          <a:p>
            <a:pPr indent="0" lvl="0" marL="0" rtl="0" algn="l">
              <a:spcBef>
                <a:spcPts val="0"/>
              </a:spcBef>
              <a:spcAft>
                <a:spcPts val="0"/>
              </a:spcAft>
              <a:buNone/>
            </a:pPr>
            <a:r>
              <a:t/>
            </a:r>
            <a:endParaRPr sz="3200">
              <a:solidFill>
                <a:schemeClr val="dk1"/>
              </a:solidFill>
            </a:endParaRPr>
          </a:p>
          <a:p>
            <a:pPr indent="0" lvl="0" marL="0" rtl="0" algn="l">
              <a:spcBef>
                <a:spcPts val="0"/>
              </a:spcBef>
              <a:spcAft>
                <a:spcPts val="0"/>
              </a:spcAft>
              <a:buNone/>
            </a:pPr>
            <a:r>
              <a:t/>
            </a:r>
            <a:endParaRPr sz="3200">
              <a:solidFill>
                <a:schemeClr val="dk1"/>
              </a:solidFill>
            </a:endParaRPr>
          </a:p>
        </p:txBody>
      </p:sp>
      <p:pic>
        <p:nvPicPr>
          <p:cNvPr id="75" name="Google Shape;75;g1efd191b55a_0_0" title="Screenshot 2026-02-26 at 9.07.54 PM.png"/>
          <p:cNvPicPr preferRelativeResize="0"/>
          <p:nvPr/>
        </p:nvPicPr>
        <p:blipFill rotWithShape="1">
          <a:blip r:embed="rId13">
            <a:alphaModFix/>
          </a:blip>
          <a:srcRect b="0" l="0" r="0" t="6358"/>
          <a:stretch/>
        </p:blipFill>
        <p:spPr>
          <a:xfrm>
            <a:off x="328275" y="14556600"/>
            <a:ext cx="10820850" cy="4679401"/>
          </a:xfrm>
          <a:prstGeom prst="rect">
            <a:avLst/>
          </a:prstGeom>
          <a:noFill/>
          <a:ln>
            <a:noFill/>
          </a:ln>
        </p:spPr>
      </p:pic>
      <p:sp>
        <p:nvSpPr>
          <p:cNvPr id="76" name="Google Shape;76;g1efd191b55a_0_0"/>
          <p:cNvSpPr txBox="1"/>
          <p:nvPr/>
        </p:nvSpPr>
        <p:spPr>
          <a:xfrm>
            <a:off x="11544475" y="15050089"/>
            <a:ext cx="61965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3000">
                <a:solidFill>
                  <a:schemeClr val="dk1"/>
                </a:solidFill>
              </a:rPr>
              <a:t>F</a:t>
            </a:r>
            <a:r>
              <a:rPr lang="en" sz="3000">
                <a:solidFill>
                  <a:schemeClr val="dk1"/>
                </a:solidFill>
              </a:rPr>
              <a:t>igure 1: The bsh enzyme cleaves the amide bond at carbon 24 (red line) on the Glycocholic acid (one of the many types of conjugated bile acids), releasing a base cholic acid and a free glycine.</a:t>
            </a:r>
            <a:endParaRPr sz="7300">
              <a:solidFill>
                <a:schemeClr val="dk2"/>
              </a:solidFill>
            </a:endParaRPr>
          </a:p>
        </p:txBody>
      </p:sp>
      <p:sp>
        <p:nvSpPr>
          <p:cNvPr id="77" name="Google Shape;77;g1efd191b55a_0_0"/>
          <p:cNvSpPr txBox="1"/>
          <p:nvPr/>
        </p:nvSpPr>
        <p:spPr>
          <a:xfrm>
            <a:off x="176275" y="14547706"/>
            <a:ext cx="17564700" cy="4679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t/>
            </a:r>
            <a:endParaRPr sz="7300">
              <a:solidFill>
                <a:schemeClr val="dk2"/>
              </a:solidFill>
            </a:endParaRPr>
          </a:p>
          <a:p>
            <a:pPr indent="0" lvl="0" marL="0" rtl="0" algn="l">
              <a:spcBef>
                <a:spcPts val="0"/>
              </a:spcBef>
              <a:spcAft>
                <a:spcPts val="0"/>
              </a:spcAft>
              <a:buNone/>
            </a:pPr>
            <a:r>
              <a:t/>
            </a:r>
            <a:endParaRPr sz="7300">
              <a:solidFill>
                <a:schemeClr val="dk2"/>
              </a:solidFill>
            </a:endParaRPr>
          </a:p>
          <a:p>
            <a:pPr indent="0" lvl="0" marL="0" rtl="0" algn="l">
              <a:spcBef>
                <a:spcPts val="0"/>
              </a:spcBef>
              <a:spcAft>
                <a:spcPts val="0"/>
              </a:spcAft>
              <a:buNone/>
            </a:pPr>
            <a:r>
              <a:t/>
            </a:r>
            <a:endParaRPr sz="7300">
              <a:solidFill>
                <a:schemeClr val="dk2"/>
              </a:solidFill>
            </a:endParaRPr>
          </a:p>
          <a:p>
            <a:pPr indent="0" lvl="0" marL="0" rtl="0" algn="l">
              <a:spcBef>
                <a:spcPts val="0"/>
              </a:spcBef>
              <a:spcAft>
                <a:spcPts val="0"/>
              </a:spcAft>
              <a:buNone/>
            </a:pPr>
            <a:r>
              <a:t/>
            </a:r>
            <a:endParaRPr sz="7300">
              <a:solidFill>
                <a:schemeClr val="dk2"/>
              </a:solidFill>
            </a:endParaRPr>
          </a:p>
        </p:txBody>
      </p:sp>
      <p:pic>
        <p:nvPicPr>
          <p:cNvPr id="78" name="Google Shape;78;g1efd191b55a_0_0" title="Screenshot 2026-02-27 at 9.14.35 PM.png"/>
          <p:cNvPicPr preferRelativeResize="0"/>
          <p:nvPr/>
        </p:nvPicPr>
        <p:blipFill>
          <a:blip r:embed="rId14">
            <a:alphaModFix/>
          </a:blip>
          <a:stretch>
            <a:fillRect/>
          </a:stretch>
        </p:blipFill>
        <p:spPr>
          <a:xfrm>
            <a:off x="18482238" y="11741614"/>
            <a:ext cx="8695867" cy="4679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coreProperties>
</file>