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Lst>
  <p:sldSz cy="21067700" cx="374634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6636">
          <p15:clr>
            <a:srgbClr val="A4A3A4"/>
          </p15:clr>
        </p15:guide>
        <p15:guide id="2" pos="11800">
          <p15:clr>
            <a:srgbClr val="A4A3A4"/>
          </p15:clr>
        </p15:guide>
      </p15:sldGuideLst>
    </p:ext>
    <p:ext uri="GoogleSlidesCustomDataVersion2">
      <go:slidesCustomData xmlns:go="http://customooxmlschemas.google.com/" r:id="rId8" roundtripDataSignature="AMtx7mjYWKFxG5vTPcXmIDRUEOyZSF6d+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6636" orient="horz"/>
        <p:guide pos="1180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1efd191b55a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 name="Google Shape;52;g1efd191b55a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3cb3cd7d77f_0_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3" name="Google Shape;83;g3cb3cd7d77f_0_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3"/>
          <p:cNvSpPr txBox="1"/>
          <p:nvPr>
            <p:ph type="ctrTitle"/>
          </p:nvPr>
        </p:nvSpPr>
        <p:spPr>
          <a:xfrm>
            <a:off x="1277084" y="3049771"/>
            <a:ext cx="34909415" cy="8407463"/>
          </a:xfrm>
          <a:prstGeom prst="rect">
            <a:avLst/>
          </a:prstGeom>
          <a:noFill/>
          <a:ln>
            <a:noFill/>
          </a:ln>
        </p:spPr>
        <p:txBody>
          <a:bodyPr anchorCtr="0" anchor="b" bIns="371025" lIns="371025" spcFirstLastPara="1" rIns="371025" wrap="square" tIns="371025">
            <a:normAutofit/>
          </a:bodyPr>
          <a:lstStyle>
            <a:lvl1pPr lvl="0" algn="ctr">
              <a:lnSpc>
                <a:spcPct val="100000"/>
              </a:lnSpc>
              <a:spcBef>
                <a:spcPts val="0"/>
              </a:spcBef>
              <a:spcAft>
                <a:spcPts val="0"/>
              </a:spcAft>
              <a:buSzPts val="21100"/>
              <a:buNone/>
              <a:defRPr sz="13503"/>
            </a:lvl1pPr>
            <a:lvl2pPr lvl="1" algn="ctr">
              <a:lnSpc>
                <a:spcPct val="100000"/>
              </a:lnSpc>
              <a:spcBef>
                <a:spcPts val="0"/>
              </a:spcBef>
              <a:spcAft>
                <a:spcPts val="0"/>
              </a:spcAft>
              <a:buSzPts val="21100"/>
              <a:buNone/>
              <a:defRPr sz="13503"/>
            </a:lvl2pPr>
            <a:lvl3pPr lvl="2" algn="ctr">
              <a:lnSpc>
                <a:spcPct val="100000"/>
              </a:lnSpc>
              <a:spcBef>
                <a:spcPts val="0"/>
              </a:spcBef>
              <a:spcAft>
                <a:spcPts val="0"/>
              </a:spcAft>
              <a:buSzPts val="21100"/>
              <a:buNone/>
              <a:defRPr sz="13503"/>
            </a:lvl3pPr>
            <a:lvl4pPr lvl="3" algn="ctr">
              <a:lnSpc>
                <a:spcPct val="100000"/>
              </a:lnSpc>
              <a:spcBef>
                <a:spcPts val="0"/>
              </a:spcBef>
              <a:spcAft>
                <a:spcPts val="0"/>
              </a:spcAft>
              <a:buSzPts val="21100"/>
              <a:buNone/>
              <a:defRPr sz="13503"/>
            </a:lvl4pPr>
            <a:lvl5pPr lvl="4" algn="ctr">
              <a:lnSpc>
                <a:spcPct val="100000"/>
              </a:lnSpc>
              <a:spcBef>
                <a:spcPts val="0"/>
              </a:spcBef>
              <a:spcAft>
                <a:spcPts val="0"/>
              </a:spcAft>
              <a:buSzPts val="21100"/>
              <a:buNone/>
              <a:defRPr sz="13503"/>
            </a:lvl5pPr>
            <a:lvl6pPr lvl="5" algn="ctr">
              <a:lnSpc>
                <a:spcPct val="100000"/>
              </a:lnSpc>
              <a:spcBef>
                <a:spcPts val="0"/>
              </a:spcBef>
              <a:spcAft>
                <a:spcPts val="0"/>
              </a:spcAft>
              <a:buSzPts val="21100"/>
              <a:buNone/>
              <a:defRPr sz="13503"/>
            </a:lvl6pPr>
            <a:lvl7pPr lvl="6" algn="ctr">
              <a:lnSpc>
                <a:spcPct val="100000"/>
              </a:lnSpc>
              <a:spcBef>
                <a:spcPts val="0"/>
              </a:spcBef>
              <a:spcAft>
                <a:spcPts val="0"/>
              </a:spcAft>
              <a:buSzPts val="21100"/>
              <a:buNone/>
              <a:defRPr sz="13503"/>
            </a:lvl7pPr>
            <a:lvl8pPr lvl="7" algn="ctr">
              <a:lnSpc>
                <a:spcPct val="100000"/>
              </a:lnSpc>
              <a:spcBef>
                <a:spcPts val="0"/>
              </a:spcBef>
              <a:spcAft>
                <a:spcPts val="0"/>
              </a:spcAft>
              <a:buSzPts val="21100"/>
              <a:buNone/>
              <a:defRPr sz="13503"/>
            </a:lvl8pPr>
            <a:lvl9pPr lvl="8" algn="ctr">
              <a:lnSpc>
                <a:spcPct val="100000"/>
              </a:lnSpc>
              <a:spcBef>
                <a:spcPts val="0"/>
              </a:spcBef>
              <a:spcAft>
                <a:spcPts val="0"/>
              </a:spcAft>
              <a:buSzPts val="21100"/>
              <a:buNone/>
              <a:defRPr sz="13503"/>
            </a:lvl9pPr>
          </a:lstStyle>
          <a:p/>
        </p:txBody>
      </p:sp>
      <p:sp>
        <p:nvSpPr>
          <p:cNvPr id="11" name="Google Shape;11;p3"/>
          <p:cNvSpPr txBox="1"/>
          <p:nvPr>
            <p:ph idx="1" type="subTitle"/>
          </p:nvPr>
        </p:nvSpPr>
        <p:spPr>
          <a:xfrm>
            <a:off x="1277050" y="11608541"/>
            <a:ext cx="34909415" cy="3246518"/>
          </a:xfrm>
          <a:prstGeom prst="rect">
            <a:avLst/>
          </a:prstGeom>
          <a:noFill/>
          <a:ln>
            <a:noFill/>
          </a:ln>
        </p:spPr>
        <p:txBody>
          <a:bodyPr anchorCtr="0" anchor="t" bIns="371025" lIns="371025" spcFirstLastPara="1" rIns="371025" wrap="square" tIns="371025">
            <a:normAutofit/>
          </a:bodyPr>
          <a:lstStyle>
            <a:lvl1pPr lvl="0" algn="ctr">
              <a:lnSpc>
                <a:spcPct val="100000"/>
              </a:lnSpc>
              <a:spcBef>
                <a:spcPts val="0"/>
              </a:spcBef>
              <a:spcAft>
                <a:spcPts val="0"/>
              </a:spcAft>
              <a:buSzPts val="11400"/>
              <a:buNone/>
              <a:defRPr sz="7296"/>
            </a:lvl1pPr>
            <a:lvl2pPr lvl="1" algn="ctr">
              <a:lnSpc>
                <a:spcPct val="100000"/>
              </a:lnSpc>
              <a:spcBef>
                <a:spcPts val="0"/>
              </a:spcBef>
              <a:spcAft>
                <a:spcPts val="0"/>
              </a:spcAft>
              <a:buSzPts val="11400"/>
              <a:buNone/>
              <a:defRPr sz="7296"/>
            </a:lvl2pPr>
            <a:lvl3pPr lvl="2" algn="ctr">
              <a:lnSpc>
                <a:spcPct val="100000"/>
              </a:lnSpc>
              <a:spcBef>
                <a:spcPts val="0"/>
              </a:spcBef>
              <a:spcAft>
                <a:spcPts val="0"/>
              </a:spcAft>
              <a:buSzPts val="11400"/>
              <a:buNone/>
              <a:defRPr sz="7296"/>
            </a:lvl3pPr>
            <a:lvl4pPr lvl="3" algn="ctr">
              <a:lnSpc>
                <a:spcPct val="100000"/>
              </a:lnSpc>
              <a:spcBef>
                <a:spcPts val="0"/>
              </a:spcBef>
              <a:spcAft>
                <a:spcPts val="0"/>
              </a:spcAft>
              <a:buSzPts val="11400"/>
              <a:buNone/>
              <a:defRPr sz="7296"/>
            </a:lvl4pPr>
            <a:lvl5pPr lvl="4" algn="ctr">
              <a:lnSpc>
                <a:spcPct val="100000"/>
              </a:lnSpc>
              <a:spcBef>
                <a:spcPts val="0"/>
              </a:spcBef>
              <a:spcAft>
                <a:spcPts val="0"/>
              </a:spcAft>
              <a:buSzPts val="11400"/>
              <a:buNone/>
              <a:defRPr sz="7296"/>
            </a:lvl5pPr>
            <a:lvl6pPr lvl="5" algn="ctr">
              <a:lnSpc>
                <a:spcPct val="100000"/>
              </a:lnSpc>
              <a:spcBef>
                <a:spcPts val="0"/>
              </a:spcBef>
              <a:spcAft>
                <a:spcPts val="0"/>
              </a:spcAft>
              <a:buSzPts val="11400"/>
              <a:buNone/>
              <a:defRPr sz="7296"/>
            </a:lvl6pPr>
            <a:lvl7pPr lvl="6" algn="ctr">
              <a:lnSpc>
                <a:spcPct val="100000"/>
              </a:lnSpc>
              <a:spcBef>
                <a:spcPts val="0"/>
              </a:spcBef>
              <a:spcAft>
                <a:spcPts val="0"/>
              </a:spcAft>
              <a:buSzPts val="11400"/>
              <a:buNone/>
              <a:defRPr sz="7296"/>
            </a:lvl7pPr>
            <a:lvl8pPr lvl="7" algn="ctr">
              <a:lnSpc>
                <a:spcPct val="100000"/>
              </a:lnSpc>
              <a:spcBef>
                <a:spcPts val="0"/>
              </a:spcBef>
              <a:spcAft>
                <a:spcPts val="0"/>
              </a:spcAft>
              <a:buSzPts val="11400"/>
              <a:buNone/>
              <a:defRPr sz="7296"/>
            </a:lvl8pPr>
            <a:lvl9pPr lvl="8" algn="ctr">
              <a:lnSpc>
                <a:spcPct val="100000"/>
              </a:lnSpc>
              <a:spcBef>
                <a:spcPts val="0"/>
              </a:spcBef>
              <a:spcAft>
                <a:spcPts val="0"/>
              </a:spcAft>
              <a:buSzPts val="11400"/>
              <a:buNone/>
              <a:defRPr sz="7296"/>
            </a:lvl9pPr>
          </a:lstStyle>
          <a:p/>
        </p:txBody>
      </p:sp>
      <p:sp>
        <p:nvSpPr>
          <p:cNvPr id="12" name="Google Shape;12;p3"/>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4"/>
          <p:cNvSpPr txBox="1"/>
          <p:nvPr>
            <p:ph type="title"/>
          </p:nvPr>
        </p:nvSpPr>
        <p:spPr>
          <a:xfrm>
            <a:off x="1277050" y="8809855"/>
            <a:ext cx="34909415" cy="3447926"/>
          </a:xfrm>
          <a:prstGeom prst="rect">
            <a:avLst/>
          </a:prstGeom>
          <a:noFill/>
          <a:ln>
            <a:noFill/>
          </a:ln>
        </p:spPr>
        <p:txBody>
          <a:bodyPr anchorCtr="0" anchor="ctr" bIns="371025" lIns="371025" spcFirstLastPara="1" rIns="371025" wrap="square" tIns="371025">
            <a:normAutofit/>
          </a:bodyPr>
          <a:lstStyle>
            <a:lvl1pPr lvl="0" algn="ctr">
              <a:lnSpc>
                <a:spcPct val="100000"/>
              </a:lnSpc>
              <a:spcBef>
                <a:spcPts val="0"/>
              </a:spcBef>
              <a:spcAft>
                <a:spcPts val="0"/>
              </a:spcAft>
              <a:buSzPts val="14600"/>
              <a:buNone/>
              <a:defRPr sz="9344"/>
            </a:lvl1pPr>
            <a:lvl2pPr lvl="1" algn="ctr">
              <a:lnSpc>
                <a:spcPct val="100000"/>
              </a:lnSpc>
              <a:spcBef>
                <a:spcPts val="0"/>
              </a:spcBef>
              <a:spcAft>
                <a:spcPts val="0"/>
              </a:spcAft>
              <a:buSzPts val="14600"/>
              <a:buNone/>
              <a:defRPr sz="9344"/>
            </a:lvl2pPr>
            <a:lvl3pPr lvl="2" algn="ctr">
              <a:lnSpc>
                <a:spcPct val="100000"/>
              </a:lnSpc>
              <a:spcBef>
                <a:spcPts val="0"/>
              </a:spcBef>
              <a:spcAft>
                <a:spcPts val="0"/>
              </a:spcAft>
              <a:buSzPts val="14600"/>
              <a:buNone/>
              <a:defRPr sz="9344"/>
            </a:lvl3pPr>
            <a:lvl4pPr lvl="3" algn="ctr">
              <a:lnSpc>
                <a:spcPct val="100000"/>
              </a:lnSpc>
              <a:spcBef>
                <a:spcPts val="0"/>
              </a:spcBef>
              <a:spcAft>
                <a:spcPts val="0"/>
              </a:spcAft>
              <a:buSzPts val="14600"/>
              <a:buNone/>
              <a:defRPr sz="9344"/>
            </a:lvl4pPr>
            <a:lvl5pPr lvl="4" algn="ctr">
              <a:lnSpc>
                <a:spcPct val="100000"/>
              </a:lnSpc>
              <a:spcBef>
                <a:spcPts val="0"/>
              </a:spcBef>
              <a:spcAft>
                <a:spcPts val="0"/>
              </a:spcAft>
              <a:buSzPts val="14600"/>
              <a:buNone/>
              <a:defRPr sz="9344"/>
            </a:lvl5pPr>
            <a:lvl6pPr lvl="5" algn="ctr">
              <a:lnSpc>
                <a:spcPct val="100000"/>
              </a:lnSpc>
              <a:spcBef>
                <a:spcPts val="0"/>
              </a:spcBef>
              <a:spcAft>
                <a:spcPts val="0"/>
              </a:spcAft>
              <a:buSzPts val="14600"/>
              <a:buNone/>
              <a:defRPr sz="9344"/>
            </a:lvl6pPr>
            <a:lvl7pPr lvl="6" algn="ctr">
              <a:lnSpc>
                <a:spcPct val="100000"/>
              </a:lnSpc>
              <a:spcBef>
                <a:spcPts val="0"/>
              </a:spcBef>
              <a:spcAft>
                <a:spcPts val="0"/>
              </a:spcAft>
              <a:buSzPts val="14600"/>
              <a:buNone/>
              <a:defRPr sz="9344"/>
            </a:lvl7pPr>
            <a:lvl8pPr lvl="7" algn="ctr">
              <a:lnSpc>
                <a:spcPct val="100000"/>
              </a:lnSpc>
              <a:spcBef>
                <a:spcPts val="0"/>
              </a:spcBef>
              <a:spcAft>
                <a:spcPts val="0"/>
              </a:spcAft>
              <a:buSzPts val="14600"/>
              <a:buNone/>
              <a:defRPr sz="9344"/>
            </a:lvl8pPr>
            <a:lvl9pPr lvl="8" algn="ctr">
              <a:lnSpc>
                <a:spcPct val="100000"/>
              </a:lnSpc>
              <a:spcBef>
                <a:spcPts val="0"/>
              </a:spcBef>
              <a:spcAft>
                <a:spcPts val="0"/>
              </a:spcAft>
              <a:buSzPts val="14600"/>
              <a:buNone/>
              <a:defRPr sz="9344"/>
            </a:lvl9pPr>
          </a:lstStyle>
          <a:p/>
        </p:txBody>
      </p:sp>
      <p:sp>
        <p:nvSpPr>
          <p:cNvPr id="15" name="Google Shape;15;p4"/>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5"/>
          <p:cNvSpPr txBox="1"/>
          <p:nvPr>
            <p:ph type="title"/>
          </p:nvPr>
        </p:nvSpPr>
        <p:spPr>
          <a:xfrm>
            <a:off x="1277050" y="1822818"/>
            <a:ext cx="34909415" cy="2345849"/>
          </a:xfrm>
          <a:prstGeom prst="rect">
            <a:avLst/>
          </a:prstGeom>
          <a:noFill/>
          <a:ln>
            <a:noFill/>
          </a:ln>
        </p:spPr>
        <p:txBody>
          <a:bodyPr anchorCtr="0" anchor="t" bIns="371025" lIns="371025" spcFirstLastPara="1" rIns="371025" wrap="square" tIns="371025">
            <a:normAutofit/>
          </a:bodyPr>
          <a:lstStyle>
            <a:lvl1pPr lvl="0" algn="l">
              <a:lnSpc>
                <a:spcPct val="100000"/>
              </a:lnSpc>
              <a:spcBef>
                <a:spcPts val="0"/>
              </a:spcBef>
              <a:spcAft>
                <a:spcPts val="0"/>
              </a:spcAft>
              <a:buSzPts val="11400"/>
              <a:buNone/>
              <a:defRPr/>
            </a:lvl1pPr>
            <a:lvl2pPr lvl="1" algn="l">
              <a:lnSpc>
                <a:spcPct val="100000"/>
              </a:lnSpc>
              <a:spcBef>
                <a:spcPts val="0"/>
              </a:spcBef>
              <a:spcAft>
                <a:spcPts val="0"/>
              </a:spcAft>
              <a:buSzPts val="11400"/>
              <a:buNone/>
              <a:defRPr/>
            </a:lvl2pPr>
            <a:lvl3pPr lvl="2" algn="l">
              <a:lnSpc>
                <a:spcPct val="100000"/>
              </a:lnSpc>
              <a:spcBef>
                <a:spcPts val="0"/>
              </a:spcBef>
              <a:spcAft>
                <a:spcPts val="0"/>
              </a:spcAft>
              <a:buSzPts val="11400"/>
              <a:buNone/>
              <a:defRPr/>
            </a:lvl3pPr>
            <a:lvl4pPr lvl="3" algn="l">
              <a:lnSpc>
                <a:spcPct val="100000"/>
              </a:lnSpc>
              <a:spcBef>
                <a:spcPts val="0"/>
              </a:spcBef>
              <a:spcAft>
                <a:spcPts val="0"/>
              </a:spcAft>
              <a:buSzPts val="11400"/>
              <a:buNone/>
              <a:defRPr/>
            </a:lvl4pPr>
            <a:lvl5pPr lvl="4" algn="l">
              <a:lnSpc>
                <a:spcPct val="100000"/>
              </a:lnSpc>
              <a:spcBef>
                <a:spcPts val="0"/>
              </a:spcBef>
              <a:spcAft>
                <a:spcPts val="0"/>
              </a:spcAft>
              <a:buSzPts val="11400"/>
              <a:buNone/>
              <a:defRPr/>
            </a:lvl5pPr>
            <a:lvl6pPr lvl="5" algn="l">
              <a:lnSpc>
                <a:spcPct val="100000"/>
              </a:lnSpc>
              <a:spcBef>
                <a:spcPts val="0"/>
              </a:spcBef>
              <a:spcAft>
                <a:spcPts val="0"/>
              </a:spcAft>
              <a:buSzPts val="11400"/>
              <a:buNone/>
              <a:defRPr/>
            </a:lvl6pPr>
            <a:lvl7pPr lvl="6" algn="l">
              <a:lnSpc>
                <a:spcPct val="100000"/>
              </a:lnSpc>
              <a:spcBef>
                <a:spcPts val="0"/>
              </a:spcBef>
              <a:spcAft>
                <a:spcPts val="0"/>
              </a:spcAft>
              <a:buSzPts val="11400"/>
              <a:buNone/>
              <a:defRPr/>
            </a:lvl7pPr>
            <a:lvl8pPr lvl="7" algn="l">
              <a:lnSpc>
                <a:spcPct val="100000"/>
              </a:lnSpc>
              <a:spcBef>
                <a:spcPts val="0"/>
              </a:spcBef>
              <a:spcAft>
                <a:spcPts val="0"/>
              </a:spcAft>
              <a:buSzPts val="11400"/>
              <a:buNone/>
              <a:defRPr/>
            </a:lvl8pPr>
            <a:lvl9pPr lvl="8" algn="l">
              <a:lnSpc>
                <a:spcPct val="100000"/>
              </a:lnSpc>
              <a:spcBef>
                <a:spcPts val="0"/>
              </a:spcBef>
              <a:spcAft>
                <a:spcPts val="0"/>
              </a:spcAft>
              <a:buSzPts val="11400"/>
              <a:buNone/>
              <a:defRPr/>
            </a:lvl9pPr>
          </a:lstStyle>
          <a:p/>
        </p:txBody>
      </p:sp>
      <p:sp>
        <p:nvSpPr>
          <p:cNvPr id="18" name="Google Shape;18;p5"/>
          <p:cNvSpPr txBox="1"/>
          <p:nvPr>
            <p:ph idx="1" type="body"/>
          </p:nvPr>
        </p:nvSpPr>
        <p:spPr>
          <a:xfrm>
            <a:off x="1277050" y="4720524"/>
            <a:ext cx="34909415" cy="13993494"/>
          </a:xfrm>
          <a:prstGeom prst="rect">
            <a:avLst/>
          </a:prstGeom>
          <a:noFill/>
          <a:ln>
            <a:noFill/>
          </a:ln>
        </p:spPr>
        <p:txBody>
          <a:bodyPr anchorCtr="0" anchor="t" bIns="371025" lIns="371025" spcFirstLastPara="1" rIns="371025" wrap="square" tIns="371025">
            <a:normAutofit/>
          </a:bodyPr>
          <a:lstStyle>
            <a:lvl1pPr indent="-692150" lvl="0" marL="457200" algn="l">
              <a:lnSpc>
                <a:spcPct val="115000"/>
              </a:lnSpc>
              <a:spcBef>
                <a:spcPts val="0"/>
              </a:spcBef>
              <a:spcAft>
                <a:spcPts val="0"/>
              </a:spcAft>
              <a:buSzPts val="7300"/>
              <a:buChar char="●"/>
              <a:defRPr/>
            </a:lvl1pPr>
            <a:lvl2pPr indent="-590550" lvl="1" marL="914400" algn="l">
              <a:lnSpc>
                <a:spcPct val="115000"/>
              </a:lnSpc>
              <a:spcBef>
                <a:spcPts val="0"/>
              </a:spcBef>
              <a:spcAft>
                <a:spcPts val="0"/>
              </a:spcAft>
              <a:buSzPts val="5700"/>
              <a:buChar char="○"/>
              <a:defRPr/>
            </a:lvl2pPr>
            <a:lvl3pPr indent="-590550" lvl="2" marL="1371600" algn="l">
              <a:lnSpc>
                <a:spcPct val="115000"/>
              </a:lnSpc>
              <a:spcBef>
                <a:spcPts val="0"/>
              </a:spcBef>
              <a:spcAft>
                <a:spcPts val="0"/>
              </a:spcAft>
              <a:buSzPts val="5700"/>
              <a:buChar char="■"/>
              <a:defRPr/>
            </a:lvl3pPr>
            <a:lvl4pPr indent="-590550" lvl="3" marL="1828800" algn="l">
              <a:lnSpc>
                <a:spcPct val="115000"/>
              </a:lnSpc>
              <a:spcBef>
                <a:spcPts val="0"/>
              </a:spcBef>
              <a:spcAft>
                <a:spcPts val="0"/>
              </a:spcAft>
              <a:buSzPts val="5700"/>
              <a:buChar char="●"/>
              <a:defRPr/>
            </a:lvl4pPr>
            <a:lvl5pPr indent="-590550" lvl="4" marL="2286000" algn="l">
              <a:lnSpc>
                <a:spcPct val="115000"/>
              </a:lnSpc>
              <a:spcBef>
                <a:spcPts val="0"/>
              </a:spcBef>
              <a:spcAft>
                <a:spcPts val="0"/>
              </a:spcAft>
              <a:buSzPts val="5700"/>
              <a:buChar char="○"/>
              <a:defRPr/>
            </a:lvl5pPr>
            <a:lvl6pPr indent="-590550" lvl="5" marL="2743200" algn="l">
              <a:lnSpc>
                <a:spcPct val="115000"/>
              </a:lnSpc>
              <a:spcBef>
                <a:spcPts val="0"/>
              </a:spcBef>
              <a:spcAft>
                <a:spcPts val="0"/>
              </a:spcAft>
              <a:buSzPts val="5700"/>
              <a:buChar char="■"/>
              <a:defRPr/>
            </a:lvl6pPr>
            <a:lvl7pPr indent="-590550" lvl="6" marL="3200400" algn="l">
              <a:lnSpc>
                <a:spcPct val="115000"/>
              </a:lnSpc>
              <a:spcBef>
                <a:spcPts val="0"/>
              </a:spcBef>
              <a:spcAft>
                <a:spcPts val="0"/>
              </a:spcAft>
              <a:buSzPts val="5700"/>
              <a:buChar char="●"/>
              <a:defRPr/>
            </a:lvl7pPr>
            <a:lvl8pPr indent="-590550" lvl="7" marL="3657600" algn="l">
              <a:lnSpc>
                <a:spcPct val="115000"/>
              </a:lnSpc>
              <a:spcBef>
                <a:spcPts val="0"/>
              </a:spcBef>
              <a:spcAft>
                <a:spcPts val="0"/>
              </a:spcAft>
              <a:buSzPts val="5700"/>
              <a:buChar char="○"/>
              <a:defRPr/>
            </a:lvl8pPr>
            <a:lvl9pPr indent="-590550" lvl="8" marL="4114800" algn="l">
              <a:lnSpc>
                <a:spcPct val="115000"/>
              </a:lnSpc>
              <a:spcBef>
                <a:spcPts val="0"/>
              </a:spcBef>
              <a:spcAft>
                <a:spcPts val="0"/>
              </a:spcAft>
              <a:buSzPts val="5700"/>
              <a:buChar char="■"/>
              <a:defRPr/>
            </a:lvl9pPr>
          </a:lstStyle>
          <a:p/>
        </p:txBody>
      </p:sp>
      <p:sp>
        <p:nvSpPr>
          <p:cNvPr id="19" name="Google Shape;19;p5"/>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6"/>
          <p:cNvSpPr txBox="1"/>
          <p:nvPr>
            <p:ph type="title"/>
          </p:nvPr>
        </p:nvSpPr>
        <p:spPr>
          <a:xfrm>
            <a:off x="1277050" y="1822818"/>
            <a:ext cx="34909415" cy="2345849"/>
          </a:xfrm>
          <a:prstGeom prst="rect">
            <a:avLst/>
          </a:prstGeom>
          <a:noFill/>
          <a:ln>
            <a:noFill/>
          </a:ln>
        </p:spPr>
        <p:txBody>
          <a:bodyPr anchorCtr="0" anchor="t" bIns="371025" lIns="371025" spcFirstLastPara="1" rIns="371025" wrap="square" tIns="371025">
            <a:normAutofit/>
          </a:bodyPr>
          <a:lstStyle>
            <a:lvl1pPr lvl="0" algn="l">
              <a:lnSpc>
                <a:spcPct val="100000"/>
              </a:lnSpc>
              <a:spcBef>
                <a:spcPts val="0"/>
              </a:spcBef>
              <a:spcAft>
                <a:spcPts val="0"/>
              </a:spcAft>
              <a:buSzPts val="11400"/>
              <a:buNone/>
              <a:defRPr/>
            </a:lvl1pPr>
            <a:lvl2pPr lvl="1" algn="l">
              <a:lnSpc>
                <a:spcPct val="100000"/>
              </a:lnSpc>
              <a:spcBef>
                <a:spcPts val="0"/>
              </a:spcBef>
              <a:spcAft>
                <a:spcPts val="0"/>
              </a:spcAft>
              <a:buSzPts val="11400"/>
              <a:buNone/>
              <a:defRPr/>
            </a:lvl2pPr>
            <a:lvl3pPr lvl="2" algn="l">
              <a:lnSpc>
                <a:spcPct val="100000"/>
              </a:lnSpc>
              <a:spcBef>
                <a:spcPts val="0"/>
              </a:spcBef>
              <a:spcAft>
                <a:spcPts val="0"/>
              </a:spcAft>
              <a:buSzPts val="11400"/>
              <a:buNone/>
              <a:defRPr/>
            </a:lvl3pPr>
            <a:lvl4pPr lvl="3" algn="l">
              <a:lnSpc>
                <a:spcPct val="100000"/>
              </a:lnSpc>
              <a:spcBef>
                <a:spcPts val="0"/>
              </a:spcBef>
              <a:spcAft>
                <a:spcPts val="0"/>
              </a:spcAft>
              <a:buSzPts val="11400"/>
              <a:buNone/>
              <a:defRPr/>
            </a:lvl4pPr>
            <a:lvl5pPr lvl="4" algn="l">
              <a:lnSpc>
                <a:spcPct val="100000"/>
              </a:lnSpc>
              <a:spcBef>
                <a:spcPts val="0"/>
              </a:spcBef>
              <a:spcAft>
                <a:spcPts val="0"/>
              </a:spcAft>
              <a:buSzPts val="11400"/>
              <a:buNone/>
              <a:defRPr/>
            </a:lvl5pPr>
            <a:lvl6pPr lvl="5" algn="l">
              <a:lnSpc>
                <a:spcPct val="100000"/>
              </a:lnSpc>
              <a:spcBef>
                <a:spcPts val="0"/>
              </a:spcBef>
              <a:spcAft>
                <a:spcPts val="0"/>
              </a:spcAft>
              <a:buSzPts val="11400"/>
              <a:buNone/>
              <a:defRPr/>
            </a:lvl6pPr>
            <a:lvl7pPr lvl="6" algn="l">
              <a:lnSpc>
                <a:spcPct val="100000"/>
              </a:lnSpc>
              <a:spcBef>
                <a:spcPts val="0"/>
              </a:spcBef>
              <a:spcAft>
                <a:spcPts val="0"/>
              </a:spcAft>
              <a:buSzPts val="11400"/>
              <a:buNone/>
              <a:defRPr/>
            </a:lvl7pPr>
            <a:lvl8pPr lvl="7" algn="l">
              <a:lnSpc>
                <a:spcPct val="100000"/>
              </a:lnSpc>
              <a:spcBef>
                <a:spcPts val="0"/>
              </a:spcBef>
              <a:spcAft>
                <a:spcPts val="0"/>
              </a:spcAft>
              <a:buSzPts val="11400"/>
              <a:buNone/>
              <a:defRPr/>
            </a:lvl8pPr>
            <a:lvl9pPr lvl="8" algn="l">
              <a:lnSpc>
                <a:spcPct val="100000"/>
              </a:lnSpc>
              <a:spcBef>
                <a:spcPts val="0"/>
              </a:spcBef>
              <a:spcAft>
                <a:spcPts val="0"/>
              </a:spcAft>
              <a:buSzPts val="11400"/>
              <a:buNone/>
              <a:defRPr/>
            </a:lvl9pPr>
          </a:lstStyle>
          <a:p/>
        </p:txBody>
      </p:sp>
      <p:sp>
        <p:nvSpPr>
          <p:cNvPr id="22" name="Google Shape;22;p6"/>
          <p:cNvSpPr txBox="1"/>
          <p:nvPr>
            <p:ph idx="1" type="body"/>
          </p:nvPr>
        </p:nvSpPr>
        <p:spPr>
          <a:xfrm>
            <a:off x="1277051" y="4720524"/>
            <a:ext cx="16387939" cy="13993494"/>
          </a:xfrm>
          <a:prstGeom prst="rect">
            <a:avLst/>
          </a:prstGeom>
          <a:noFill/>
          <a:ln>
            <a:noFill/>
          </a:ln>
        </p:spPr>
        <p:txBody>
          <a:bodyPr anchorCtr="0" anchor="t" bIns="371025" lIns="371025" spcFirstLastPara="1" rIns="371025" wrap="square" tIns="371025">
            <a:normAutofit/>
          </a:bodyPr>
          <a:lstStyle>
            <a:lvl1pPr indent="-590550" lvl="0" marL="457200" algn="l">
              <a:lnSpc>
                <a:spcPct val="115000"/>
              </a:lnSpc>
              <a:spcBef>
                <a:spcPts val="0"/>
              </a:spcBef>
              <a:spcAft>
                <a:spcPts val="0"/>
              </a:spcAft>
              <a:buSzPts val="5700"/>
              <a:buChar char="●"/>
              <a:defRPr sz="3648"/>
            </a:lvl1pPr>
            <a:lvl2pPr indent="-539750" lvl="1" marL="914400" algn="l">
              <a:lnSpc>
                <a:spcPct val="115000"/>
              </a:lnSpc>
              <a:spcBef>
                <a:spcPts val="0"/>
              </a:spcBef>
              <a:spcAft>
                <a:spcPts val="0"/>
              </a:spcAft>
              <a:buSzPts val="4900"/>
              <a:buChar char="○"/>
              <a:defRPr sz="3136"/>
            </a:lvl2pPr>
            <a:lvl3pPr indent="-539750" lvl="2" marL="1371600" algn="l">
              <a:lnSpc>
                <a:spcPct val="115000"/>
              </a:lnSpc>
              <a:spcBef>
                <a:spcPts val="0"/>
              </a:spcBef>
              <a:spcAft>
                <a:spcPts val="0"/>
              </a:spcAft>
              <a:buSzPts val="4900"/>
              <a:buChar char="■"/>
              <a:defRPr sz="3136"/>
            </a:lvl3pPr>
            <a:lvl4pPr indent="-539750" lvl="3" marL="1828800" algn="l">
              <a:lnSpc>
                <a:spcPct val="115000"/>
              </a:lnSpc>
              <a:spcBef>
                <a:spcPts val="0"/>
              </a:spcBef>
              <a:spcAft>
                <a:spcPts val="0"/>
              </a:spcAft>
              <a:buSzPts val="4900"/>
              <a:buChar char="●"/>
              <a:defRPr sz="3136"/>
            </a:lvl4pPr>
            <a:lvl5pPr indent="-539750" lvl="4" marL="2286000" algn="l">
              <a:lnSpc>
                <a:spcPct val="115000"/>
              </a:lnSpc>
              <a:spcBef>
                <a:spcPts val="0"/>
              </a:spcBef>
              <a:spcAft>
                <a:spcPts val="0"/>
              </a:spcAft>
              <a:buSzPts val="4900"/>
              <a:buChar char="○"/>
              <a:defRPr sz="3136"/>
            </a:lvl5pPr>
            <a:lvl6pPr indent="-539750" lvl="5" marL="2743200" algn="l">
              <a:lnSpc>
                <a:spcPct val="115000"/>
              </a:lnSpc>
              <a:spcBef>
                <a:spcPts val="0"/>
              </a:spcBef>
              <a:spcAft>
                <a:spcPts val="0"/>
              </a:spcAft>
              <a:buSzPts val="4900"/>
              <a:buChar char="■"/>
              <a:defRPr sz="3136"/>
            </a:lvl6pPr>
            <a:lvl7pPr indent="-539750" lvl="6" marL="3200400" algn="l">
              <a:lnSpc>
                <a:spcPct val="115000"/>
              </a:lnSpc>
              <a:spcBef>
                <a:spcPts val="0"/>
              </a:spcBef>
              <a:spcAft>
                <a:spcPts val="0"/>
              </a:spcAft>
              <a:buSzPts val="4900"/>
              <a:buChar char="●"/>
              <a:defRPr sz="3136"/>
            </a:lvl7pPr>
            <a:lvl8pPr indent="-539750" lvl="7" marL="3657600" algn="l">
              <a:lnSpc>
                <a:spcPct val="115000"/>
              </a:lnSpc>
              <a:spcBef>
                <a:spcPts val="0"/>
              </a:spcBef>
              <a:spcAft>
                <a:spcPts val="0"/>
              </a:spcAft>
              <a:buSzPts val="4900"/>
              <a:buChar char="○"/>
              <a:defRPr sz="3136"/>
            </a:lvl8pPr>
            <a:lvl9pPr indent="-539750" lvl="8" marL="4114800" algn="l">
              <a:lnSpc>
                <a:spcPct val="115000"/>
              </a:lnSpc>
              <a:spcBef>
                <a:spcPts val="0"/>
              </a:spcBef>
              <a:spcAft>
                <a:spcPts val="0"/>
              </a:spcAft>
              <a:buSzPts val="4900"/>
              <a:buChar char="■"/>
              <a:defRPr sz="3136"/>
            </a:lvl9pPr>
          </a:lstStyle>
          <a:p/>
        </p:txBody>
      </p:sp>
      <p:sp>
        <p:nvSpPr>
          <p:cNvPr id="23" name="Google Shape;23;p6"/>
          <p:cNvSpPr txBox="1"/>
          <p:nvPr>
            <p:ph idx="2" type="body"/>
          </p:nvPr>
        </p:nvSpPr>
        <p:spPr>
          <a:xfrm>
            <a:off x="19798579" y="4720524"/>
            <a:ext cx="16387939" cy="13993494"/>
          </a:xfrm>
          <a:prstGeom prst="rect">
            <a:avLst/>
          </a:prstGeom>
          <a:noFill/>
          <a:ln>
            <a:noFill/>
          </a:ln>
        </p:spPr>
        <p:txBody>
          <a:bodyPr anchorCtr="0" anchor="t" bIns="371025" lIns="371025" spcFirstLastPara="1" rIns="371025" wrap="square" tIns="371025">
            <a:normAutofit/>
          </a:bodyPr>
          <a:lstStyle>
            <a:lvl1pPr indent="-590550" lvl="0" marL="457200" algn="l">
              <a:lnSpc>
                <a:spcPct val="115000"/>
              </a:lnSpc>
              <a:spcBef>
                <a:spcPts val="0"/>
              </a:spcBef>
              <a:spcAft>
                <a:spcPts val="0"/>
              </a:spcAft>
              <a:buSzPts val="5700"/>
              <a:buChar char="●"/>
              <a:defRPr sz="3648"/>
            </a:lvl1pPr>
            <a:lvl2pPr indent="-539750" lvl="1" marL="914400" algn="l">
              <a:lnSpc>
                <a:spcPct val="115000"/>
              </a:lnSpc>
              <a:spcBef>
                <a:spcPts val="0"/>
              </a:spcBef>
              <a:spcAft>
                <a:spcPts val="0"/>
              </a:spcAft>
              <a:buSzPts val="4900"/>
              <a:buChar char="○"/>
              <a:defRPr sz="3136"/>
            </a:lvl2pPr>
            <a:lvl3pPr indent="-539750" lvl="2" marL="1371600" algn="l">
              <a:lnSpc>
                <a:spcPct val="115000"/>
              </a:lnSpc>
              <a:spcBef>
                <a:spcPts val="0"/>
              </a:spcBef>
              <a:spcAft>
                <a:spcPts val="0"/>
              </a:spcAft>
              <a:buSzPts val="4900"/>
              <a:buChar char="■"/>
              <a:defRPr sz="3136"/>
            </a:lvl3pPr>
            <a:lvl4pPr indent="-539750" lvl="3" marL="1828800" algn="l">
              <a:lnSpc>
                <a:spcPct val="115000"/>
              </a:lnSpc>
              <a:spcBef>
                <a:spcPts val="0"/>
              </a:spcBef>
              <a:spcAft>
                <a:spcPts val="0"/>
              </a:spcAft>
              <a:buSzPts val="4900"/>
              <a:buChar char="●"/>
              <a:defRPr sz="3136"/>
            </a:lvl4pPr>
            <a:lvl5pPr indent="-539750" lvl="4" marL="2286000" algn="l">
              <a:lnSpc>
                <a:spcPct val="115000"/>
              </a:lnSpc>
              <a:spcBef>
                <a:spcPts val="0"/>
              </a:spcBef>
              <a:spcAft>
                <a:spcPts val="0"/>
              </a:spcAft>
              <a:buSzPts val="4900"/>
              <a:buChar char="○"/>
              <a:defRPr sz="3136"/>
            </a:lvl5pPr>
            <a:lvl6pPr indent="-539750" lvl="5" marL="2743200" algn="l">
              <a:lnSpc>
                <a:spcPct val="115000"/>
              </a:lnSpc>
              <a:spcBef>
                <a:spcPts val="0"/>
              </a:spcBef>
              <a:spcAft>
                <a:spcPts val="0"/>
              </a:spcAft>
              <a:buSzPts val="4900"/>
              <a:buChar char="■"/>
              <a:defRPr sz="3136"/>
            </a:lvl6pPr>
            <a:lvl7pPr indent="-539750" lvl="6" marL="3200400" algn="l">
              <a:lnSpc>
                <a:spcPct val="115000"/>
              </a:lnSpc>
              <a:spcBef>
                <a:spcPts val="0"/>
              </a:spcBef>
              <a:spcAft>
                <a:spcPts val="0"/>
              </a:spcAft>
              <a:buSzPts val="4900"/>
              <a:buChar char="●"/>
              <a:defRPr sz="3136"/>
            </a:lvl7pPr>
            <a:lvl8pPr indent="-539750" lvl="7" marL="3657600" algn="l">
              <a:lnSpc>
                <a:spcPct val="115000"/>
              </a:lnSpc>
              <a:spcBef>
                <a:spcPts val="0"/>
              </a:spcBef>
              <a:spcAft>
                <a:spcPts val="0"/>
              </a:spcAft>
              <a:buSzPts val="4900"/>
              <a:buChar char="○"/>
              <a:defRPr sz="3136"/>
            </a:lvl8pPr>
            <a:lvl9pPr indent="-539750" lvl="8" marL="4114800" algn="l">
              <a:lnSpc>
                <a:spcPct val="115000"/>
              </a:lnSpc>
              <a:spcBef>
                <a:spcPts val="0"/>
              </a:spcBef>
              <a:spcAft>
                <a:spcPts val="0"/>
              </a:spcAft>
              <a:buSzPts val="4900"/>
              <a:buChar char="■"/>
              <a:defRPr sz="3136"/>
            </a:lvl9pPr>
          </a:lstStyle>
          <a:p/>
        </p:txBody>
      </p:sp>
      <p:sp>
        <p:nvSpPr>
          <p:cNvPr id="24" name="Google Shape;24;p6"/>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7"/>
          <p:cNvSpPr txBox="1"/>
          <p:nvPr>
            <p:ph type="title"/>
          </p:nvPr>
        </p:nvSpPr>
        <p:spPr>
          <a:xfrm>
            <a:off x="1277050" y="1822818"/>
            <a:ext cx="34909415" cy="2345849"/>
          </a:xfrm>
          <a:prstGeom prst="rect">
            <a:avLst/>
          </a:prstGeom>
          <a:noFill/>
          <a:ln>
            <a:noFill/>
          </a:ln>
        </p:spPr>
        <p:txBody>
          <a:bodyPr anchorCtr="0" anchor="t" bIns="371025" lIns="371025" spcFirstLastPara="1" rIns="371025" wrap="square" tIns="371025">
            <a:normAutofit/>
          </a:bodyPr>
          <a:lstStyle>
            <a:lvl1pPr lvl="0" algn="l">
              <a:lnSpc>
                <a:spcPct val="100000"/>
              </a:lnSpc>
              <a:spcBef>
                <a:spcPts val="0"/>
              </a:spcBef>
              <a:spcAft>
                <a:spcPts val="0"/>
              </a:spcAft>
              <a:buSzPts val="11400"/>
              <a:buNone/>
              <a:defRPr/>
            </a:lvl1pPr>
            <a:lvl2pPr lvl="1" algn="l">
              <a:lnSpc>
                <a:spcPct val="100000"/>
              </a:lnSpc>
              <a:spcBef>
                <a:spcPts val="0"/>
              </a:spcBef>
              <a:spcAft>
                <a:spcPts val="0"/>
              </a:spcAft>
              <a:buSzPts val="11400"/>
              <a:buNone/>
              <a:defRPr/>
            </a:lvl2pPr>
            <a:lvl3pPr lvl="2" algn="l">
              <a:lnSpc>
                <a:spcPct val="100000"/>
              </a:lnSpc>
              <a:spcBef>
                <a:spcPts val="0"/>
              </a:spcBef>
              <a:spcAft>
                <a:spcPts val="0"/>
              </a:spcAft>
              <a:buSzPts val="11400"/>
              <a:buNone/>
              <a:defRPr/>
            </a:lvl3pPr>
            <a:lvl4pPr lvl="3" algn="l">
              <a:lnSpc>
                <a:spcPct val="100000"/>
              </a:lnSpc>
              <a:spcBef>
                <a:spcPts val="0"/>
              </a:spcBef>
              <a:spcAft>
                <a:spcPts val="0"/>
              </a:spcAft>
              <a:buSzPts val="11400"/>
              <a:buNone/>
              <a:defRPr/>
            </a:lvl4pPr>
            <a:lvl5pPr lvl="4" algn="l">
              <a:lnSpc>
                <a:spcPct val="100000"/>
              </a:lnSpc>
              <a:spcBef>
                <a:spcPts val="0"/>
              </a:spcBef>
              <a:spcAft>
                <a:spcPts val="0"/>
              </a:spcAft>
              <a:buSzPts val="11400"/>
              <a:buNone/>
              <a:defRPr/>
            </a:lvl5pPr>
            <a:lvl6pPr lvl="5" algn="l">
              <a:lnSpc>
                <a:spcPct val="100000"/>
              </a:lnSpc>
              <a:spcBef>
                <a:spcPts val="0"/>
              </a:spcBef>
              <a:spcAft>
                <a:spcPts val="0"/>
              </a:spcAft>
              <a:buSzPts val="11400"/>
              <a:buNone/>
              <a:defRPr/>
            </a:lvl6pPr>
            <a:lvl7pPr lvl="6" algn="l">
              <a:lnSpc>
                <a:spcPct val="100000"/>
              </a:lnSpc>
              <a:spcBef>
                <a:spcPts val="0"/>
              </a:spcBef>
              <a:spcAft>
                <a:spcPts val="0"/>
              </a:spcAft>
              <a:buSzPts val="11400"/>
              <a:buNone/>
              <a:defRPr/>
            </a:lvl7pPr>
            <a:lvl8pPr lvl="7" algn="l">
              <a:lnSpc>
                <a:spcPct val="100000"/>
              </a:lnSpc>
              <a:spcBef>
                <a:spcPts val="0"/>
              </a:spcBef>
              <a:spcAft>
                <a:spcPts val="0"/>
              </a:spcAft>
              <a:buSzPts val="11400"/>
              <a:buNone/>
              <a:defRPr/>
            </a:lvl8pPr>
            <a:lvl9pPr lvl="8" algn="l">
              <a:lnSpc>
                <a:spcPct val="100000"/>
              </a:lnSpc>
              <a:spcBef>
                <a:spcPts val="0"/>
              </a:spcBef>
              <a:spcAft>
                <a:spcPts val="0"/>
              </a:spcAft>
              <a:buSzPts val="11400"/>
              <a:buNone/>
              <a:defRPr/>
            </a:lvl9pPr>
          </a:lstStyle>
          <a:p/>
        </p:txBody>
      </p:sp>
      <p:sp>
        <p:nvSpPr>
          <p:cNvPr id="27" name="Google Shape;27;p7"/>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8"/>
          <p:cNvSpPr txBox="1"/>
          <p:nvPr>
            <p:ph type="title"/>
          </p:nvPr>
        </p:nvSpPr>
        <p:spPr>
          <a:xfrm>
            <a:off x="1277051" y="2275731"/>
            <a:ext cx="11504513" cy="3095415"/>
          </a:xfrm>
          <a:prstGeom prst="rect">
            <a:avLst/>
          </a:prstGeom>
          <a:noFill/>
          <a:ln>
            <a:noFill/>
          </a:ln>
        </p:spPr>
        <p:txBody>
          <a:bodyPr anchorCtr="0" anchor="b" bIns="371025" lIns="371025" spcFirstLastPara="1" rIns="371025" wrap="square" tIns="371025">
            <a:normAutofit/>
          </a:bodyPr>
          <a:lstStyle>
            <a:lvl1pPr lvl="0" algn="l">
              <a:lnSpc>
                <a:spcPct val="100000"/>
              </a:lnSpc>
              <a:spcBef>
                <a:spcPts val="0"/>
              </a:spcBef>
              <a:spcAft>
                <a:spcPts val="0"/>
              </a:spcAft>
              <a:buSzPts val="9800"/>
              <a:buNone/>
              <a:defRPr sz="6272"/>
            </a:lvl1pPr>
            <a:lvl2pPr lvl="1" algn="l">
              <a:lnSpc>
                <a:spcPct val="100000"/>
              </a:lnSpc>
              <a:spcBef>
                <a:spcPts val="0"/>
              </a:spcBef>
              <a:spcAft>
                <a:spcPts val="0"/>
              </a:spcAft>
              <a:buSzPts val="9800"/>
              <a:buNone/>
              <a:defRPr sz="6272"/>
            </a:lvl2pPr>
            <a:lvl3pPr lvl="2" algn="l">
              <a:lnSpc>
                <a:spcPct val="100000"/>
              </a:lnSpc>
              <a:spcBef>
                <a:spcPts val="0"/>
              </a:spcBef>
              <a:spcAft>
                <a:spcPts val="0"/>
              </a:spcAft>
              <a:buSzPts val="9800"/>
              <a:buNone/>
              <a:defRPr sz="6272"/>
            </a:lvl3pPr>
            <a:lvl4pPr lvl="3" algn="l">
              <a:lnSpc>
                <a:spcPct val="100000"/>
              </a:lnSpc>
              <a:spcBef>
                <a:spcPts val="0"/>
              </a:spcBef>
              <a:spcAft>
                <a:spcPts val="0"/>
              </a:spcAft>
              <a:buSzPts val="9800"/>
              <a:buNone/>
              <a:defRPr sz="6272"/>
            </a:lvl4pPr>
            <a:lvl5pPr lvl="4" algn="l">
              <a:lnSpc>
                <a:spcPct val="100000"/>
              </a:lnSpc>
              <a:spcBef>
                <a:spcPts val="0"/>
              </a:spcBef>
              <a:spcAft>
                <a:spcPts val="0"/>
              </a:spcAft>
              <a:buSzPts val="9800"/>
              <a:buNone/>
              <a:defRPr sz="6272"/>
            </a:lvl5pPr>
            <a:lvl6pPr lvl="5" algn="l">
              <a:lnSpc>
                <a:spcPct val="100000"/>
              </a:lnSpc>
              <a:spcBef>
                <a:spcPts val="0"/>
              </a:spcBef>
              <a:spcAft>
                <a:spcPts val="0"/>
              </a:spcAft>
              <a:buSzPts val="9800"/>
              <a:buNone/>
              <a:defRPr sz="6272"/>
            </a:lvl6pPr>
            <a:lvl7pPr lvl="6" algn="l">
              <a:lnSpc>
                <a:spcPct val="100000"/>
              </a:lnSpc>
              <a:spcBef>
                <a:spcPts val="0"/>
              </a:spcBef>
              <a:spcAft>
                <a:spcPts val="0"/>
              </a:spcAft>
              <a:buSzPts val="9800"/>
              <a:buNone/>
              <a:defRPr sz="6272"/>
            </a:lvl7pPr>
            <a:lvl8pPr lvl="7" algn="l">
              <a:lnSpc>
                <a:spcPct val="100000"/>
              </a:lnSpc>
              <a:spcBef>
                <a:spcPts val="0"/>
              </a:spcBef>
              <a:spcAft>
                <a:spcPts val="0"/>
              </a:spcAft>
              <a:buSzPts val="9800"/>
              <a:buNone/>
              <a:defRPr sz="6272"/>
            </a:lvl8pPr>
            <a:lvl9pPr lvl="8" algn="l">
              <a:lnSpc>
                <a:spcPct val="100000"/>
              </a:lnSpc>
              <a:spcBef>
                <a:spcPts val="0"/>
              </a:spcBef>
              <a:spcAft>
                <a:spcPts val="0"/>
              </a:spcAft>
              <a:buSzPts val="9800"/>
              <a:buNone/>
              <a:defRPr sz="6272"/>
            </a:lvl9pPr>
          </a:lstStyle>
          <a:p/>
        </p:txBody>
      </p:sp>
      <p:sp>
        <p:nvSpPr>
          <p:cNvPr id="30" name="Google Shape;30;p8"/>
          <p:cNvSpPr txBox="1"/>
          <p:nvPr>
            <p:ph idx="1" type="body"/>
          </p:nvPr>
        </p:nvSpPr>
        <p:spPr>
          <a:xfrm>
            <a:off x="1277051" y="5691785"/>
            <a:ext cx="11504513" cy="13022745"/>
          </a:xfrm>
          <a:prstGeom prst="rect">
            <a:avLst/>
          </a:prstGeom>
          <a:noFill/>
          <a:ln>
            <a:noFill/>
          </a:ln>
        </p:spPr>
        <p:txBody>
          <a:bodyPr anchorCtr="0" anchor="t" bIns="371025" lIns="371025" spcFirstLastPara="1" rIns="371025" wrap="square" tIns="371025">
            <a:normAutofit/>
          </a:bodyPr>
          <a:lstStyle>
            <a:lvl1pPr indent="-539750" lvl="0" marL="457200" algn="l">
              <a:lnSpc>
                <a:spcPct val="115000"/>
              </a:lnSpc>
              <a:spcBef>
                <a:spcPts val="0"/>
              </a:spcBef>
              <a:spcAft>
                <a:spcPts val="0"/>
              </a:spcAft>
              <a:buSzPts val="4900"/>
              <a:buChar char="●"/>
              <a:defRPr sz="3136"/>
            </a:lvl1pPr>
            <a:lvl2pPr indent="-539750" lvl="1" marL="914400" algn="l">
              <a:lnSpc>
                <a:spcPct val="115000"/>
              </a:lnSpc>
              <a:spcBef>
                <a:spcPts val="0"/>
              </a:spcBef>
              <a:spcAft>
                <a:spcPts val="0"/>
              </a:spcAft>
              <a:buSzPts val="4900"/>
              <a:buChar char="○"/>
              <a:defRPr sz="3136"/>
            </a:lvl2pPr>
            <a:lvl3pPr indent="-539750" lvl="2" marL="1371600" algn="l">
              <a:lnSpc>
                <a:spcPct val="115000"/>
              </a:lnSpc>
              <a:spcBef>
                <a:spcPts val="0"/>
              </a:spcBef>
              <a:spcAft>
                <a:spcPts val="0"/>
              </a:spcAft>
              <a:buSzPts val="4900"/>
              <a:buChar char="■"/>
              <a:defRPr sz="3136"/>
            </a:lvl3pPr>
            <a:lvl4pPr indent="-539750" lvl="3" marL="1828800" algn="l">
              <a:lnSpc>
                <a:spcPct val="115000"/>
              </a:lnSpc>
              <a:spcBef>
                <a:spcPts val="0"/>
              </a:spcBef>
              <a:spcAft>
                <a:spcPts val="0"/>
              </a:spcAft>
              <a:buSzPts val="4900"/>
              <a:buChar char="●"/>
              <a:defRPr sz="3136"/>
            </a:lvl4pPr>
            <a:lvl5pPr indent="-539750" lvl="4" marL="2286000" algn="l">
              <a:lnSpc>
                <a:spcPct val="115000"/>
              </a:lnSpc>
              <a:spcBef>
                <a:spcPts val="0"/>
              </a:spcBef>
              <a:spcAft>
                <a:spcPts val="0"/>
              </a:spcAft>
              <a:buSzPts val="4900"/>
              <a:buChar char="○"/>
              <a:defRPr sz="3136"/>
            </a:lvl5pPr>
            <a:lvl6pPr indent="-539750" lvl="5" marL="2743200" algn="l">
              <a:lnSpc>
                <a:spcPct val="115000"/>
              </a:lnSpc>
              <a:spcBef>
                <a:spcPts val="0"/>
              </a:spcBef>
              <a:spcAft>
                <a:spcPts val="0"/>
              </a:spcAft>
              <a:buSzPts val="4900"/>
              <a:buChar char="■"/>
              <a:defRPr sz="3136"/>
            </a:lvl6pPr>
            <a:lvl7pPr indent="-539750" lvl="6" marL="3200400" algn="l">
              <a:lnSpc>
                <a:spcPct val="115000"/>
              </a:lnSpc>
              <a:spcBef>
                <a:spcPts val="0"/>
              </a:spcBef>
              <a:spcAft>
                <a:spcPts val="0"/>
              </a:spcAft>
              <a:buSzPts val="4900"/>
              <a:buChar char="●"/>
              <a:defRPr sz="3136"/>
            </a:lvl7pPr>
            <a:lvl8pPr indent="-539750" lvl="7" marL="3657600" algn="l">
              <a:lnSpc>
                <a:spcPct val="115000"/>
              </a:lnSpc>
              <a:spcBef>
                <a:spcPts val="0"/>
              </a:spcBef>
              <a:spcAft>
                <a:spcPts val="0"/>
              </a:spcAft>
              <a:buSzPts val="4900"/>
              <a:buChar char="○"/>
              <a:defRPr sz="3136"/>
            </a:lvl8pPr>
            <a:lvl9pPr indent="-539750" lvl="8" marL="4114800" algn="l">
              <a:lnSpc>
                <a:spcPct val="115000"/>
              </a:lnSpc>
              <a:spcBef>
                <a:spcPts val="0"/>
              </a:spcBef>
              <a:spcAft>
                <a:spcPts val="0"/>
              </a:spcAft>
              <a:buSzPts val="4900"/>
              <a:buChar char="■"/>
              <a:defRPr sz="3136"/>
            </a:lvl9pPr>
          </a:lstStyle>
          <a:p/>
        </p:txBody>
      </p:sp>
      <p:sp>
        <p:nvSpPr>
          <p:cNvPr id="31" name="Google Shape;31;p8"/>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9"/>
          <p:cNvSpPr txBox="1"/>
          <p:nvPr>
            <p:ph type="title"/>
          </p:nvPr>
        </p:nvSpPr>
        <p:spPr>
          <a:xfrm>
            <a:off x="2008578" y="1843809"/>
            <a:ext cx="26088982" cy="16755790"/>
          </a:xfrm>
          <a:prstGeom prst="rect">
            <a:avLst/>
          </a:prstGeom>
          <a:noFill/>
          <a:ln>
            <a:noFill/>
          </a:ln>
        </p:spPr>
        <p:txBody>
          <a:bodyPr anchorCtr="0" anchor="ctr" bIns="371025" lIns="371025" spcFirstLastPara="1" rIns="371025" wrap="square" tIns="371025">
            <a:normAutofit/>
          </a:bodyPr>
          <a:lstStyle>
            <a:lvl1pPr lvl="0" algn="l">
              <a:lnSpc>
                <a:spcPct val="100000"/>
              </a:lnSpc>
              <a:spcBef>
                <a:spcPts val="0"/>
              </a:spcBef>
              <a:spcAft>
                <a:spcPts val="0"/>
              </a:spcAft>
              <a:buSzPts val="19500"/>
              <a:buNone/>
              <a:defRPr sz="12480"/>
            </a:lvl1pPr>
            <a:lvl2pPr lvl="1" algn="l">
              <a:lnSpc>
                <a:spcPct val="100000"/>
              </a:lnSpc>
              <a:spcBef>
                <a:spcPts val="0"/>
              </a:spcBef>
              <a:spcAft>
                <a:spcPts val="0"/>
              </a:spcAft>
              <a:buSzPts val="19500"/>
              <a:buNone/>
              <a:defRPr sz="12480"/>
            </a:lvl2pPr>
            <a:lvl3pPr lvl="2" algn="l">
              <a:lnSpc>
                <a:spcPct val="100000"/>
              </a:lnSpc>
              <a:spcBef>
                <a:spcPts val="0"/>
              </a:spcBef>
              <a:spcAft>
                <a:spcPts val="0"/>
              </a:spcAft>
              <a:buSzPts val="19500"/>
              <a:buNone/>
              <a:defRPr sz="12480"/>
            </a:lvl3pPr>
            <a:lvl4pPr lvl="3" algn="l">
              <a:lnSpc>
                <a:spcPct val="100000"/>
              </a:lnSpc>
              <a:spcBef>
                <a:spcPts val="0"/>
              </a:spcBef>
              <a:spcAft>
                <a:spcPts val="0"/>
              </a:spcAft>
              <a:buSzPts val="19500"/>
              <a:buNone/>
              <a:defRPr sz="12480"/>
            </a:lvl4pPr>
            <a:lvl5pPr lvl="4" algn="l">
              <a:lnSpc>
                <a:spcPct val="100000"/>
              </a:lnSpc>
              <a:spcBef>
                <a:spcPts val="0"/>
              </a:spcBef>
              <a:spcAft>
                <a:spcPts val="0"/>
              </a:spcAft>
              <a:buSzPts val="19500"/>
              <a:buNone/>
              <a:defRPr sz="12480"/>
            </a:lvl5pPr>
            <a:lvl6pPr lvl="5" algn="l">
              <a:lnSpc>
                <a:spcPct val="100000"/>
              </a:lnSpc>
              <a:spcBef>
                <a:spcPts val="0"/>
              </a:spcBef>
              <a:spcAft>
                <a:spcPts val="0"/>
              </a:spcAft>
              <a:buSzPts val="19500"/>
              <a:buNone/>
              <a:defRPr sz="12480"/>
            </a:lvl6pPr>
            <a:lvl7pPr lvl="6" algn="l">
              <a:lnSpc>
                <a:spcPct val="100000"/>
              </a:lnSpc>
              <a:spcBef>
                <a:spcPts val="0"/>
              </a:spcBef>
              <a:spcAft>
                <a:spcPts val="0"/>
              </a:spcAft>
              <a:buSzPts val="19500"/>
              <a:buNone/>
              <a:defRPr sz="12480"/>
            </a:lvl7pPr>
            <a:lvl8pPr lvl="7" algn="l">
              <a:lnSpc>
                <a:spcPct val="100000"/>
              </a:lnSpc>
              <a:spcBef>
                <a:spcPts val="0"/>
              </a:spcBef>
              <a:spcAft>
                <a:spcPts val="0"/>
              </a:spcAft>
              <a:buSzPts val="19500"/>
              <a:buNone/>
              <a:defRPr sz="12480"/>
            </a:lvl8pPr>
            <a:lvl9pPr lvl="8" algn="l">
              <a:lnSpc>
                <a:spcPct val="100000"/>
              </a:lnSpc>
              <a:spcBef>
                <a:spcPts val="0"/>
              </a:spcBef>
              <a:spcAft>
                <a:spcPts val="0"/>
              </a:spcAft>
              <a:buSzPts val="19500"/>
              <a:buNone/>
              <a:defRPr sz="12480"/>
            </a:lvl9pPr>
          </a:lstStyle>
          <a:p/>
        </p:txBody>
      </p:sp>
      <p:sp>
        <p:nvSpPr>
          <p:cNvPr id="34" name="Google Shape;34;p9"/>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10"/>
          <p:cNvSpPr/>
          <p:nvPr/>
        </p:nvSpPr>
        <p:spPr>
          <a:xfrm>
            <a:off x="18731707" y="-511"/>
            <a:ext cx="18731707" cy="21067713"/>
          </a:xfrm>
          <a:prstGeom prst="rect">
            <a:avLst/>
          </a:prstGeom>
          <a:solidFill>
            <a:schemeClr val="lt2"/>
          </a:solidFill>
          <a:ln>
            <a:noFill/>
          </a:ln>
        </p:spPr>
        <p:txBody>
          <a:bodyPr anchorCtr="0" anchor="ctr" bIns="237450" lIns="237450" spcFirstLastPara="1" rIns="237450" wrap="square" tIns="2374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896" u="none" cap="none" strike="noStrike">
              <a:solidFill>
                <a:srgbClr val="000000"/>
              </a:solidFill>
              <a:latin typeface="Arial"/>
              <a:ea typeface="Arial"/>
              <a:cs typeface="Arial"/>
              <a:sym typeface="Arial"/>
            </a:endParaRPr>
          </a:p>
        </p:txBody>
      </p:sp>
      <p:sp>
        <p:nvSpPr>
          <p:cNvPr id="37" name="Google Shape;37;p10"/>
          <p:cNvSpPr txBox="1"/>
          <p:nvPr>
            <p:ph type="title"/>
          </p:nvPr>
        </p:nvSpPr>
        <p:spPr>
          <a:xfrm>
            <a:off x="1087766" y="5051070"/>
            <a:ext cx="16573586" cy="6071406"/>
          </a:xfrm>
          <a:prstGeom prst="rect">
            <a:avLst/>
          </a:prstGeom>
          <a:noFill/>
          <a:ln>
            <a:noFill/>
          </a:ln>
        </p:spPr>
        <p:txBody>
          <a:bodyPr anchorCtr="0" anchor="b" bIns="371025" lIns="371025" spcFirstLastPara="1" rIns="371025" wrap="square" tIns="371025">
            <a:normAutofit/>
          </a:bodyPr>
          <a:lstStyle>
            <a:lvl1pPr lvl="0" algn="ctr">
              <a:lnSpc>
                <a:spcPct val="100000"/>
              </a:lnSpc>
              <a:spcBef>
                <a:spcPts val="0"/>
              </a:spcBef>
              <a:spcAft>
                <a:spcPts val="0"/>
              </a:spcAft>
              <a:buSzPts val="17100"/>
              <a:buNone/>
              <a:defRPr sz="10944"/>
            </a:lvl1pPr>
            <a:lvl2pPr lvl="1" algn="ctr">
              <a:lnSpc>
                <a:spcPct val="100000"/>
              </a:lnSpc>
              <a:spcBef>
                <a:spcPts val="0"/>
              </a:spcBef>
              <a:spcAft>
                <a:spcPts val="0"/>
              </a:spcAft>
              <a:buSzPts val="17100"/>
              <a:buNone/>
              <a:defRPr sz="10944"/>
            </a:lvl2pPr>
            <a:lvl3pPr lvl="2" algn="ctr">
              <a:lnSpc>
                <a:spcPct val="100000"/>
              </a:lnSpc>
              <a:spcBef>
                <a:spcPts val="0"/>
              </a:spcBef>
              <a:spcAft>
                <a:spcPts val="0"/>
              </a:spcAft>
              <a:buSzPts val="17100"/>
              <a:buNone/>
              <a:defRPr sz="10944"/>
            </a:lvl3pPr>
            <a:lvl4pPr lvl="3" algn="ctr">
              <a:lnSpc>
                <a:spcPct val="100000"/>
              </a:lnSpc>
              <a:spcBef>
                <a:spcPts val="0"/>
              </a:spcBef>
              <a:spcAft>
                <a:spcPts val="0"/>
              </a:spcAft>
              <a:buSzPts val="17100"/>
              <a:buNone/>
              <a:defRPr sz="10944"/>
            </a:lvl4pPr>
            <a:lvl5pPr lvl="4" algn="ctr">
              <a:lnSpc>
                <a:spcPct val="100000"/>
              </a:lnSpc>
              <a:spcBef>
                <a:spcPts val="0"/>
              </a:spcBef>
              <a:spcAft>
                <a:spcPts val="0"/>
              </a:spcAft>
              <a:buSzPts val="17100"/>
              <a:buNone/>
              <a:defRPr sz="10944"/>
            </a:lvl5pPr>
            <a:lvl6pPr lvl="5" algn="ctr">
              <a:lnSpc>
                <a:spcPct val="100000"/>
              </a:lnSpc>
              <a:spcBef>
                <a:spcPts val="0"/>
              </a:spcBef>
              <a:spcAft>
                <a:spcPts val="0"/>
              </a:spcAft>
              <a:buSzPts val="17100"/>
              <a:buNone/>
              <a:defRPr sz="10944"/>
            </a:lvl6pPr>
            <a:lvl7pPr lvl="6" algn="ctr">
              <a:lnSpc>
                <a:spcPct val="100000"/>
              </a:lnSpc>
              <a:spcBef>
                <a:spcPts val="0"/>
              </a:spcBef>
              <a:spcAft>
                <a:spcPts val="0"/>
              </a:spcAft>
              <a:buSzPts val="17100"/>
              <a:buNone/>
              <a:defRPr sz="10944"/>
            </a:lvl7pPr>
            <a:lvl8pPr lvl="7" algn="ctr">
              <a:lnSpc>
                <a:spcPct val="100000"/>
              </a:lnSpc>
              <a:spcBef>
                <a:spcPts val="0"/>
              </a:spcBef>
              <a:spcAft>
                <a:spcPts val="0"/>
              </a:spcAft>
              <a:buSzPts val="17100"/>
              <a:buNone/>
              <a:defRPr sz="10944"/>
            </a:lvl8pPr>
            <a:lvl9pPr lvl="8" algn="ctr">
              <a:lnSpc>
                <a:spcPct val="100000"/>
              </a:lnSpc>
              <a:spcBef>
                <a:spcPts val="0"/>
              </a:spcBef>
              <a:spcAft>
                <a:spcPts val="0"/>
              </a:spcAft>
              <a:buSzPts val="17100"/>
              <a:buNone/>
              <a:defRPr sz="10944"/>
            </a:lvl9pPr>
          </a:lstStyle>
          <a:p/>
        </p:txBody>
      </p:sp>
      <p:sp>
        <p:nvSpPr>
          <p:cNvPr id="38" name="Google Shape;38;p10"/>
          <p:cNvSpPr txBox="1"/>
          <p:nvPr>
            <p:ph idx="1" type="subTitle"/>
          </p:nvPr>
        </p:nvSpPr>
        <p:spPr>
          <a:xfrm>
            <a:off x="1087766" y="11481361"/>
            <a:ext cx="16573586" cy="5058993"/>
          </a:xfrm>
          <a:prstGeom prst="rect">
            <a:avLst/>
          </a:prstGeom>
          <a:noFill/>
          <a:ln>
            <a:noFill/>
          </a:ln>
        </p:spPr>
        <p:txBody>
          <a:bodyPr anchorCtr="0" anchor="t" bIns="371025" lIns="371025" spcFirstLastPara="1" rIns="371025" wrap="square" tIns="371025">
            <a:normAutofit/>
          </a:bodyPr>
          <a:lstStyle>
            <a:lvl1pPr lvl="0" algn="ctr">
              <a:lnSpc>
                <a:spcPct val="100000"/>
              </a:lnSpc>
              <a:spcBef>
                <a:spcPts val="0"/>
              </a:spcBef>
              <a:spcAft>
                <a:spcPts val="0"/>
              </a:spcAft>
              <a:buSzPts val="8500"/>
              <a:buNone/>
              <a:defRPr sz="5440"/>
            </a:lvl1pPr>
            <a:lvl2pPr lvl="1" algn="ctr">
              <a:lnSpc>
                <a:spcPct val="100000"/>
              </a:lnSpc>
              <a:spcBef>
                <a:spcPts val="0"/>
              </a:spcBef>
              <a:spcAft>
                <a:spcPts val="0"/>
              </a:spcAft>
              <a:buSzPts val="8500"/>
              <a:buNone/>
              <a:defRPr sz="5440"/>
            </a:lvl2pPr>
            <a:lvl3pPr lvl="2" algn="ctr">
              <a:lnSpc>
                <a:spcPct val="100000"/>
              </a:lnSpc>
              <a:spcBef>
                <a:spcPts val="0"/>
              </a:spcBef>
              <a:spcAft>
                <a:spcPts val="0"/>
              </a:spcAft>
              <a:buSzPts val="8500"/>
              <a:buNone/>
              <a:defRPr sz="5440"/>
            </a:lvl3pPr>
            <a:lvl4pPr lvl="3" algn="ctr">
              <a:lnSpc>
                <a:spcPct val="100000"/>
              </a:lnSpc>
              <a:spcBef>
                <a:spcPts val="0"/>
              </a:spcBef>
              <a:spcAft>
                <a:spcPts val="0"/>
              </a:spcAft>
              <a:buSzPts val="8500"/>
              <a:buNone/>
              <a:defRPr sz="5440"/>
            </a:lvl4pPr>
            <a:lvl5pPr lvl="4" algn="ctr">
              <a:lnSpc>
                <a:spcPct val="100000"/>
              </a:lnSpc>
              <a:spcBef>
                <a:spcPts val="0"/>
              </a:spcBef>
              <a:spcAft>
                <a:spcPts val="0"/>
              </a:spcAft>
              <a:buSzPts val="8500"/>
              <a:buNone/>
              <a:defRPr sz="5440"/>
            </a:lvl5pPr>
            <a:lvl6pPr lvl="5" algn="ctr">
              <a:lnSpc>
                <a:spcPct val="100000"/>
              </a:lnSpc>
              <a:spcBef>
                <a:spcPts val="0"/>
              </a:spcBef>
              <a:spcAft>
                <a:spcPts val="0"/>
              </a:spcAft>
              <a:buSzPts val="8500"/>
              <a:buNone/>
              <a:defRPr sz="5440"/>
            </a:lvl6pPr>
            <a:lvl7pPr lvl="6" algn="ctr">
              <a:lnSpc>
                <a:spcPct val="100000"/>
              </a:lnSpc>
              <a:spcBef>
                <a:spcPts val="0"/>
              </a:spcBef>
              <a:spcAft>
                <a:spcPts val="0"/>
              </a:spcAft>
              <a:buSzPts val="8500"/>
              <a:buNone/>
              <a:defRPr sz="5440"/>
            </a:lvl7pPr>
            <a:lvl8pPr lvl="7" algn="ctr">
              <a:lnSpc>
                <a:spcPct val="100000"/>
              </a:lnSpc>
              <a:spcBef>
                <a:spcPts val="0"/>
              </a:spcBef>
              <a:spcAft>
                <a:spcPts val="0"/>
              </a:spcAft>
              <a:buSzPts val="8500"/>
              <a:buNone/>
              <a:defRPr sz="5440"/>
            </a:lvl8pPr>
            <a:lvl9pPr lvl="8" algn="ctr">
              <a:lnSpc>
                <a:spcPct val="100000"/>
              </a:lnSpc>
              <a:spcBef>
                <a:spcPts val="0"/>
              </a:spcBef>
              <a:spcAft>
                <a:spcPts val="0"/>
              </a:spcAft>
              <a:buSzPts val="8500"/>
              <a:buNone/>
              <a:defRPr sz="5440"/>
            </a:lvl9pPr>
          </a:lstStyle>
          <a:p/>
        </p:txBody>
      </p:sp>
      <p:sp>
        <p:nvSpPr>
          <p:cNvPr id="39" name="Google Shape;39;p10"/>
          <p:cNvSpPr txBox="1"/>
          <p:nvPr>
            <p:ph idx="2" type="body"/>
          </p:nvPr>
        </p:nvSpPr>
        <p:spPr>
          <a:xfrm>
            <a:off x="20237372" y="2965802"/>
            <a:ext cx="15720376" cy="15135123"/>
          </a:xfrm>
          <a:prstGeom prst="rect">
            <a:avLst/>
          </a:prstGeom>
          <a:noFill/>
          <a:ln>
            <a:noFill/>
          </a:ln>
        </p:spPr>
        <p:txBody>
          <a:bodyPr anchorCtr="0" anchor="ctr" bIns="371025" lIns="371025" spcFirstLastPara="1" rIns="371025" wrap="square" tIns="371025">
            <a:normAutofit/>
          </a:bodyPr>
          <a:lstStyle>
            <a:lvl1pPr indent="-692150" lvl="0" marL="457200" algn="l">
              <a:lnSpc>
                <a:spcPct val="115000"/>
              </a:lnSpc>
              <a:spcBef>
                <a:spcPts val="0"/>
              </a:spcBef>
              <a:spcAft>
                <a:spcPts val="0"/>
              </a:spcAft>
              <a:buSzPts val="7300"/>
              <a:buChar char="●"/>
              <a:defRPr/>
            </a:lvl1pPr>
            <a:lvl2pPr indent="-590550" lvl="1" marL="914400" algn="l">
              <a:lnSpc>
                <a:spcPct val="115000"/>
              </a:lnSpc>
              <a:spcBef>
                <a:spcPts val="0"/>
              </a:spcBef>
              <a:spcAft>
                <a:spcPts val="0"/>
              </a:spcAft>
              <a:buSzPts val="5700"/>
              <a:buChar char="○"/>
              <a:defRPr/>
            </a:lvl2pPr>
            <a:lvl3pPr indent="-590550" lvl="2" marL="1371600" algn="l">
              <a:lnSpc>
                <a:spcPct val="115000"/>
              </a:lnSpc>
              <a:spcBef>
                <a:spcPts val="0"/>
              </a:spcBef>
              <a:spcAft>
                <a:spcPts val="0"/>
              </a:spcAft>
              <a:buSzPts val="5700"/>
              <a:buChar char="■"/>
              <a:defRPr/>
            </a:lvl3pPr>
            <a:lvl4pPr indent="-590550" lvl="3" marL="1828800" algn="l">
              <a:lnSpc>
                <a:spcPct val="115000"/>
              </a:lnSpc>
              <a:spcBef>
                <a:spcPts val="0"/>
              </a:spcBef>
              <a:spcAft>
                <a:spcPts val="0"/>
              </a:spcAft>
              <a:buSzPts val="5700"/>
              <a:buChar char="●"/>
              <a:defRPr/>
            </a:lvl4pPr>
            <a:lvl5pPr indent="-590550" lvl="4" marL="2286000" algn="l">
              <a:lnSpc>
                <a:spcPct val="115000"/>
              </a:lnSpc>
              <a:spcBef>
                <a:spcPts val="0"/>
              </a:spcBef>
              <a:spcAft>
                <a:spcPts val="0"/>
              </a:spcAft>
              <a:buSzPts val="5700"/>
              <a:buChar char="○"/>
              <a:defRPr/>
            </a:lvl5pPr>
            <a:lvl6pPr indent="-590550" lvl="5" marL="2743200" algn="l">
              <a:lnSpc>
                <a:spcPct val="115000"/>
              </a:lnSpc>
              <a:spcBef>
                <a:spcPts val="0"/>
              </a:spcBef>
              <a:spcAft>
                <a:spcPts val="0"/>
              </a:spcAft>
              <a:buSzPts val="5700"/>
              <a:buChar char="■"/>
              <a:defRPr/>
            </a:lvl6pPr>
            <a:lvl7pPr indent="-590550" lvl="6" marL="3200400" algn="l">
              <a:lnSpc>
                <a:spcPct val="115000"/>
              </a:lnSpc>
              <a:spcBef>
                <a:spcPts val="0"/>
              </a:spcBef>
              <a:spcAft>
                <a:spcPts val="0"/>
              </a:spcAft>
              <a:buSzPts val="5700"/>
              <a:buChar char="●"/>
              <a:defRPr/>
            </a:lvl7pPr>
            <a:lvl8pPr indent="-590550" lvl="7" marL="3657600" algn="l">
              <a:lnSpc>
                <a:spcPct val="115000"/>
              </a:lnSpc>
              <a:spcBef>
                <a:spcPts val="0"/>
              </a:spcBef>
              <a:spcAft>
                <a:spcPts val="0"/>
              </a:spcAft>
              <a:buSzPts val="5700"/>
              <a:buChar char="○"/>
              <a:defRPr/>
            </a:lvl8pPr>
            <a:lvl9pPr indent="-590550" lvl="8" marL="4114800" algn="l">
              <a:lnSpc>
                <a:spcPct val="115000"/>
              </a:lnSpc>
              <a:spcBef>
                <a:spcPts val="0"/>
              </a:spcBef>
              <a:spcAft>
                <a:spcPts val="0"/>
              </a:spcAft>
              <a:buSzPts val="5700"/>
              <a:buChar char="■"/>
              <a:defRPr/>
            </a:lvl9pPr>
          </a:lstStyle>
          <a:p/>
        </p:txBody>
      </p:sp>
      <p:sp>
        <p:nvSpPr>
          <p:cNvPr id="40" name="Google Shape;40;p10"/>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1"/>
          <p:cNvSpPr txBox="1"/>
          <p:nvPr>
            <p:ph idx="1" type="body"/>
          </p:nvPr>
        </p:nvSpPr>
        <p:spPr>
          <a:xfrm>
            <a:off x="1277051" y="17328384"/>
            <a:ext cx="24577171" cy="2478521"/>
          </a:xfrm>
          <a:prstGeom prst="rect">
            <a:avLst/>
          </a:prstGeom>
          <a:noFill/>
          <a:ln>
            <a:noFill/>
          </a:ln>
        </p:spPr>
        <p:txBody>
          <a:bodyPr anchorCtr="0" anchor="ctr" bIns="371025" lIns="371025" spcFirstLastPara="1" rIns="371025" wrap="square" tIns="371025">
            <a:normAutofit/>
          </a:bodyPr>
          <a:lstStyle>
            <a:lvl1pPr indent="-228600" lvl="0" marL="457200" algn="l">
              <a:lnSpc>
                <a:spcPct val="100000"/>
              </a:lnSpc>
              <a:spcBef>
                <a:spcPts val="0"/>
              </a:spcBef>
              <a:spcAft>
                <a:spcPts val="0"/>
              </a:spcAft>
              <a:buSzPts val="7300"/>
              <a:buNone/>
              <a:defRPr/>
            </a:lvl1pPr>
          </a:lstStyle>
          <a:p/>
        </p:txBody>
      </p:sp>
      <p:sp>
        <p:nvSpPr>
          <p:cNvPr id="43" name="Google Shape;43;p11"/>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2"/>
          <p:cNvSpPr txBox="1"/>
          <p:nvPr>
            <p:ph hasCustomPrompt="1" type="title"/>
          </p:nvPr>
        </p:nvSpPr>
        <p:spPr>
          <a:xfrm>
            <a:off x="1277050" y="4530674"/>
            <a:ext cx="34909415" cy="8042472"/>
          </a:xfrm>
          <a:prstGeom prst="rect">
            <a:avLst/>
          </a:prstGeom>
          <a:noFill/>
          <a:ln>
            <a:noFill/>
          </a:ln>
        </p:spPr>
        <p:txBody>
          <a:bodyPr anchorCtr="0" anchor="b" bIns="371025" lIns="371025" spcFirstLastPara="1" rIns="371025" wrap="square" tIns="371025">
            <a:normAutofit/>
          </a:bodyPr>
          <a:lstStyle>
            <a:lvl1pPr lvl="0" algn="ctr">
              <a:lnSpc>
                <a:spcPct val="100000"/>
              </a:lnSpc>
              <a:spcBef>
                <a:spcPts val="0"/>
              </a:spcBef>
              <a:spcAft>
                <a:spcPts val="0"/>
              </a:spcAft>
              <a:buSzPts val="48700"/>
              <a:buNone/>
              <a:defRPr sz="31168"/>
            </a:lvl1pPr>
            <a:lvl2pPr lvl="1" algn="ctr">
              <a:lnSpc>
                <a:spcPct val="100000"/>
              </a:lnSpc>
              <a:spcBef>
                <a:spcPts val="0"/>
              </a:spcBef>
              <a:spcAft>
                <a:spcPts val="0"/>
              </a:spcAft>
              <a:buSzPts val="48700"/>
              <a:buNone/>
              <a:defRPr sz="31168"/>
            </a:lvl2pPr>
            <a:lvl3pPr lvl="2" algn="ctr">
              <a:lnSpc>
                <a:spcPct val="100000"/>
              </a:lnSpc>
              <a:spcBef>
                <a:spcPts val="0"/>
              </a:spcBef>
              <a:spcAft>
                <a:spcPts val="0"/>
              </a:spcAft>
              <a:buSzPts val="48700"/>
              <a:buNone/>
              <a:defRPr sz="31168"/>
            </a:lvl3pPr>
            <a:lvl4pPr lvl="3" algn="ctr">
              <a:lnSpc>
                <a:spcPct val="100000"/>
              </a:lnSpc>
              <a:spcBef>
                <a:spcPts val="0"/>
              </a:spcBef>
              <a:spcAft>
                <a:spcPts val="0"/>
              </a:spcAft>
              <a:buSzPts val="48700"/>
              <a:buNone/>
              <a:defRPr sz="31168"/>
            </a:lvl4pPr>
            <a:lvl5pPr lvl="4" algn="ctr">
              <a:lnSpc>
                <a:spcPct val="100000"/>
              </a:lnSpc>
              <a:spcBef>
                <a:spcPts val="0"/>
              </a:spcBef>
              <a:spcAft>
                <a:spcPts val="0"/>
              </a:spcAft>
              <a:buSzPts val="48700"/>
              <a:buNone/>
              <a:defRPr sz="31168"/>
            </a:lvl5pPr>
            <a:lvl6pPr lvl="5" algn="ctr">
              <a:lnSpc>
                <a:spcPct val="100000"/>
              </a:lnSpc>
              <a:spcBef>
                <a:spcPts val="0"/>
              </a:spcBef>
              <a:spcAft>
                <a:spcPts val="0"/>
              </a:spcAft>
              <a:buSzPts val="48700"/>
              <a:buNone/>
              <a:defRPr sz="31168"/>
            </a:lvl6pPr>
            <a:lvl7pPr lvl="6" algn="ctr">
              <a:lnSpc>
                <a:spcPct val="100000"/>
              </a:lnSpc>
              <a:spcBef>
                <a:spcPts val="0"/>
              </a:spcBef>
              <a:spcAft>
                <a:spcPts val="0"/>
              </a:spcAft>
              <a:buSzPts val="48700"/>
              <a:buNone/>
              <a:defRPr sz="31168"/>
            </a:lvl7pPr>
            <a:lvl8pPr lvl="7" algn="ctr">
              <a:lnSpc>
                <a:spcPct val="100000"/>
              </a:lnSpc>
              <a:spcBef>
                <a:spcPts val="0"/>
              </a:spcBef>
              <a:spcAft>
                <a:spcPts val="0"/>
              </a:spcAft>
              <a:buSzPts val="48700"/>
              <a:buNone/>
              <a:defRPr sz="31168"/>
            </a:lvl8pPr>
            <a:lvl9pPr lvl="8" algn="ctr">
              <a:lnSpc>
                <a:spcPct val="100000"/>
              </a:lnSpc>
              <a:spcBef>
                <a:spcPts val="0"/>
              </a:spcBef>
              <a:spcAft>
                <a:spcPts val="0"/>
              </a:spcAft>
              <a:buSzPts val="48700"/>
              <a:buNone/>
              <a:defRPr sz="31168"/>
            </a:lvl9pPr>
          </a:lstStyle>
          <a:p>
            <a:r>
              <a:t>xx%</a:t>
            </a:r>
          </a:p>
        </p:txBody>
      </p:sp>
      <p:sp>
        <p:nvSpPr>
          <p:cNvPr id="46" name="Google Shape;46;p12"/>
          <p:cNvSpPr txBox="1"/>
          <p:nvPr>
            <p:ph idx="1" type="body"/>
          </p:nvPr>
        </p:nvSpPr>
        <p:spPr>
          <a:xfrm>
            <a:off x="1277050" y="12911475"/>
            <a:ext cx="34909415" cy="5327984"/>
          </a:xfrm>
          <a:prstGeom prst="rect">
            <a:avLst/>
          </a:prstGeom>
          <a:noFill/>
          <a:ln>
            <a:noFill/>
          </a:ln>
        </p:spPr>
        <p:txBody>
          <a:bodyPr anchorCtr="0" anchor="t" bIns="371025" lIns="371025" spcFirstLastPara="1" rIns="371025" wrap="square" tIns="371025">
            <a:normAutofit/>
          </a:bodyPr>
          <a:lstStyle>
            <a:lvl1pPr indent="-692150" lvl="0" marL="457200" algn="ctr">
              <a:lnSpc>
                <a:spcPct val="115000"/>
              </a:lnSpc>
              <a:spcBef>
                <a:spcPts val="0"/>
              </a:spcBef>
              <a:spcAft>
                <a:spcPts val="0"/>
              </a:spcAft>
              <a:buSzPts val="7300"/>
              <a:buChar char="●"/>
              <a:defRPr/>
            </a:lvl1pPr>
            <a:lvl2pPr indent="-590550" lvl="1" marL="914400" algn="ctr">
              <a:lnSpc>
                <a:spcPct val="115000"/>
              </a:lnSpc>
              <a:spcBef>
                <a:spcPts val="0"/>
              </a:spcBef>
              <a:spcAft>
                <a:spcPts val="0"/>
              </a:spcAft>
              <a:buSzPts val="5700"/>
              <a:buChar char="○"/>
              <a:defRPr/>
            </a:lvl2pPr>
            <a:lvl3pPr indent="-590550" lvl="2" marL="1371600" algn="ctr">
              <a:lnSpc>
                <a:spcPct val="115000"/>
              </a:lnSpc>
              <a:spcBef>
                <a:spcPts val="0"/>
              </a:spcBef>
              <a:spcAft>
                <a:spcPts val="0"/>
              </a:spcAft>
              <a:buSzPts val="5700"/>
              <a:buChar char="■"/>
              <a:defRPr/>
            </a:lvl3pPr>
            <a:lvl4pPr indent="-590550" lvl="3" marL="1828800" algn="ctr">
              <a:lnSpc>
                <a:spcPct val="115000"/>
              </a:lnSpc>
              <a:spcBef>
                <a:spcPts val="0"/>
              </a:spcBef>
              <a:spcAft>
                <a:spcPts val="0"/>
              </a:spcAft>
              <a:buSzPts val="5700"/>
              <a:buChar char="●"/>
              <a:defRPr/>
            </a:lvl4pPr>
            <a:lvl5pPr indent="-590550" lvl="4" marL="2286000" algn="ctr">
              <a:lnSpc>
                <a:spcPct val="115000"/>
              </a:lnSpc>
              <a:spcBef>
                <a:spcPts val="0"/>
              </a:spcBef>
              <a:spcAft>
                <a:spcPts val="0"/>
              </a:spcAft>
              <a:buSzPts val="5700"/>
              <a:buChar char="○"/>
              <a:defRPr/>
            </a:lvl5pPr>
            <a:lvl6pPr indent="-590550" lvl="5" marL="2743200" algn="ctr">
              <a:lnSpc>
                <a:spcPct val="115000"/>
              </a:lnSpc>
              <a:spcBef>
                <a:spcPts val="0"/>
              </a:spcBef>
              <a:spcAft>
                <a:spcPts val="0"/>
              </a:spcAft>
              <a:buSzPts val="5700"/>
              <a:buChar char="■"/>
              <a:defRPr/>
            </a:lvl6pPr>
            <a:lvl7pPr indent="-590550" lvl="6" marL="3200400" algn="ctr">
              <a:lnSpc>
                <a:spcPct val="115000"/>
              </a:lnSpc>
              <a:spcBef>
                <a:spcPts val="0"/>
              </a:spcBef>
              <a:spcAft>
                <a:spcPts val="0"/>
              </a:spcAft>
              <a:buSzPts val="5700"/>
              <a:buChar char="●"/>
              <a:defRPr/>
            </a:lvl7pPr>
            <a:lvl8pPr indent="-590550" lvl="7" marL="3657600" algn="ctr">
              <a:lnSpc>
                <a:spcPct val="115000"/>
              </a:lnSpc>
              <a:spcBef>
                <a:spcPts val="0"/>
              </a:spcBef>
              <a:spcAft>
                <a:spcPts val="0"/>
              </a:spcAft>
              <a:buSzPts val="5700"/>
              <a:buChar char="○"/>
              <a:defRPr/>
            </a:lvl8pPr>
            <a:lvl9pPr indent="-590550" lvl="8" marL="4114800" algn="ctr">
              <a:lnSpc>
                <a:spcPct val="115000"/>
              </a:lnSpc>
              <a:spcBef>
                <a:spcPts val="0"/>
              </a:spcBef>
              <a:spcAft>
                <a:spcPts val="0"/>
              </a:spcAft>
              <a:buSzPts val="5700"/>
              <a:buChar char="■"/>
              <a:defRPr/>
            </a:lvl9pPr>
          </a:lstStyle>
          <a:p/>
        </p:txBody>
      </p:sp>
      <p:sp>
        <p:nvSpPr>
          <p:cNvPr id="47" name="Google Shape;47;p12"/>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3"/>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2"/>
          <p:cNvSpPr txBox="1"/>
          <p:nvPr>
            <p:ph type="title"/>
          </p:nvPr>
        </p:nvSpPr>
        <p:spPr>
          <a:xfrm>
            <a:off x="1277050" y="1822818"/>
            <a:ext cx="34909415" cy="2345849"/>
          </a:xfrm>
          <a:prstGeom prst="rect">
            <a:avLst/>
          </a:prstGeom>
          <a:noFill/>
          <a:ln>
            <a:noFill/>
          </a:ln>
        </p:spPr>
        <p:txBody>
          <a:bodyPr anchorCtr="0" anchor="t" bIns="371025" lIns="371025" spcFirstLastPara="1" rIns="371025" wrap="square" tIns="371025">
            <a:normAutofit/>
          </a:bodyPr>
          <a:lstStyle>
            <a:lvl1pPr lvl="0"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9pPr>
          </a:lstStyle>
          <a:p/>
        </p:txBody>
      </p:sp>
      <p:sp>
        <p:nvSpPr>
          <p:cNvPr id="7" name="Google Shape;7;p2"/>
          <p:cNvSpPr txBox="1"/>
          <p:nvPr>
            <p:ph idx="1" type="body"/>
          </p:nvPr>
        </p:nvSpPr>
        <p:spPr>
          <a:xfrm>
            <a:off x="1277050" y="4720524"/>
            <a:ext cx="34909415" cy="13993494"/>
          </a:xfrm>
          <a:prstGeom prst="rect">
            <a:avLst/>
          </a:prstGeom>
          <a:noFill/>
          <a:ln>
            <a:noFill/>
          </a:ln>
        </p:spPr>
        <p:txBody>
          <a:bodyPr anchorCtr="0" anchor="t" bIns="371025" lIns="371025" spcFirstLastPara="1" rIns="371025" wrap="square" tIns="371025">
            <a:normAutofit/>
          </a:bodyPr>
          <a:lstStyle>
            <a:lvl1pPr indent="-692150" lvl="0" marL="457200" marR="0" rtl="0" algn="l">
              <a:lnSpc>
                <a:spcPct val="115000"/>
              </a:lnSpc>
              <a:spcBef>
                <a:spcPts val="0"/>
              </a:spcBef>
              <a:spcAft>
                <a:spcPts val="0"/>
              </a:spcAft>
              <a:buClr>
                <a:schemeClr val="dk2"/>
              </a:buClr>
              <a:buSzPts val="7300"/>
              <a:buFont typeface="Arial"/>
              <a:buChar char="●"/>
              <a:defRPr b="0" i="0" sz="7300" u="none" cap="none" strike="noStrike">
                <a:solidFill>
                  <a:schemeClr val="dk2"/>
                </a:solidFill>
                <a:latin typeface="Arial"/>
                <a:ea typeface="Arial"/>
                <a:cs typeface="Arial"/>
                <a:sym typeface="Arial"/>
              </a:defRPr>
            </a:lvl1pPr>
            <a:lvl2pPr indent="-590550" lvl="1" marL="9144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2pPr>
            <a:lvl3pPr indent="-590550" lvl="2" marL="13716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3pPr>
            <a:lvl4pPr indent="-590550" lvl="3" marL="18288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4pPr>
            <a:lvl5pPr indent="-590550" lvl="4" marL="22860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5pPr>
            <a:lvl6pPr indent="-590550" lvl="5" marL="27432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6pPr>
            <a:lvl7pPr indent="-590550" lvl="6" marL="32004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7pPr>
            <a:lvl8pPr indent="-590550" lvl="7" marL="36576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8pPr>
            <a:lvl9pPr indent="-590550" lvl="8" marL="41148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9pPr>
          </a:lstStyle>
          <a:p/>
        </p:txBody>
      </p:sp>
      <p:sp>
        <p:nvSpPr>
          <p:cNvPr id="8" name="Google Shape;8;p2"/>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6.png"/><Relationship Id="rId10" Type="http://schemas.openxmlformats.org/officeDocument/2006/relationships/image" Target="../media/image2.png"/><Relationship Id="rId13" Type="http://schemas.openxmlformats.org/officeDocument/2006/relationships/image" Target="../media/image7.jpg"/><Relationship Id="rId12" Type="http://schemas.openxmlformats.org/officeDocument/2006/relationships/image" Target="../media/image9.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jpg"/><Relationship Id="rId4" Type="http://schemas.openxmlformats.org/officeDocument/2006/relationships/image" Target="../media/image3.png"/><Relationship Id="rId9" Type="http://schemas.openxmlformats.org/officeDocument/2006/relationships/image" Target="../media/image12.png"/><Relationship Id="rId14" Type="http://schemas.openxmlformats.org/officeDocument/2006/relationships/image" Target="../media/image17.png"/><Relationship Id="rId5" Type="http://schemas.openxmlformats.org/officeDocument/2006/relationships/image" Target="../media/image4.png"/><Relationship Id="rId6" Type="http://schemas.openxmlformats.org/officeDocument/2006/relationships/image" Target="../media/image20.png"/><Relationship Id="rId7" Type="http://schemas.openxmlformats.org/officeDocument/2006/relationships/image" Target="../media/image1.png"/><Relationship Id="rId8" Type="http://schemas.openxmlformats.org/officeDocument/2006/relationships/image" Target="../media/image14.png"/></Relationships>
</file>

<file path=ppt/slides/_rels/slide2.xml.rels><?xml version="1.0" encoding="UTF-8" standalone="yes"?><Relationships xmlns="http://schemas.openxmlformats.org/package/2006/relationships"><Relationship Id="rId11" Type="http://schemas.openxmlformats.org/officeDocument/2006/relationships/image" Target="../media/image7.jpg"/><Relationship Id="rId10" Type="http://schemas.openxmlformats.org/officeDocument/2006/relationships/image" Target="../media/image15.png"/><Relationship Id="rId13" Type="http://schemas.openxmlformats.org/officeDocument/2006/relationships/image" Target="../media/image21.jpg"/><Relationship Id="rId12" Type="http://schemas.openxmlformats.org/officeDocument/2006/relationships/image" Target="../media/image17.png"/><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8.jpg"/><Relationship Id="rId4" Type="http://schemas.openxmlformats.org/officeDocument/2006/relationships/image" Target="../media/image3.png"/><Relationship Id="rId9" Type="http://schemas.openxmlformats.org/officeDocument/2006/relationships/image" Target="../media/image12.png"/><Relationship Id="rId5" Type="http://schemas.openxmlformats.org/officeDocument/2006/relationships/image" Target="../media/image4.png"/><Relationship Id="rId6" Type="http://schemas.openxmlformats.org/officeDocument/2006/relationships/image" Target="../media/image20.png"/><Relationship Id="rId7" Type="http://schemas.openxmlformats.org/officeDocument/2006/relationships/image" Target="../media/image1.png"/><Relationship Id="rId8"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g1efd191b55a_0_0"/>
          <p:cNvPicPr preferRelativeResize="0"/>
          <p:nvPr/>
        </p:nvPicPr>
        <p:blipFill rotWithShape="1">
          <a:blip r:embed="rId3">
            <a:alphaModFix/>
          </a:blip>
          <a:srcRect b="21909" l="9561" r="11287" t="13888"/>
          <a:stretch/>
        </p:blipFill>
        <p:spPr>
          <a:xfrm>
            <a:off x="1307309" y="18340928"/>
            <a:ext cx="5963313" cy="2446248"/>
          </a:xfrm>
          <a:prstGeom prst="rect">
            <a:avLst/>
          </a:prstGeom>
          <a:noFill/>
          <a:ln>
            <a:noFill/>
          </a:ln>
        </p:spPr>
      </p:pic>
      <p:sp>
        <p:nvSpPr>
          <p:cNvPr id="55" name="Google Shape;55;g1efd191b55a_0_0"/>
          <p:cNvSpPr txBox="1"/>
          <p:nvPr/>
        </p:nvSpPr>
        <p:spPr>
          <a:xfrm>
            <a:off x="743675" y="2648225"/>
            <a:ext cx="11105100" cy="15747900"/>
          </a:xfrm>
          <a:prstGeom prst="rect">
            <a:avLst/>
          </a:prstGeom>
          <a:noFill/>
          <a:ln cap="flat" cmpd="sng" w="9525">
            <a:solidFill>
              <a:schemeClr val="dk1"/>
            </a:solidFill>
            <a:prstDash val="solid"/>
            <a:round/>
            <a:headEnd len="sm" w="sm" type="none"/>
            <a:tailEnd len="sm" w="sm" type="none"/>
          </a:ln>
        </p:spPr>
        <p:txBody>
          <a:bodyPr anchorCtr="0" anchor="ctr" bIns="58500" lIns="58500" spcFirstLastPara="1" rIns="58500" wrap="square" tIns="58500">
            <a:noAutofit/>
          </a:bodyPr>
          <a:lstStyle/>
          <a:p>
            <a:pPr indent="0" lvl="0" marL="0" marR="0" rtl="0" algn="just">
              <a:lnSpc>
                <a:spcPct val="100000"/>
              </a:lnSpc>
              <a:spcBef>
                <a:spcPts val="0"/>
              </a:spcBef>
              <a:spcAft>
                <a:spcPts val="0"/>
              </a:spcAft>
              <a:buClr>
                <a:srgbClr val="000000"/>
              </a:buClr>
              <a:buSzPts val="3200"/>
              <a:buFont typeface="Arial"/>
              <a:buNone/>
            </a:pPr>
            <a:r>
              <a:t/>
            </a:r>
            <a:endParaRPr b="1" i="0" sz="2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2800" u="none" cap="none" strike="noStrike">
              <a:solidFill>
                <a:srgbClr val="000000"/>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chemeClr val="dk1"/>
              </a:buClr>
              <a:buSzPts val="1100"/>
              <a:buFont typeface="Arial"/>
              <a:buNone/>
            </a:pPr>
            <a:r>
              <a:t/>
            </a:r>
            <a:endParaRPr b="0" i="0" sz="2800" u="none" cap="none" strike="noStrike">
              <a:solidFill>
                <a:srgbClr val="000000"/>
              </a:solidFill>
              <a:latin typeface="Times New Roman"/>
              <a:ea typeface="Times New Roman"/>
              <a:cs typeface="Times New Roman"/>
              <a:sym typeface="Times New Roman"/>
            </a:endParaRPr>
          </a:p>
          <a:p>
            <a:pPr indent="0" lvl="0" marL="0" marR="0" rtl="0" algn="just">
              <a:lnSpc>
                <a:spcPct val="100000"/>
              </a:lnSpc>
              <a:spcBef>
                <a:spcPts val="0"/>
              </a:spcBef>
              <a:spcAft>
                <a:spcPts val="0"/>
              </a:spcAft>
              <a:buClr>
                <a:srgbClr val="000000"/>
              </a:buClr>
              <a:buSzPts val="3200"/>
              <a:buFont typeface="Arial"/>
              <a:buNone/>
            </a:pPr>
            <a:r>
              <a:t/>
            </a:r>
            <a:endParaRPr b="0" i="0" sz="28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3200"/>
              <a:buFont typeface="Arial"/>
              <a:buNone/>
            </a:pPr>
            <a:r>
              <a:t/>
            </a:r>
            <a:endParaRPr b="0" i="0" sz="2800" u="none" cap="none" strike="noStrike">
              <a:solidFill>
                <a:srgbClr val="000000"/>
              </a:solidFill>
              <a:latin typeface="Arial"/>
              <a:ea typeface="Arial"/>
              <a:cs typeface="Arial"/>
              <a:sym typeface="Arial"/>
            </a:endParaRPr>
          </a:p>
        </p:txBody>
      </p:sp>
      <p:sp>
        <p:nvSpPr>
          <p:cNvPr id="56" name="Google Shape;56;g1efd191b55a_0_0"/>
          <p:cNvSpPr txBox="1"/>
          <p:nvPr/>
        </p:nvSpPr>
        <p:spPr>
          <a:xfrm>
            <a:off x="10903698" y="0"/>
            <a:ext cx="15656100" cy="2529000"/>
          </a:xfrm>
          <a:prstGeom prst="rect">
            <a:avLst/>
          </a:prstGeom>
          <a:noFill/>
          <a:ln>
            <a:noFill/>
          </a:ln>
        </p:spPr>
        <p:txBody>
          <a:bodyPr anchorCtr="0" anchor="ctr" bIns="58500" lIns="58500" spcFirstLastPara="1" rIns="58500" wrap="square" tIns="58500">
            <a:noAutofit/>
          </a:bodyPr>
          <a:lstStyle/>
          <a:p>
            <a:pPr indent="0" lvl="0" marL="0" marR="0" rtl="0" algn="ctr">
              <a:lnSpc>
                <a:spcPct val="100000"/>
              </a:lnSpc>
              <a:spcBef>
                <a:spcPts val="0"/>
              </a:spcBef>
              <a:spcAft>
                <a:spcPts val="0"/>
              </a:spcAft>
              <a:buClr>
                <a:srgbClr val="000000"/>
              </a:buClr>
              <a:buSzPts val="3968"/>
              <a:buFont typeface="Arial"/>
              <a:buNone/>
            </a:pPr>
            <a:r>
              <a:rPr b="1" i="0" lang="en" sz="4568" u="none" cap="none" strike="noStrike">
                <a:solidFill>
                  <a:srgbClr val="000000"/>
                </a:solidFill>
                <a:latin typeface="Times New Roman"/>
                <a:ea typeface="Times New Roman"/>
                <a:cs typeface="Times New Roman"/>
                <a:sym typeface="Times New Roman"/>
              </a:rPr>
              <a:t>In Vitro Biosensor for Detecting Heavy Metals in Cosmetics</a:t>
            </a:r>
            <a:endParaRPr b="1" i="0" sz="4568" u="none" cap="none" strike="noStrike">
              <a:solidFill>
                <a:srgbClr val="000000"/>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Clr>
                <a:srgbClr val="000000"/>
              </a:buClr>
              <a:buSzPts val="3712"/>
              <a:buFont typeface="Arial"/>
              <a:buNone/>
            </a:pPr>
            <a:r>
              <a:rPr b="0" i="0" lang="en" sz="3412" u="none" cap="none" strike="noStrike">
                <a:solidFill>
                  <a:srgbClr val="000000"/>
                </a:solidFill>
                <a:latin typeface="Times New Roman"/>
                <a:ea typeface="Times New Roman"/>
                <a:cs typeface="Times New Roman"/>
                <a:sym typeface="Times New Roman"/>
              </a:rPr>
              <a:t>Jungin Yoon and Maya Vaden, Ms.Vivien Marmerstein, Dr. Hiroko Kaczmarek (Biobuilder)</a:t>
            </a:r>
            <a:endParaRPr b="0" i="0" sz="3412" u="none" cap="none" strike="noStrike">
              <a:solidFill>
                <a:srgbClr val="000000"/>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Clr>
                <a:srgbClr val="000000"/>
              </a:buClr>
              <a:buSzPts val="3712"/>
              <a:buFont typeface="Arial"/>
              <a:buNone/>
            </a:pPr>
            <a:r>
              <a:rPr b="0" i="0" lang="en" sz="3412" u="none" cap="none" strike="noStrike">
                <a:solidFill>
                  <a:srgbClr val="000000"/>
                </a:solidFill>
                <a:latin typeface="Times New Roman"/>
                <a:ea typeface="Times New Roman"/>
                <a:cs typeface="Times New Roman"/>
                <a:sym typeface="Times New Roman"/>
              </a:rPr>
              <a:t>Western Reserve Academy, Hudson, Ohio, United States</a:t>
            </a:r>
            <a:endParaRPr b="0" i="0" sz="3412" u="none" cap="none" strike="noStrike">
              <a:solidFill>
                <a:srgbClr val="000000"/>
              </a:solidFill>
              <a:latin typeface="Times New Roman"/>
              <a:ea typeface="Times New Roman"/>
              <a:cs typeface="Times New Roman"/>
              <a:sym typeface="Times New Roman"/>
            </a:endParaRPr>
          </a:p>
        </p:txBody>
      </p:sp>
      <p:sp>
        <p:nvSpPr>
          <p:cNvPr id="57" name="Google Shape;57;g1efd191b55a_0_0"/>
          <p:cNvSpPr txBox="1"/>
          <p:nvPr/>
        </p:nvSpPr>
        <p:spPr>
          <a:xfrm>
            <a:off x="12295788" y="2648275"/>
            <a:ext cx="11537100" cy="15747900"/>
          </a:xfrm>
          <a:prstGeom prst="rect">
            <a:avLst/>
          </a:prstGeom>
          <a:noFill/>
          <a:ln cap="flat" cmpd="sng" w="9525">
            <a:solidFill>
              <a:schemeClr val="dk1"/>
            </a:solidFill>
            <a:prstDash val="solid"/>
            <a:round/>
            <a:headEnd len="sm" w="sm" type="none"/>
            <a:tailEnd len="sm" w="sm" type="none"/>
          </a:ln>
        </p:spPr>
        <p:txBody>
          <a:bodyPr anchorCtr="0" anchor="ctr" bIns="58500" lIns="58500" spcFirstLastPara="1" rIns="58500" wrap="square" tIns="58500">
            <a:noAutofit/>
          </a:bodyPr>
          <a:lstStyle/>
          <a:p>
            <a:pPr indent="0" lvl="0" marL="0" marR="0" rtl="0" algn="l">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0" i="0" sz="2800" u="none" cap="none" strike="noStrike">
              <a:solidFill>
                <a:srgbClr val="000000"/>
              </a:solidFill>
              <a:latin typeface="Times New Roman"/>
              <a:ea typeface="Times New Roman"/>
              <a:cs typeface="Times New Roman"/>
              <a:sym typeface="Times New Roman"/>
            </a:endParaRPr>
          </a:p>
        </p:txBody>
      </p:sp>
      <p:pic>
        <p:nvPicPr>
          <p:cNvPr id="58" name="Google Shape;58;g1efd191b55a_0_0"/>
          <p:cNvPicPr preferRelativeResize="0"/>
          <p:nvPr/>
        </p:nvPicPr>
        <p:blipFill rotWithShape="1">
          <a:blip r:embed="rId4">
            <a:alphaModFix/>
          </a:blip>
          <a:srcRect b="-9660" l="0" r="0" t="0"/>
          <a:stretch/>
        </p:blipFill>
        <p:spPr>
          <a:xfrm>
            <a:off x="743665" y="285794"/>
            <a:ext cx="7090606" cy="2789977"/>
          </a:xfrm>
          <a:prstGeom prst="rect">
            <a:avLst/>
          </a:prstGeom>
          <a:noFill/>
          <a:ln>
            <a:noFill/>
          </a:ln>
        </p:spPr>
      </p:pic>
      <p:pic>
        <p:nvPicPr>
          <p:cNvPr id="59" name="Google Shape;59;g1efd191b55a_0_0"/>
          <p:cNvPicPr preferRelativeResize="0"/>
          <p:nvPr/>
        </p:nvPicPr>
        <p:blipFill rotWithShape="1">
          <a:blip r:embed="rId5">
            <a:alphaModFix/>
          </a:blip>
          <a:srcRect b="0" l="0" r="0" t="0"/>
          <a:stretch/>
        </p:blipFill>
        <p:spPr>
          <a:xfrm>
            <a:off x="20453971" y="18765726"/>
            <a:ext cx="4192619" cy="1653309"/>
          </a:xfrm>
          <a:prstGeom prst="rect">
            <a:avLst/>
          </a:prstGeom>
          <a:noFill/>
          <a:ln>
            <a:noFill/>
          </a:ln>
        </p:spPr>
      </p:pic>
      <p:pic>
        <p:nvPicPr>
          <p:cNvPr id="60" name="Google Shape;60;g1efd191b55a_0_0"/>
          <p:cNvPicPr preferRelativeResize="0"/>
          <p:nvPr/>
        </p:nvPicPr>
        <p:blipFill rotWithShape="1">
          <a:blip r:embed="rId6">
            <a:alphaModFix/>
          </a:blip>
          <a:srcRect b="0" l="0" r="0" t="0"/>
          <a:stretch/>
        </p:blipFill>
        <p:spPr>
          <a:xfrm>
            <a:off x="7927227" y="18896353"/>
            <a:ext cx="5524448" cy="1792600"/>
          </a:xfrm>
          <a:prstGeom prst="rect">
            <a:avLst/>
          </a:prstGeom>
          <a:noFill/>
          <a:ln>
            <a:noFill/>
          </a:ln>
        </p:spPr>
      </p:pic>
      <p:pic>
        <p:nvPicPr>
          <p:cNvPr id="61" name="Google Shape;61;g1efd191b55a_0_0"/>
          <p:cNvPicPr preferRelativeResize="0"/>
          <p:nvPr/>
        </p:nvPicPr>
        <p:blipFill rotWithShape="1">
          <a:blip r:embed="rId7">
            <a:alphaModFix/>
          </a:blip>
          <a:srcRect b="0" l="0" r="0" t="0"/>
          <a:stretch/>
        </p:blipFill>
        <p:spPr>
          <a:xfrm>
            <a:off x="26630322" y="18666900"/>
            <a:ext cx="1836813" cy="1843209"/>
          </a:xfrm>
          <a:prstGeom prst="rect">
            <a:avLst/>
          </a:prstGeom>
          <a:noFill/>
          <a:ln>
            <a:noFill/>
          </a:ln>
        </p:spPr>
      </p:pic>
      <p:pic>
        <p:nvPicPr>
          <p:cNvPr id="62" name="Google Shape;62;g1efd191b55a_0_0"/>
          <p:cNvPicPr preferRelativeResize="0"/>
          <p:nvPr/>
        </p:nvPicPr>
        <p:blipFill rotWithShape="1">
          <a:blip r:embed="rId8">
            <a:alphaModFix/>
          </a:blip>
          <a:srcRect b="0" l="0" r="0" t="0"/>
          <a:stretch/>
        </p:blipFill>
        <p:spPr>
          <a:xfrm>
            <a:off x="30658299" y="18666888"/>
            <a:ext cx="5524450" cy="1850972"/>
          </a:xfrm>
          <a:prstGeom prst="rect">
            <a:avLst/>
          </a:prstGeom>
          <a:noFill/>
          <a:ln>
            <a:noFill/>
          </a:ln>
        </p:spPr>
      </p:pic>
      <p:pic>
        <p:nvPicPr>
          <p:cNvPr id="63" name="Google Shape;63;g1efd191b55a_0_0"/>
          <p:cNvPicPr preferRelativeResize="0"/>
          <p:nvPr/>
        </p:nvPicPr>
        <p:blipFill rotWithShape="1">
          <a:blip r:embed="rId9">
            <a:alphaModFix/>
          </a:blip>
          <a:srcRect b="0" l="0" r="0" t="0"/>
          <a:stretch/>
        </p:blipFill>
        <p:spPr>
          <a:xfrm>
            <a:off x="14190598" y="18773526"/>
            <a:ext cx="5524450" cy="1637683"/>
          </a:xfrm>
          <a:prstGeom prst="rect">
            <a:avLst/>
          </a:prstGeom>
          <a:noFill/>
          <a:ln>
            <a:noFill/>
          </a:ln>
        </p:spPr>
      </p:pic>
      <p:sp>
        <p:nvSpPr>
          <p:cNvPr id="64" name="Google Shape;64;g1efd191b55a_0_0"/>
          <p:cNvSpPr txBox="1"/>
          <p:nvPr/>
        </p:nvSpPr>
        <p:spPr>
          <a:xfrm>
            <a:off x="12506479" y="3464475"/>
            <a:ext cx="11105100" cy="15561600"/>
          </a:xfrm>
          <a:prstGeom prst="rect">
            <a:avLst/>
          </a:prstGeom>
          <a:noFill/>
          <a:ln>
            <a:noFill/>
          </a:ln>
        </p:spPr>
        <p:txBody>
          <a:bodyPr anchorCtr="0" anchor="t" bIns="91425" lIns="91425" spcFirstLastPara="1" rIns="91425" wrap="square" tIns="91425">
            <a:spAutoFit/>
          </a:bodyPr>
          <a:lstStyle/>
          <a:p>
            <a:pPr indent="0" lvl="0" marL="0" marR="0" rtl="0" algn="just">
              <a:lnSpc>
                <a:spcPct val="100000"/>
              </a:lnSpc>
              <a:spcBef>
                <a:spcPts val="0"/>
              </a:spcBef>
              <a:spcAft>
                <a:spcPts val="0"/>
              </a:spcAft>
              <a:buClr>
                <a:srgbClr val="000000"/>
              </a:buClr>
              <a:buSzPts val="2700"/>
              <a:buFont typeface="Arial"/>
              <a:buNone/>
            </a:pPr>
            <a:r>
              <a:rPr b="0" i="0" lang="en" sz="2700" u="none" cap="none" strike="noStrike">
                <a:solidFill>
                  <a:schemeClr val="dk1"/>
                </a:solidFill>
                <a:latin typeface="Times New Roman"/>
                <a:ea typeface="Times New Roman"/>
                <a:cs typeface="Times New Roman"/>
                <a:sym typeface="Times New Roman"/>
              </a:rPr>
              <a:t>The global cosmetics market was valued at 374.18 billion US dollars in 2023 and is estimated to reach 417.24 billion by 2030 (Cosmetics Market, n.d.). However, this rapidly growing industry is responsible for exposing humans to heavy metals that can harm our health. According to Health Canada, in most Sub-Saharan countries, more than 90% of cosmetics tested positive for Lead (Pb), Cadmium (Cd), Mercury (Hg), etc. (Raza-Naqvi et al., 2022). Since cosmetics are directly applied to the skin, heavy metals can easily enter the body through hair follicles and sweat pores to the blood capillaries (Raza-Naqvi et al., 2022). </a:t>
            </a:r>
            <a:endParaRPr b="0" i="0" sz="2700" u="none" cap="none" strike="noStrike">
              <a:solidFill>
                <a:schemeClr val="dk1"/>
              </a:solidFill>
              <a:latin typeface="Times New Roman"/>
              <a:ea typeface="Times New Roman"/>
              <a:cs typeface="Times New Roman"/>
              <a:sym typeface="Times New Roman"/>
            </a:endParaRPr>
          </a:p>
          <a:p>
            <a:pPr indent="0" lvl="0" marL="0" marR="0" rtl="0" algn="just">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Times New Roman"/>
              <a:ea typeface="Times New Roman"/>
              <a:cs typeface="Times New Roman"/>
              <a:sym typeface="Times New Roman"/>
            </a:endParaRPr>
          </a:p>
          <a:p>
            <a:pPr indent="0" lvl="0" marL="0" marR="0" rtl="0" algn="just">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Times New Roman"/>
              <a:ea typeface="Times New Roman"/>
              <a:cs typeface="Times New Roman"/>
              <a:sym typeface="Times New Roman"/>
            </a:endParaRPr>
          </a:p>
          <a:p>
            <a:pPr indent="0" lvl="0" marL="0" marR="0" rtl="0" algn="just">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Times New Roman"/>
              <a:ea typeface="Times New Roman"/>
              <a:cs typeface="Times New Roman"/>
              <a:sym typeface="Times New Roman"/>
            </a:endParaRPr>
          </a:p>
          <a:p>
            <a:pPr indent="0" lvl="0" marL="0" marR="0" rtl="0" algn="just">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Times New Roman"/>
              <a:ea typeface="Times New Roman"/>
              <a:cs typeface="Times New Roman"/>
              <a:sym typeface="Times New Roman"/>
            </a:endParaRPr>
          </a:p>
          <a:p>
            <a:pPr indent="0" lvl="0" marL="0" marR="0" rtl="0" algn="just">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Times New Roman"/>
              <a:ea typeface="Times New Roman"/>
              <a:cs typeface="Times New Roman"/>
              <a:sym typeface="Times New Roman"/>
            </a:endParaRPr>
          </a:p>
          <a:p>
            <a:pPr indent="0" lvl="0" marL="0" marR="0" rtl="0" algn="just">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Times New Roman"/>
              <a:ea typeface="Times New Roman"/>
              <a:cs typeface="Times New Roman"/>
              <a:sym typeface="Times New Roman"/>
            </a:endParaRPr>
          </a:p>
          <a:p>
            <a:pPr indent="0" lvl="0" marL="0" marR="0" rtl="0" algn="just">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Times New Roman"/>
              <a:ea typeface="Times New Roman"/>
              <a:cs typeface="Times New Roman"/>
              <a:sym typeface="Times New Roman"/>
            </a:endParaRPr>
          </a:p>
          <a:p>
            <a:pPr indent="0" lvl="0" marL="0" marR="0" rtl="0" algn="just">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Times New Roman"/>
              <a:ea typeface="Times New Roman"/>
              <a:cs typeface="Times New Roman"/>
              <a:sym typeface="Times New Roman"/>
            </a:endParaRPr>
          </a:p>
          <a:p>
            <a:pPr indent="0" lvl="0" marL="0" marR="0" rtl="0" algn="just">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Times New Roman"/>
              <a:ea typeface="Times New Roman"/>
              <a:cs typeface="Times New Roman"/>
              <a:sym typeface="Times New Roman"/>
            </a:endParaRPr>
          </a:p>
          <a:p>
            <a:pPr indent="0" lvl="0" marL="0" marR="0" rtl="0" algn="just">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Times New Roman"/>
              <a:ea typeface="Times New Roman"/>
              <a:cs typeface="Times New Roman"/>
              <a:sym typeface="Times New Roman"/>
            </a:endParaRPr>
          </a:p>
          <a:p>
            <a:pPr indent="0" lvl="0" marL="0" marR="0" rtl="0" algn="just">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Times New Roman"/>
              <a:ea typeface="Times New Roman"/>
              <a:cs typeface="Times New Roman"/>
              <a:sym typeface="Times New Roman"/>
            </a:endParaRPr>
          </a:p>
          <a:p>
            <a:pPr indent="0" lvl="0" marL="0" marR="0" rtl="0" algn="just">
              <a:lnSpc>
                <a:spcPct val="100000"/>
              </a:lnSpc>
              <a:spcBef>
                <a:spcPts val="0"/>
              </a:spcBef>
              <a:spcAft>
                <a:spcPts val="0"/>
              </a:spcAft>
              <a:buClr>
                <a:schemeClr val="dk1"/>
              </a:buClr>
              <a:buSzPts val="1100"/>
              <a:buFont typeface="Arial"/>
              <a:buNone/>
            </a:pPr>
            <a:r>
              <a:t/>
            </a:r>
            <a:endParaRPr b="0" i="0" sz="2800" u="none" cap="none" strike="noStrike">
              <a:solidFill>
                <a:schemeClr val="dk1"/>
              </a:solidFill>
              <a:latin typeface="Times New Roman"/>
              <a:ea typeface="Times New Roman"/>
              <a:cs typeface="Times New Roman"/>
              <a:sym typeface="Times New Roman"/>
            </a:endParaRPr>
          </a:p>
          <a:p>
            <a:pPr indent="0" lvl="0" marL="0" marR="0" rtl="0" algn="just">
              <a:lnSpc>
                <a:spcPct val="100000"/>
              </a:lnSpc>
              <a:spcBef>
                <a:spcPts val="0"/>
              </a:spcBef>
              <a:spcAft>
                <a:spcPts val="0"/>
              </a:spcAft>
              <a:buClr>
                <a:schemeClr val="dk1"/>
              </a:buClr>
              <a:buSzPts val="1100"/>
              <a:buFont typeface="Arial"/>
              <a:buNone/>
            </a:pPr>
            <a:r>
              <a:t/>
            </a:r>
            <a:endParaRPr b="0" i="0" sz="2800" u="none" cap="none" strike="noStrike">
              <a:solidFill>
                <a:schemeClr val="dk1"/>
              </a:solidFill>
              <a:latin typeface="Times New Roman"/>
              <a:ea typeface="Times New Roman"/>
              <a:cs typeface="Times New Roman"/>
              <a:sym typeface="Times New Roman"/>
            </a:endParaRPr>
          </a:p>
          <a:p>
            <a:pPr indent="0" lvl="0" marL="0" marR="0" rtl="0" algn="just">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Times New Roman"/>
              <a:ea typeface="Times New Roman"/>
              <a:cs typeface="Times New Roman"/>
              <a:sym typeface="Times New Roman"/>
            </a:endParaRPr>
          </a:p>
          <a:p>
            <a:pPr indent="0" lvl="0" marL="0" marR="0" rtl="0" algn="just">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Times New Roman"/>
              <a:ea typeface="Times New Roman"/>
              <a:cs typeface="Times New Roman"/>
              <a:sym typeface="Times New Roman"/>
            </a:endParaRPr>
          </a:p>
          <a:p>
            <a:pPr indent="0" lvl="0" marL="0" marR="0" rtl="0" algn="just">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Times New Roman"/>
              <a:ea typeface="Times New Roman"/>
              <a:cs typeface="Times New Roman"/>
              <a:sym typeface="Times New Roman"/>
            </a:endParaRPr>
          </a:p>
          <a:p>
            <a:pPr indent="0" lvl="0" marL="0" marR="0" rtl="0" algn="just">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Times New Roman"/>
              <a:ea typeface="Times New Roman"/>
              <a:cs typeface="Times New Roman"/>
              <a:sym typeface="Times New Roman"/>
            </a:endParaRPr>
          </a:p>
          <a:p>
            <a:pPr indent="0" lvl="0" marL="0" marR="0" rtl="0" algn="just">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Times New Roman"/>
              <a:ea typeface="Times New Roman"/>
              <a:cs typeface="Times New Roman"/>
              <a:sym typeface="Times New Roman"/>
            </a:endParaRPr>
          </a:p>
          <a:p>
            <a:pPr indent="0" lvl="0" marL="0" marR="0" rtl="0" algn="just">
              <a:lnSpc>
                <a:spcPct val="100000"/>
              </a:lnSpc>
              <a:spcBef>
                <a:spcPts val="0"/>
              </a:spcBef>
              <a:spcAft>
                <a:spcPts val="0"/>
              </a:spcAft>
              <a:buClr>
                <a:schemeClr val="dk1"/>
              </a:buClr>
              <a:buSzPts val="1100"/>
              <a:buFont typeface="Arial"/>
              <a:buNone/>
            </a:pPr>
            <a:r>
              <a:rPr b="0" i="0" lang="en" sz="2800" u="none" cap="none" strike="noStrike">
                <a:solidFill>
                  <a:schemeClr val="dk1"/>
                </a:solidFill>
                <a:latin typeface="Times New Roman"/>
                <a:ea typeface="Times New Roman"/>
                <a:cs typeface="Times New Roman"/>
                <a:sym typeface="Times New Roman"/>
              </a:rPr>
              <a:t>Thus, it attacks the thiol group of the amino acid Cysteine in proteins, distorting the tertiary structure of proteins, leading to the loss of biological functions. Meanwhile, Lead attacks the hydroxyl (-OH) group. Since the body cannot metabolize or eliminate these heavy metals, prolonged exposure may lead to skin irritation, neurotoxicity, organ damage, and, in severe cases, cancer (Dinake et al., 2023, p. 1). Therefore, monitoring the concentration of heavy metals in cosmetic products is essential.</a:t>
            </a:r>
            <a:endParaRPr b="0" i="0" sz="2800" u="none" cap="none" strike="noStrike">
              <a:solidFill>
                <a:schemeClr val="dk1"/>
              </a:solidFill>
              <a:latin typeface="Times New Roman"/>
              <a:ea typeface="Times New Roman"/>
              <a:cs typeface="Times New Roman"/>
              <a:sym typeface="Times New Roman"/>
            </a:endParaRPr>
          </a:p>
          <a:p>
            <a:pPr indent="0" lvl="0" marL="0" marR="0" rtl="0" algn="just">
              <a:lnSpc>
                <a:spcPct val="100000"/>
              </a:lnSpc>
              <a:spcBef>
                <a:spcPts val="0"/>
              </a:spcBef>
              <a:spcAft>
                <a:spcPts val="0"/>
              </a:spcAft>
              <a:buClr>
                <a:schemeClr val="dk1"/>
              </a:buClr>
              <a:buSzPts val="1100"/>
              <a:buFont typeface="Arial"/>
              <a:buNone/>
            </a:pPr>
            <a:r>
              <a:t/>
            </a:r>
            <a:endParaRPr b="0" i="0" sz="2800" u="none" cap="none" strike="noStrike">
              <a:solidFill>
                <a:schemeClr val="dk1"/>
              </a:solidFill>
              <a:latin typeface="Times New Roman"/>
              <a:ea typeface="Times New Roman"/>
              <a:cs typeface="Times New Roman"/>
              <a:sym typeface="Times New Roman"/>
            </a:endParaRPr>
          </a:p>
          <a:p>
            <a:pPr indent="0" lvl="0" marL="0" marR="0" rtl="0" algn="just">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Times New Roman"/>
              <a:ea typeface="Times New Roman"/>
              <a:cs typeface="Times New Roman"/>
              <a:sym typeface="Times New Roman"/>
            </a:endParaRPr>
          </a:p>
        </p:txBody>
      </p:sp>
      <p:sp>
        <p:nvSpPr>
          <p:cNvPr id="65" name="Google Shape;65;g1efd191b55a_0_0"/>
          <p:cNvSpPr txBox="1"/>
          <p:nvPr/>
        </p:nvSpPr>
        <p:spPr>
          <a:xfrm>
            <a:off x="14833165" y="2762550"/>
            <a:ext cx="6363000" cy="677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200"/>
              <a:buFont typeface="Arial"/>
              <a:buNone/>
            </a:pPr>
            <a:r>
              <a:rPr b="1" i="0" lang="en" sz="3200" u="none" cap="none" strike="noStrike">
                <a:solidFill>
                  <a:schemeClr val="dk1"/>
                </a:solidFill>
                <a:latin typeface="Arial"/>
                <a:ea typeface="Arial"/>
                <a:cs typeface="Arial"/>
                <a:sym typeface="Arial"/>
              </a:rPr>
              <a:t>Background</a:t>
            </a:r>
            <a:endParaRPr b="0" i="0" sz="2800" u="none" cap="none" strike="noStrike">
              <a:solidFill>
                <a:schemeClr val="dk1"/>
              </a:solidFill>
              <a:latin typeface="Times New Roman"/>
              <a:ea typeface="Times New Roman"/>
              <a:cs typeface="Times New Roman"/>
              <a:sym typeface="Times New Roman"/>
            </a:endParaRPr>
          </a:p>
        </p:txBody>
      </p:sp>
      <p:sp>
        <p:nvSpPr>
          <p:cNvPr id="66" name="Google Shape;66;g1efd191b55a_0_0"/>
          <p:cNvSpPr txBox="1"/>
          <p:nvPr/>
        </p:nvSpPr>
        <p:spPr>
          <a:xfrm>
            <a:off x="4932500" y="2762550"/>
            <a:ext cx="3000000" cy="677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200"/>
              <a:buFont typeface="Arial"/>
              <a:buNone/>
            </a:pPr>
            <a:r>
              <a:rPr b="1" i="0" lang="en" sz="3200" u="none" cap="none" strike="noStrike">
                <a:solidFill>
                  <a:schemeClr val="dk1"/>
                </a:solidFill>
                <a:latin typeface="Arial"/>
                <a:ea typeface="Arial"/>
                <a:cs typeface="Arial"/>
                <a:sym typeface="Arial"/>
              </a:rPr>
              <a:t>Abstract</a:t>
            </a:r>
            <a:endParaRPr b="0" i="0" sz="1400" u="none" cap="none" strike="noStrike">
              <a:solidFill>
                <a:srgbClr val="000000"/>
              </a:solidFill>
              <a:latin typeface="Arial"/>
              <a:ea typeface="Arial"/>
              <a:cs typeface="Arial"/>
              <a:sym typeface="Arial"/>
            </a:endParaRPr>
          </a:p>
        </p:txBody>
      </p:sp>
      <p:sp>
        <p:nvSpPr>
          <p:cNvPr id="67" name="Google Shape;67;g1efd191b55a_0_0"/>
          <p:cNvSpPr txBox="1"/>
          <p:nvPr/>
        </p:nvSpPr>
        <p:spPr>
          <a:xfrm>
            <a:off x="1085650" y="3319625"/>
            <a:ext cx="10569600" cy="8373300"/>
          </a:xfrm>
          <a:prstGeom prst="rect">
            <a:avLst/>
          </a:prstGeom>
          <a:noFill/>
          <a:ln>
            <a:noFill/>
          </a:ln>
        </p:spPr>
        <p:txBody>
          <a:bodyPr anchorCtr="0" anchor="t" bIns="91425" lIns="91425" spcFirstLastPara="1" rIns="91425" wrap="square" tIns="91425">
            <a:spAutoFit/>
          </a:bodyPr>
          <a:lstStyle/>
          <a:p>
            <a:pPr indent="0" lvl="0" marL="0" marR="0" rtl="0" algn="just">
              <a:lnSpc>
                <a:spcPct val="100000"/>
              </a:lnSpc>
              <a:spcBef>
                <a:spcPts val="0"/>
              </a:spcBef>
              <a:spcAft>
                <a:spcPts val="0"/>
              </a:spcAft>
              <a:buClr>
                <a:srgbClr val="000000"/>
              </a:buClr>
              <a:buSzPts val="2800"/>
              <a:buFont typeface="Arial"/>
              <a:buNone/>
            </a:pPr>
            <a:r>
              <a:rPr b="0" i="0" lang="en" sz="2800" u="none" cap="none" strike="noStrike">
                <a:solidFill>
                  <a:schemeClr val="dk1"/>
                </a:solidFill>
                <a:latin typeface="Times New Roman"/>
                <a:ea typeface="Times New Roman"/>
                <a:cs typeface="Times New Roman"/>
                <a:sym typeface="Times New Roman"/>
              </a:rPr>
              <a:t>Heavy metal use in cosmetics poses detrimental health risks. In the United States, 41% of consumers aged 30 to 59 use makeup daily, and over 90% of cosmetics contain one or more of the following toxic elements: mercury, lead, or cadmium. Heavy metals are often used in cosmetics to boost their function. For example, mercury in whitening creams inhibits melanin production, a substance responsible for skin pigmentation. When cosmetics are directly applied to the skin, metal ions enter the body through hair follicles and sweat pores then reach the bloodstream, allowing it to bind to proteins, disrupt their function by accumulating in various organs, causing health issues such as dizziness, insomnia, neurological damage. Therefore, monitoring heavy metals in cosmetic products is essential. However, current testing requires specialized laboratories, trained personnel, and complex procedures. Our project aims to develop an TX-TL test solution that detects heavy metals in cosmetics. The presence of metal ions will bind to metal-responsive proteins, triggering the corresponding promoter to initiate the translation of fluorescent protein genes, revealing different colors. It will not only empower consumers to test their products at home but also enable cosmetic manufacturers to evaluate the composition of raw materials.</a:t>
            </a:r>
            <a:endParaRPr b="0" i="0" sz="2800" u="none" cap="none" strike="noStrike">
              <a:solidFill>
                <a:schemeClr val="dk1"/>
              </a:solidFill>
              <a:latin typeface="Times New Roman"/>
              <a:ea typeface="Times New Roman"/>
              <a:cs typeface="Times New Roman"/>
              <a:sym typeface="Times New Roman"/>
            </a:endParaRPr>
          </a:p>
        </p:txBody>
      </p:sp>
      <p:pic>
        <p:nvPicPr>
          <p:cNvPr id="68" name="Google Shape;68;g1efd191b55a_0_0"/>
          <p:cNvPicPr preferRelativeResize="0"/>
          <p:nvPr/>
        </p:nvPicPr>
        <p:blipFill rotWithShape="1">
          <a:blip r:embed="rId10">
            <a:alphaModFix/>
          </a:blip>
          <a:srcRect b="0" l="0" r="0" t="0"/>
          <a:stretch/>
        </p:blipFill>
        <p:spPr>
          <a:xfrm>
            <a:off x="859130" y="11602635"/>
            <a:ext cx="10954174" cy="5431458"/>
          </a:xfrm>
          <a:prstGeom prst="rect">
            <a:avLst/>
          </a:prstGeom>
          <a:noFill/>
          <a:ln>
            <a:noFill/>
          </a:ln>
        </p:spPr>
      </p:pic>
      <p:pic>
        <p:nvPicPr>
          <p:cNvPr id="69" name="Google Shape;69;g1efd191b55a_0_0"/>
          <p:cNvPicPr preferRelativeResize="0"/>
          <p:nvPr/>
        </p:nvPicPr>
        <p:blipFill rotWithShape="1">
          <a:blip r:embed="rId11">
            <a:alphaModFix/>
          </a:blip>
          <a:srcRect b="0" l="0" r="0" t="0"/>
          <a:stretch/>
        </p:blipFill>
        <p:spPr>
          <a:xfrm rot="10800000">
            <a:off x="11550565" y="18188528"/>
            <a:ext cx="450610" cy="304800"/>
          </a:xfrm>
          <a:prstGeom prst="rect">
            <a:avLst/>
          </a:prstGeom>
          <a:noFill/>
          <a:ln>
            <a:noFill/>
          </a:ln>
        </p:spPr>
      </p:pic>
      <p:pic>
        <p:nvPicPr>
          <p:cNvPr id="70" name="Google Shape;70;g1efd191b55a_0_0"/>
          <p:cNvPicPr preferRelativeResize="0"/>
          <p:nvPr/>
        </p:nvPicPr>
        <p:blipFill rotWithShape="1">
          <a:blip r:embed="rId11">
            <a:alphaModFix/>
          </a:blip>
          <a:srcRect b="0" l="0" r="0" t="0"/>
          <a:stretch/>
        </p:blipFill>
        <p:spPr>
          <a:xfrm>
            <a:off x="12670425" y="7439650"/>
            <a:ext cx="6062076" cy="4100475"/>
          </a:xfrm>
          <a:prstGeom prst="rect">
            <a:avLst/>
          </a:prstGeom>
          <a:noFill/>
          <a:ln>
            <a:noFill/>
          </a:ln>
        </p:spPr>
      </p:pic>
      <p:pic>
        <p:nvPicPr>
          <p:cNvPr id="71" name="Google Shape;71;g1efd191b55a_0_0"/>
          <p:cNvPicPr preferRelativeResize="0"/>
          <p:nvPr/>
        </p:nvPicPr>
        <p:blipFill rotWithShape="1">
          <a:blip r:embed="rId12">
            <a:alphaModFix/>
          </a:blip>
          <a:srcRect b="0" l="0" r="0" t="0"/>
          <a:stretch/>
        </p:blipFill>
        <p:spPr>
          <a:xfrm>
            <a:off x="12633138" y="11527432"/>
            <a:ext cx="10569600" cy="3077960"/>
          </a:xfrm>
          <a:prstGeom prst="rect">
            <a:avLst/>
          </a:prstGeom>
          <a:noFill/>
          <a:ln>
            <a:noFill/>
          </a:ln>
        </p:spPr>
      </p:pic>
      <p:sp>
        <p:nvSpPr>
          <p:cNvPr id="72" name="Google Shape;72;g1efd191b55a_0_0"/>
          <p:cNvSpPr txBox="1"/>
          <p:nvPr/>
        </p:nvSpPr>
        <p:spPr>
          <a:xfrm>
            <a:off x="18748922" y="7075463"/>
            <a:ext cx="4879200" cy="4494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800"/>
              <a:buFont typeface="Arial"/>
              <a:buNone/>
            </a:pPr>
            <a:r>
              <a:rPr b="0" i="0" lang="en" sz="2800" u="none" cap="none" strike="noStrike">
                <a:solidFill>
                  <a:schemeClr val="dk1"/>
                </a:solidFill>
                <a:latin typeface="Times New Roman"/>
                <a:ea typeface="Times New Roman"/>
                <a:cs typeface="Times New Roman"/>
                <a:sym typeface="Times New Roman"/>
              </a:rPr>
              <a:t>Over time, these metals accumulate in the body and interfere with biological processes by displacing normal functional groups by competing for electrons (Raza-Naqvi et al., 2022). As illustrated in Figure 2, Mercury has a high affinity for thiol (-SH) groups, a chemical compound.</a:t>
            </a:r>
            <a:endParaRPr b="0" i="0" sz="1400" u="none" cap="none" strike="noStrike">
              <a:solidFill>
                <a:srgbClr val="000000"/>
              </a:solidFill>
              <a:latin typeface="Arial"/>
              <a:ea typeface="Arial"/>
              <a:cs typeface="Arial"/>
              <a:sym typeface="Arial"/>
            </a:endParaRPr>
          </a:p>
        </p:txBody>
      </p:sp>
      <p:sp>
        <p:nvSpPr>
          <p:cNvPr id="73" name="Google Shape;73;g1efd191b55a_0_0"/>
          <p:cNvSpPr txBox="1"/>
          <p:nvPr/>
        </p:nvSpPr>
        <p:spPr>
          <a:xfrm>
            <a:off x="12800658" y="14458118"/>
            <a:ext cx="11105100" cy="5694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500"/>
              <a:buFont typeface="Arial"/>
              <a:buNone/>
            </a:pPr>
            <a:r>
              <a:rPr b="1" i="0" lang="en" sz="2500" u="none" cap="none" strike="noStrike">
                <a:solidFill>
                  <a:schemeClr val="dk1"/>
                </a:solidFill>
                <a:latin typeface="Times New Roman"/>
                <a:ea typeface="Times New Roman"/>
                <a:cs typeface="Times New Roman"/>
                <a:sym typeface="Times New Roman"/>
              </a:rPr>
              <a:t>Figure 3: Electrophilic substitution of mercury at the thiol group of cysteine.</a:t>
            </a:r>
            <a:endParaRPr b="1" i="0" sz="2500" u="none" cap="none" strike="noStrike">
              <a:solidFill>
                <a:srgbClr val="000000"/>
              </a:solidFill>
              <a:latin typeface="Arial"/>
              <a:ea typeface="Arial"/>
              <a:cs typeface="Arial"/>
              <a:sym typeface="Arial"/>
            </a:endParaRPr>
          </a:p>
        </p:txBody>
      </p:sp>
      <p:sp>
        <p:nvSpPr>
          <p:cNvPr id="74" name="Google Shape;74;g1efd191b55a_0_0"/>
          <p:cNvSpPr txBox="1"/>
          <p:nvPr/>
        </p:nvSpPr>
        <p:spPr>
          <a:xfrm>
            <a:off x="12516641" y="11435022"/>
            <a:ext cx="11105100" cy="5079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chemeClr val="dk1"/>
              </a:buClr>
              <a:buSzPts val="1100"/>
              <a:buFont typeface="Arial"/>
              <a:buNone/>
            </a:pPr>
            <a:r>
              <a:rPr b="1" i="0" lang="en" sz="2100" u="none" cap="none" strike="noStrike">
                <a:solidFill>
                  <a:schemeClr val="dk1"/>
                </a:solidFill>
                <a:latin typeface="Times New Roman"/>
                <a:ea typeface="Times New Roman"/>
                <a:cs typeface="Times New Roman"/>
                <a:sym typeface="Times New Roman"/>
              </a:rPr>
              <a:t>Figure 2: Penetration of heavy metals through human skin.</a:t>
            </a:r>
            <a:endParaRPr b="1" i="0" sz="2100" u="none" cap="none" strike="noStrike">
              <a:solidFill>
                <a:srgbClr val="000000"/>
              </a:solidFill>
              <a:latin typeface="Arial"/>
              <a:ea typeface="Arial"/>
              <a:cs typeface="Arial"/>
              <a:sym typeface="Arial"/>
            </a:endParaRPr>
          </a:p>
        </p:txBody>
      </p:sp>
      <p:sp>
        <p:nvSpPr>
          <p:cNvPr id="75" name="Google Shape;75;g1efd191b55a_0_0"/>
          <p:cNvSpPr txBox="1"/>
          <p:nvPr/>
        </p:nvSpPr>
        <p:spPr>
          <a:xfrm>
            <a:off x="936650" y="17065250"/>
            <a:ext cx="10718700" cy="11112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800"/>
              <a:buFont typeface="Arial"/>
              <a:buNone/>
            </a:pPr>
            <a:r>
              <a:rPr b="1" i="0" lang="en" sz="2800" u="none" cap="none" strike="noStrike">
                <a:solidFill>
                  <a:schemeClr val="dk1"/>
                </a:solidFill>
                <a:latin typeface="Times New Roman"/>
                <a:ea typeface="Times New Roman"/>
                <a:cs typeface="Times New Roman"/>
                <a:sym typeface="Times New Roman"/>
              </a:rPr>
              <a:t>Figure 1: Detection flowchart for heavy metal identification using a cell-free TX-TL biosensor.</a:t>
            </a:r>
            <a:endParaRPr b="0" i="0" sz="2800" u="none" cap="none" strike="noStrike">
              <a:solidFill>
                <a:srgbClr val="000000"/>
              </a:solidFill>
              <a:latin typeface="Arial"/>
              <a:ea typeface="Arial"/>
              <a:cs typeface="Arial"/>
              <a:sym typeface="Arial"/>
            </a:endParaRPr>
          </a:p>
        </p:txBody>
      </p:sp>
      <p:sp>
        <p:nvSpPr>
          <p:cNvPr id="76" name="Google Shape;76;g1efd191b55a_0_0"/>
          <p:cNvSpPr txBox="1"/>
          <p:nvPr/>
        </p:nvSpPr>
        <p:spPr>
          <a:xfrm>
            <a:off x="24180626" y="2648172"/>
            <a:ext cx="11925900" cy="10768200"/>
          </a:xfrm>
          <a:prstGeom prst="rect">
            <a:avLst/>
          </a:prstGeom>
          <a:noFill/>
          <a:ln cap="flat" cmpd="sng" w="9525">
            <a:solidFill>
              <a:schemeClr val="dk1"/>
            </a:solidFill>
            <a:prstDash val="solid"/>
            <a:round/>
            <a:headEnd len="sm" w="sm" type="none"/>
            <a:tailEnd len="sm" w="sm" type="none"/>
          </a:ln>
        </p:spPr>
        <p:txBody>
          <a:bodyPr anchorCtr="0" anchor="ctr" bIns="58500" lIns="58500" spcFirstLastPara="1" rIns="58500" wrap="square" tIns="58500">
            <a:noAutofit/>
          </a:bodyPr>
          <a:lstStyle/>
          <a:p>
            <a:pPr indent="0" lvl="0" marL="0" marR="0" rtl="0" algn="ctr">
              <a:lnSpc>
                <a:spcPct val="100000"/>
              </a:lnSpc>
              <a:spcBef>
                <a:spcPts val="0"/>
              </a:spcBef>
              <a:spcAft>
                <a:spcPts val="0"/>
              </a:spcAft>
              <a:buClr>
                <a:srgbClr val="000000"/>
              </a:buClr>
              <a:buSzPts val="3200"/>
              <a:buFont typeface="Arial"/>
              <a:buNone/>
            </a:pPr>
            <a:r>
              <a:rPr b="1" i="0" lang="en" sz="3200" u="none" cap="none" strike="noStrike">
                <a:solidFill>
                  <a:srgbClr val="000000"/>
                </a:solidFill>
                <a:latin typeface="Arial"/>
                <a:ea typeface="Arial"/>
                <a:cs typeface="Arial"/>
                <a:sym typeface="Arial"/>
              </a:rPr>
              <a:t>Meet the team!</a:t>
            </a:r>
            <a:endParaRPr b="1" i="0" sz="32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3072"/>
              <a:buFont typeface="Arial"/>
              <a:buNone/>
            </a:pPr>
            <a:r>
              <a:t/>
            </a:r>
            <a:endParaRPr b="0" i="0" sz="3072" u="none" cap="none" strike="noStrike">
              <a:solidFill>
                <a:schemeClr val="dk1"/>
              </a:solidFill>
              <a:latin typeface="Times New Roman"/>
              <a:ea typeface="Times New Roman"/>
              <a:cs typeface="Times New Roman"/>
              <a:sym typeface="Times New Roman"/>
            </a:endParaRPr>
          </a:p>
          <a:p>
            <a:pPr indent="0" lvl="0" marL="457200" marR="0" rtl="0" algn="l">
              <a:lnSpc>
                <a:spcPct val="100000"/>
              </a:lnSpc>
              <a:spcBef>
                <a:spcPts val="0"/>
              </a:spcBef>
              <a:spcAft>
                <a:spcPts val="0"/>
              </a:spcAft>
              <a:buClr>
                <a:srgbClr val="000000"/>
              </a:buClr>
              <a:buSzPts val="3072"/>
              <a:buFont typeface="Arial"/>
              <a:buNone/>
            </a:pPr>
            <a:r>
              <a:t/>
            </a:r>
            <a:endParaRPr b="0" i="0" sz="3072" u="none" cap="none" strike="noStrike">
              <a:solidFill>
                <a:schemeClr val="dk1"/>
              </a:solidFill>
              <a:latin typeface="Times New Roman"/>
              <a:ea typeface="Times New Roman"/>
              <a:cs typeface="Times New Roman"/>
              <a:sym typeface="Times New Roman"/>
            </a:endParaRPr>
          </a:p>
          <a:p>
            <a:pPr indent="0" lvl="0" marL="457200" marR="0" rtl="0" algn="l">
              <a:lnSpc>
                <a:spcPct val="100000"/>
              </a:lnSpc>
              <a:spcBef>
                <a:spcPts val="0"/>
              </a:spcBef>
              <a:spcAft>
                <a:spcPts val="0"/>
              </a:spcAft>
              <a:buClr>
                <a:srgbClr val="000000"/>
              </a:buClr>
              <a:buSzPts val="3072"/>
              <a:buFont typeface="Arial"/>
              <a:buNone/>
            </a:pPr>
            <a:r>
              <a:t/>
            </a:r>
            <a:endParaRPr b="0" i="0" sz="3072"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3072"/>
              <a:buFont typeface="Arial"/>
              <a:buNone/>
            </a:pPr>
            <a:r>
              <a:t/>
            </a:r>
            <a:endParaRPr b="0" i="0" sz="3072"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3072"/>
              <a:buFont typeface="Arial"/>
              <a:buNone/>
            </a:pPr>
            <a:r>
              <a:t/>
            </a:r>
            <a:endParaRPr b="0" i="0" sz="3072"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3072"/>
              <a:buFont typeface="Arial"/>
              <a:buNone/>
            </a:pPr>
            <a:r>
              <a:t/>
            </a:r>
            <a:endParaRPr b="0" i="0" sz="3072"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3072"/>
              <a:buFont typeface="Arial"/>
              <a:buNone/>
            </a:pPr>
            <a:r>
              <a:t/>
            </a:r>
            <a:endParaRPr b="0" i="0" sz="3072"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3072"/>
              <a:buFont typeface="Arial"/>
              <a:buNone/>
            </a:pPr>
            <a:r>
              <a:t/>
            </a:r>
            <a:endParaRPr b="0" i="0" sz="3072"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3072"/>
              <a:buFont typeface="Arial"/>
              <a:buNone/>
            </a:pPr>
            <a:r>
              <a:t/>
            </a:r>
            <a:endParaRPr b="0" i="0" sz="3072"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3072"/>
              <a:buFont typeface="Arial"/>
              <a:buNone/>
            </a:pPr>
            <a:r>
              <a:t/>
            </a:r>
            <a:endParaRPr b="0" i="0" sz="3072"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3072"/>
              <a:buFont typeface="Arial"/>
              <a:buNone/>
            </a:pPr>
            <a:r>
              <a:t/>
            </a:r>
            <a:endParaRPr b="0" i="0" sz="3072" u="none" cap="none" strike="noStrike">
              <a:solidFill>
                <a:schemeClr val="dk1"/>
              </a:solidFill>
              <a:latin typeface="Times New Roman"/>
              <a:ea typeface="Times New Roman"/>
              <a:cs typeface="Times New Roman"/>
              <a:sym typeface="Times New Roman"/>
            </a:endParaRPr>
          </a:p>
          <a:p>
            <a:pPr indent="-97536" lvl="0" marL="292608" marR="0" rtl="0" algn="l">
              <a:lnSpc>
                <a:spcPct val="100000"/>
              </a:lnSpc>
              <a:spcBef>
                <a:spcPts val="0"/>
              </a:spcBef>
              <a:spcAft>
                <a:spcPts val="0"/>
              </a:spcAft>
              <a:buClr>
                <a:srgbClr val="000000"/>
              </a:buClr>
              <a:buSzPts val="3072"/>
              <a:buFont typeface="Arial"/>
              <a:buNone/>
            </a:pPr>
            <a:r>
              <a:t/>
            </a:r>
            <a:endParaRPr b="0" i="0" sz="3072"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3200"/>
              <a:buFont typeface="Arial"/>
              <a:buNone/>
            </a:pPr>
            <a:r>
              <a:rPr b="1" i="0" lang="en" sz="3200" u="none" cap="none" strike="noStrike">
                <a:solidFill>
                  <a:srgbClr val="000000"/>
                </a:solidFill>
                <a:latin typeface="Arial"/>
                <a:ea typeface="Arial"/>
                <a:cs typeface="Arial"/>
                <a:sym typeface="Arial"/>
              </a:rPr>
              <a:t>Next steps:</a:t>
            </a:r>
            <a:endParaRPr b="1" i="0" sz="3200" u="none" cap="none" strike="noStrike">
              <a:solidFill>
                <a:srgbClr val="000000"/>
              </a:solidFill>
              <a:latin typeface="Arial"/>
              <a:ea typeface="Arial"/>
              <a:cs typeface="Arial"/>
              <a:sym typeface="Arial"/>
            </a:endParaRPr>
          </a:p>
          <a:p>
            <a:pPr indent="-419100" lvl="0" marL="457200" marR="0" rtl="0" algn="l">
              <a:lnSpc>
                <a:spcPct val="100000"/>
              </a:lnSpc>
              <a:spcBef>
                <a:spcPts val="0"/>
              </a:spcBef>
              <a:spcAft>
                <a:spcPts val="0"/>
              </a:spcAft>
              <a:buClr>
                <a:srgbClr val="0A0A0A"/>
              </a:buClr>
              <a:buSzPts val="3000"/>
              <a:buFont typeface="Times New Roman"/>
              <a:buChar char="●"/>
            </a:pPr>
            <a:r>
              <a:rPr b="0" i="0" lang="en" sz="3000" u="none" cap="none" strike="noStrike">
                <a:solidFill>
                  <a:srgbClr val="0A0A0A"/>
                </a:solidFill>
                <a:highlight>
                  <a:srgbClr val="FFFFFF"/>
                </a:highlight>
                <a:latin typeface="Times New Roman"/>
                <a:ea typeface="Times New Roman"/>
                <a:cs typeface="Times New Roman"/>
                <a:sym typeface="Times New Roman"/>
              </a:rPr>
              <a:t>Troubleshooting: Find errors or mistakes, redo the lab protocols so that the Pb would express mCherry fluorescence. </a:t>
            </a:r>
            <a:endParaRPr b="0" i="0" sz="3000" u="none" cap="none" strike="noStrike">
              <a:solidFill>
                <a:srgbClr val="0A0A0A"/>
              </a:solidFill>
              <a:highlight>
                <a:srgbClr val="FFFFFF"/>
              </a:highlight>
              <a:latin typeface="Times New Roman"/>
              <a:ea typeface="Times New Roman"/>
              <a:cs typeface="Times New Roman"/>
              <a:sym typeface="Times New Roman"/>
            </a:endParaRPr>
          </a:p>
          <a:p>
            <a:pPr indent="0" lvl="0" marL="91440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0A0A0A"/>
              </a:solidFill>
              <a:highlight>
                <a:srgbClr val="FFFFFF"/>
              </a:highlight>
              <a:latin typeface="Times New Roman"/>
              <a:ea typeface="Times New Roman"/>
              <a:cs typeface="Times New Roman"/>
              <a:sym typeface="Times New Roman"/>
            </a:endParaRPr>
          </a:p>
          <a:p>
            <a:pPr indent="-419100" lvl="0" marL="457200" marR="0" rtl="0" algn="l">
              <a:lnSpc>
                <a:spcPct val="100000"/>
              </a:lnSpc>
              <a:spcBef>
                <a:spcPts val="0"/>
              </a:spcBef>
              <a:spcAft>
                <a:spcPts val="0"/>
              </a:spcAft>
              <a:buClr>
                <a:srgbClr val="0A0A0A"/>
              </a:buClr>
              <a:buSzPts val="3000"/>
              <a:buFont typeface="Times New Roman"/>
              <a:buChar char="●"/>
            </a:pPr>
            <a:r>
              <a:rPr b="0" i="0" lang="en" sz="3000" u="none" cap="none" strike="noStrike">
                <a:solidFill>
                  <a:srgbClr val="0A0A0A"/>
                </a:solidFill>
                <a:highlight>
                  <a:srgbClr val="FFFFFF"/>
                </a:highlight>
                <a:latin typeface="Times New Roman"/>
                <a:ea typeface="Times New Roman"/>
                <a:cs typeface="Times New Roman"/>
                <a:sym typeface="Times New Roman"/>
              </a:rPr>
              <a:t>Expand detection to other heavy metals, specifically mercury and cadmium, by designing and testing the corresponding regulatory proteins and promoters (MerR/PmerT and CadR/PCadA). </a:t>
            </a:r>
            <a:endParaRPr b="0" i="0" sz="3000" u="none" cap="none" strike="noStrike">
              <a:solidFill>
                <a:srgbClr val="0A0A0A"/>
              </a:solidFill>
              <a:highlight>
                <a:srgbClr val="FFFFFF"/>
              </a:highlight>
              <a:latin typeface="Times New Roman"/>
              <a:ea typeface="Times New Roman"/>
              <a:cs typeface="Times New Roman"/>
              <a:sym typeface="Times New Roman"/>
            </a:endParaRPr>
          </a:p>
          <a:p>
            <a:pPr indent="0" lvl="0" marL="91440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0A0A0A"/>
              </a:solidFill>
              <a:highlight>
                <a:srgbClr val="FFFFFF"/>
              </a:highlight>
              <a:latin typeface="Times New Roman"/>
              <a:ea typeface="Times New Roman"/>
              <a:cs typeface="Times New Roman"/>
              <a:sym typeface="Times New Roman"/>
            </a:endParaRPr>
          </a:p>
          <a:p>
            <a:pPr indent="-419100" lvl="0" marL="457200" marR="0" rtl="0" algn="l">
              <a:lnSpc>
                <a:spcPct val="100000"/>
              </a:lnSpc>
              <a:spcBef>
                <a:spcPts val="0"/>
              </a:spcBef>
              <a:spcAft>
                <a:spcPts val="0"/>
              </a:spcAft>
              <a:buClr>
                <a:srgbClr val="0A0A0A"/>
              </a:buClr>
              <a:buSzPts val="3000"/>
              <a:buFont typeface="Times New Roman"/>
              <a:buChar char="●"/>
            </a:pPr>
            <a:r>
              <a:rPr b="0" i="0" lang="en" sz="3000" u="none" cap="none" strike="noStrike">
                <a:solidFill>
                  <a:srgbClr val="0A0A0A"/>
                </a:solidFill>
                <a:highlight>
                  <a:srgbClr val="FFFFFF"/>
                </a:highlight>
                <a:latin typeface="Times New Roman"/>
                <a:ea typeface="Times New Roman"/>
                <a:cs typeface="Times New Roman"/>
                <a:sym typeface="Times New Roman"/>
              </a:rPr>
              <a:t>Test real cosmetic products to ensure the system works in complex mixtures, not just standard solutions.</a:t>
            </a:r>
            <a:endParaRPr b="0" i="0" sz="4972" u="none" cap="none" strike="noStrike">
              <a:solidFill>
                <a:schemeClr val="dk1"/>
              </a:solidFill>
              <a:latin typeface="Times New Roman"/>
              <a:ea typeface="Times New Roman"/>
              <a:cs typeface="Times New Roman"/>
              <a:sym typeface="Times New Roman"/>
            </a:endParaRPr>
          </a:p>
        </p:txBody>
      </p:sp>
      <p:sp>
        <p:nvSpPr>
          <p:cNvPr id="77" name="Google Shape;77;g1efd191b55a_0_0"/>
          <p:cNvSpPr txBox="1"/>
          <p:nvPr/>
        </p:nvSpPr>
        <p:spPr>
          <a:xfrm>
            <a:off x="24180625" y="13687119"/>
            <a:ext cx="11925900" cy="4709100"/>
          </a:xfrm>
          <a:prstGeom prst="rect">
            <a:avLst/>
          </a:prstGeom>
          <a:noFill/>
          <a:ln cap="flat" cmpd="sng" w="9525">
            <a:solidFill>
              <a:schemeClr val="dk1"/>
            </a:solidFill>
            <a:prstDash val="solid"/>
            <a:round/>
            <a:headEnd len="sm" w="sm" type="none"/>
            <a:tailEnd len="sm" w="sm" type="none"/>
          </a:ln>
        </p:spPr>
        <p:txBody>
          <a:bodyPr anchorCtr="0" anchor="t" bIns="58500" lIns="58500" spcFirstLastPara="1" rIns="58500" wrap="square" tIns="58500">
            <a:noAutofit/>
          </a:bodyPr>
          <a:lstStyle/>
          <a:p>
            <a:pPr indent="0" lvl="0" marL="0" marR="0" rtl="0" algn="ctr">
              <a:lnSpc>
                <a:spcPct val="100000"/>
              </a:lnSpc>
              <a:spcBef>
                <a:spcPts val="0"/>
              </a:spcBef>
              <a:spcAft>
                <a:spcPts val="0"/>
              </a:spcAft>
              <a:buClr>
                <a:srgbClr val="000000"/>
              </a:buClr>
              <a:buSzPts val="3200"/>
              <a:buFont typeface="Arial"/>
              <a:buNone/>
            </a:pPr>
            <a:r>
              <a:rPr b="1" i="0" lang="en" sz="3200" u="none" cap="none" strike="noStrike">
                <a:solidFill>
                  <a:srgbClr val="000000"/>
                </a:solidFill>
                <a:latin typeface="Arial"/>
                <a:ea typeface="Arial"/>
                <a:cs typeface="Arial"/>
                <a:sym typeface="Arial"/>
              </a:rPr>
              <a:t>References and acknowledgements</a:t>
            </a:r>
            <a:endParaRPr b="1" i="0" sz="3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304"/>
              <a:buFont typeface="Arial"/>
              <a:buNone/>
            </a:pPr>
            <a:r>
              <a:t/>
            </a:r>
            <a:endParaRPr b="0" i="0" sz="2304"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304"/>
              <a:buFont typeface="Arial"/>
              <a:buNone/>
            </a:pPr>
            <a:r>
              <a:t/>
            </a:r>
            <a:endParaRPr b="0" i="0" sz="2304" u="none" cap="none" strike="noStrike">
              <a:solidFill>
                <a:schemeClr val="dk1"/>
              </a:solidFill>
              <a:latin typeface="Calibri"/>
              <a:ea typeface="Calibri"/>
              <a:cs typeface="Calibri"/>
              <a:sym typeface="Calibri"/>
            </a:endParaRPr>
          </a:p>
          <a:p>
            <a:pPr indent="0" lvl="0" marL="5779008" marR="0" rtl="0" algn="l">
              <a:lnSpc>
                <a:spcPct val="115000"/>
              </a:lnSpc>
              <a:spcBef>
                <a:spcPts val="0"/>
              </a:spcBef>
              <a:spcAft>
                <a:spcPts val="0"/>
              </a:spcAft>
              <a:buClr>
                <a:srgbClr val="000000"/>
              </a:buClr>
              <a:buSzPts val="2304"/>
              <a:buFont typeface="Arial"/>
              <a:buNone/>
            </a:pPr>
            <a:r>
              <a:rPr b="0" i="0" lang="en" sz="3004" u="none" cap="none" strike="noStrike">
                <a:solidFill>
                  <a:schemeClr val="dk1"/>
                </a:solidFill>
                <a:latin typeface="Times New Roman"/>
                <a:ea typeface="Times New Roman"/>
                <a:cs typeface="Times New Roman"/>
                <a:sym typeface="Times New Roman"/>
              </a:rPr>
              <a:t>We would like to extend our gratitude to Ms. Marmerstein for always being so supportive and giving her insight to our project and to our mentor, Dr. Hiroko Kaczmarek, for her invaluable advice and guidance.</a:t>
            </a:r>
            <a:endParaRPr b="0" i="0" sz="3004" u="none" cap="none" strike="noStrike">
              <a:solidFill>
                <a:schemeClr val="dk1"/>
              </a:solidFill>
              <a:latin typeface="Times New Roman"/>
              <a:ea typeface="Times New Roman"/>
              <a:cs typeface="Times New Roman"/>
              <a:sym typeface="Times New Roman"/>
            </a:endParaRPr>
          </a:p>
        </p:txBody>
      </p:sp>
      <p:pic>
        <p:nvPicPr>
          <p:cNvPr id="78" name="Google Shape;78;g1efd191b55a_0_0" title="IMG_0761.jpg"/>
          <p:cNvPicPr preferRelativeResize="0"/>
          <p:nvPr/>
        </p:nvPicPr>
        <p:blipFill rotWithShape="1">
          <a:blip r:embed="rId13">
            <a:alphaModFix/>
          </a:blip>
          <a:srcRect b="0" l="8535" r="15256" t="0"/>
          <a:stretch/>
        </p:blipFill>
        <p:spPr>
          <a:xfrm>
            <a:off x="28581900" y="3473375"/>
            <a:ext cx="6821576" cy="5034925"/>
          </a:xfrm>
          <a:prstGeom prst="rect">
            <a:avLst/>
          </a:prstGeom>
          <a:noFill/>
          <a:ln>
            <a:noFill/>
          </a:ln>
        </p:spPr>
      </p:pic>
      <p:pic>
        <p:nvPicPr>
          <p:cNvPr id="79" name="Google Shape;79;g1efd191b55a_0_0" title="frame.png"/>
          <p:cNvPicPr preferRelativeResize="0"/>
          <p:nvPr/>
        </p:nvPicPr>
        <p:blipFill rotWithShape="1">
          <a:blip r:embed="rId14">
            <a:alphaModFix/>
          </a:blip>
          <a:srcRect b="0" l="0" r="0" t="0"/>
          <a:stretch/>
        </p:blipFill>
        <p:spPr>
          <a:xfrm>
            <a:off x="25131677" y="14343825"/>
            <a:ext cx="3718323" cy="3718323"/>
          </a:xfrm>
          <a:prstGeom prst="rect">
            <a:avLst/>
          </a:prstGeom>
          <a:noFill/>
          <a:ln>
            <a:noFill/>
          </a:ln>
        </p:spPr>
      </p:pic>
      <p:sp>
        <p:nvSpPr>
          <p:cNvPr id="80" name="Google Shape;80;g1efd191b55a_0_0"/>
          <p:cNvSpPr txBox="1"/>
          <p:nvPr/>
        </p:nvSpPr>
        <p:spPr>
          <a:xfrm>
            <a:off x="24394575" y="3075775"/>
            <a:ext cx="3970200" cy="5859000"/>
          </a:xfrm>
          <a:prstGeom prst="rect">
            <a:avLst/>
          </a:prstGeom>
          <a:noFill/>
          <a:ln>
            <a:noFill/>
          </a:ln>
        </p:spPr>
        <p:txBody>
          <a:bodyPr anchorCtr="0" anchor="t" bIns="91425" lIns="91425" spcFirstLastPara="1" rIns="91425" wrap="square" tIns="91425">
            <a:spAutoFit/>
          </a:bodyPr>
          <a:lstStyle/>
          <a:p>
            <a:pPr indent="0" lvl="0" marL="457200" marR="0" rtl="0" algn="l">
              <a:lnSpc>
                <a:spcPct val="100000"/>
              </a:lnSpc>
              <a:spcBef>
                <a:spcPts val="0"/>
              </a:spcBef>
              <a:spcAft>
                <a:spcPts val="0"/>
              </a:spcAft>
              <a:buClr>
                <a:srgbClr val="000000"/>
              </a:buClr>
              <a:buSzPts val="3072"/>
              <a:buFont typeface="Arial"/>
              <a:buNone/>
            </a:pPr>
            <a:r>
              <a:rPr b="0" i="0" lang="en" sz="3072" u="none" cap="none" strike="noStrike">
                <a:solidFill>
                  <a:schemeClr val="dk1"/>
                </a:solidFill>
                <a:latin typeface="Times New Roman"/>
                <a:ea typeface="Times New Roman"/>
                <a:cs typeface="Times New Roman"/>
                <a:sym typeface="Times New Roman"/>
              </a:rPr>
              <a:t>Hi! We are the Heavy Metal Heroes from Western Reserve Academy!</a:t>
            </a:r>
            <a:endParaRPr b="0" i="0" sz="3072" u="none" cap="none" strike="noStrike">
              <a:solidFill>
                <a:schemeClr val="dk1"/>
              </a:solidFill>
              <a:latin typeface="Times New Roman"/>
              <a:ea typeface="Times New Roman"/>
              <a:cs typeface="Times New Roman"/>
              <a:sym typeface="Times New Roman"/>
            </a:endParaRPr>
          </a:p>
          <a:p>
            <a:pPr indent="0" lvl="0" marL="457200" marR="0" rtl="0" algn="l">
              <a:lnSpc>
                <a:spcPct val="100000"/>
              </a:lnSpc>
              <a:spcBef>
                <a:spcPts val="0"/>
              </a:spcBef>
              <a:spcAft>
                <a:spcPts val="0"/>
              </a:spcAft>
              <a:buClr>
                <a:srgbClr val="000000"/>
              </a:buClr>
              <a:buSzPts val="3072"/>
              <a:buFont typeface="Arial"/>
              <a:buNone/>
            </a:pPr>
            <a:r>
              <a:t/>
            </a:r>
            <a:endParaRPr b="0" i="0" sz="3072" u="none" cap="none" strike="noStrike">
              <a:solidFill>
                <a:schemeClr val="dk1"/>
              </a:solidFill>
              <a:latin typeface="Times New Roman"/>
              <a:ea typeface="Times New Roman"/>
              <a:cs typeface="Times New Roman"/>
              <a:sym typeface="Times New Roman"/>
            </a:endParaRPr>
          </a:p>
          <a:p>
            <a:pPr indent="0" lvl="0" marL="457200" marR="0" rtl="0" algn="l">
              <a:lnSpc>
                <a:spcPct val="100000"/>
              </a:lnSpc>
              <a:spcBef>
                <a:spcPts val="0"/>
              </a:spcBef>
              <a:spcAft>
                <a:spcPts val="0"/>
              </a:spcAft>
              <a:buClr>
                <a:srgbClr val="000000"/>
              </a:buClr>
              <a:buSzPts val="3072"/>
              <a:buFont typeface="Arial"/>
              <a:buNone/>
            </a:pPr>
            <a:r>
              <a:rPr b="0" i="0" lang="en" sz="3072" u="none" cap="none" strike="noStrike">
                <a:solidFill>
                  <a:schemeClr val="dk1"/>
                </a:solidFill>
                <a:latin typeface="Times New Roman"/>
                <a:ea typeface="Times New Roman"/>
                <a:cs typeface="Times New Roman"/>
                <a:sym typeface="Times New Roman"/>
              </a:rPr>
              <a:t>[left] Jungin (Janie) Yoon and [right] Maya Vaden. </a:t>
            </a:r>
            <a:endParaRPr b="0" i="0" sz="3072" u="none" cap="none" strike="noStrike">
              <a:solidFill>
                <a:schemeClr val="dk1"/>
              </a:solidFill>
              <a:latin typeface="Times New Roman"/>
              <a:ea typeface="Times New Roman"/>
              <a:cs typeface="Times New Roman"/>
              <a:sym typeface="Times New Roman"/>
            </a:endParaRPr>
          </a:p>
          <a:p>
            <a:pPr indent="0" lvl="0" marL="457200" marR="0" rtl="0" algn="l">
              <a:lnSpc>
                <a:spcPct val="100000"/>
              </a:lnSpc>
              <a:spcBef>
                <a:spcPts val="0"/>
              </a:spcBef>
              <a:spcAft>
                <a:spcPts val="0"/>
              </a:spcAft>
              <a:buClr>
                <a:srgbClr val="000000"/>
              </a:buClr>
              <a:buSzPts val="3072"/>
              <a:buFont typeface="Arial"/>
              <a:buNone/>
            </a:pPr>
            <a:r>
              <a:t/>
            </a:r>
            <a:endParaRPr b="0" i="0" sz="3072" u="none" cap="none" strike="noStrike">
              <a:solidFill>
                <a:schemeClr val="dk1"/>
              </a:solidFill>
              <a:latin typeface="Times New Roman"/>
              <a:ea typeface="Times New Roman"/>
              <a:cs typeface="Times New Roman"/>
              <a:sym typeface="Times New Roman"/>
            </a:endParaRPr>
          </a:p>
          <a:p>
            <a:pPr indent="0" lvl="0" marL="457200" marR="0" rtl="0" algn="l">
              <a:lnSpc>
                <a:spcPct val="100000"/>
              </a:lnSpc>
              <a:spcBef>
                <a:spcPts val="0"/>
              </a:spcBef>
              <a:spcAft>
                <a:spcPts val="0"/>
              </a:spcAft>
              <a:buClr>
                <a:srgbClr val="000000"/>
              </a:buClr>
              <a:buSzPts val="3072"/>
              <a:buFont typeface="Arial"/>
              <a:buNone/>
            </a:pPr>
            <a:r>
              <a:rPr b="0" i="0" lang="en" sz="3072" u="none" cap="none" strike="noStrike">
                <a:solidFill>
                  <a:schemeClr val="dk1"/>
                </a:solidFill>
                <a:latin typeface="Times New Roman"/>
                <a:ea typeface="Times New Roman"/>
                <a:cs typeface="Times New Roman"/>
                <a:sym typeface="Times New Roman"/>
              </a:rPr>
              <a:t>This is our second year working on this project!</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pic>
        <p:nvPicPr>
          <p:cNvPr id="85" name="Google Shape;85;g3cb3cd7d77f_0_4"/>
          <p:cNvPicPr preferRelativeResize="0"/>
          <p:nvPr/>
        </p:nvPicPr>
        <p:blipFill rotWithShape="1">
          <a:blip r:embed="rId3">
            <a:alphaModFix/>
          </a:blip>
          <a:srcRect b="21911" l="9561" r="11287" t="13886"/>
          <a:stretch/>
        </p:blipFill>
        <p:spPr>
          <a:xfrm>
            <a:off x="1307309" y="18340928"/>
            <a:ext cx="5963313" cy="2446248"/>
          </a:xfrm>
          <a:prstGeom prst="rect">
            <a:avLst/>
          </a:prstGeom>
          <a:noFill/>
          <a:ln>
            <a:noFill/>
          </a:ln>
        </p:spPr>
      </p:pic>
      <p:sp>
        <p:nvSpPr>
          <p:cNvPr id="86" name="Google Shape;86;g3cb3cd7d77f_0_4"/>
          <p:cNvSpPr txBox="1"/>
          <p:nvPr/>
        </p:nvSpPr>
        <p:spPr>
          <a:xfrm>
            <a:off x="10903698" y="0"/>
            <a:ext cx="15656100" cy="2529000"/>
          </a:xfrm>
          <a:prstGeom prst="rect">
            <a:avLst/>
          </a:prstGeom>
          <a:noFill/>
          <a:ln>
            <a:noFill/>
          </a:ln>
        </p:spPr>
        <p:txBody>
          <a:bodyPr anchorCtr="0" anchor="ctr" bIns="58500" lIns="58500" spcFirstLastPara="1" rIns="58500" wrap="square" tIns="58500">
            <a:noAutofit/>
          </a:bodyPr>
          <a:lstStyle/>
          <a:p>
            <a:pPr indent="0" lvl="0" marL="0" marR="0" rtl="0" algn="ctr">
              <a:lnSpc>
                <a:spcPct val="100000"/>
              </a:lnSpc>
              <a:spcBef>
                <a:spcPts val="0"/>
              </a:spcBef>
              <a:spcAft>
                <a:spcPts val="0"/>
              </a:spcAft>
              <a:buClr>
                <a:srgbClr val="000000"/>
              </a:buClr>
              <a:buSzPts val="3968"/>
              <a:buFont typeface="Arial"/>
              <a:buNone/>
            </a:pPr>
            <a:r>
              <a:rPr b="1" i="0" lang="en" sz="4568" u="none" cap="none" strike="noStrike">
                <a:solidFill>
                  <a:srgbClr val="000000"/>
                </a:solidFill>
                <a:latin typeface="Times New Roman"/>
                <a:ea typeface="Times New Roman"/>
                <a:cs typeface="Times New Roman"/>
                <a:sym typeface="Times New Roman"/>
              </a:rPr>
              <a:t>In Vitro Biosensor for Detecting Heavy Metals in Cosmetics</a:t>
            </a:r>
            <a:endParaRPr b="1" i="0" sz="4568" u="none" cap="none" strike="noStrike">
              <a:solidFill>
                <a:srgbClr val="000000"/>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Clr>
                <a:srgbClr val="000000"/>
              </a:buClr>
              <a:buSzPts val="3712"/>
              <a:buFont typeface="Arial"/>
              <a:buNone/>
            </a:pPr>
            <a:r>
              <a:rPr b="0" i="0" lang="en" sz="3412" u="none" cap="none" strike="noStrike">
                <a:solidFill>
                  <a:srgbClr val="000000"/>
                </a:solidFill>
                <a:latin typeface="Times New Roman"/>
                <a:ea typeface="Times New Roman"/>
                <a:cs typeface="Times New Roman"/>
                <a:sym typeface="Times New Roman"/>
              </a:rPr>
              <a:t>Jungin Yoon and Maya Vaden, Ms.Vivien Marmerstein, Dr. Hiroko Kaczmarek (Biobuilder)</a:t>
            </a:r>
            <a:endParaRPr b="0" i="0" sz="3412" u="none" cap="none" strike="noStrike">
              <a:solidFill>
                <a:srgbClr val="000000"/>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Clr>
                <a:srgbClr val="000000"/>
              </a:buClr>
              <a:buSzPts val="3712"/>
              <a:buFont typeface="Arial"/>
              <a:buNone/>
            </a:pPr>
            <a:r>
              <a:rPr b="0" i="0" lang="en" sz="3412" u="none" cap="none" strike="noStrike">
                <a:solidFill>
                  <a:srgbClr val="000000"/>
                </a:solidFill>
                <a:latin typeface="Times New Roman"/>
                <a:ea typeface="Times New Roman"/>
                <a:cs typeface="Times New Roman"/>
                <a:sym typeface="Times New Roman"/>
              </a:rPr>
              <a:t>Western Reserve Academy, Hudson, Ohio, United States</a:t>
            </a:r>
            <a:endParaRPr b="0" i="0" sz="3412" u="none" cap="none" strike="noStrike">
              <a:solidFill>
                <a:srgbClr val="000000"/>
              </a:solidFill>
              <a:latin typeface="Times New Roman"/>
              <a:ea typeface="Times New Roman"/>
              <a:cs typeface="Times New Roman"/>
              <a:sym typeface="Times New Roman"/>
            </a:endParaRPr>
          </a:p>
        </p:txBody>
      </p:sp>
      <p:sp>
        <p:nvSpPr>
          <p:cNvPr id="87" name="Google Shape;87;g3cb3cd7d77f_0_4"/>
          <p:cNvSpPr txBox="1"/>
          <p:nvPr/>
        </p:nvSpPr>
        <p:spPr>
          <a:xfrm>
            <a:off x="1473201" y="2648175"/>
            <a:ext cx="22193100" cy="15748200"/>
          </a:xfrm>
          <a:prstGeom prst="rect">
            <a:avLst/>
          </a:prstGeom>
          <a:noFill/>
          <a:ln cap="flat" cmpd="sng" w="9525">
            <a:solidFill>
              <a:schemeClr val="dk1"/>
            </a:solidFill>
            <a:prstDash val="solid"/>
            <a:round/>
            <a:headEnd len="sm" w="sm" type="none"/>
            <a:tailEnd len="sm" w="sm" type="none"/>
          </a:ln>
        </p:spPr>
        <p:txBody>
          <a:bodyPr anchorCtr="0" anchor="ctr" bIns="58500" lIns="58500" spcFirstLastPara="1" rIns="58500" wrap="square" tIns="58500">
            <a:noAutofit/>
          </a:bodyPr>
          <a:lstStyle/>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2800"/>
              <a:buFont typeface="Arial"/>
              <a:buNone/>
            </a:pPr>
            <a:r>
              <a:t/>
            </a:r>
            <a:endParaRPr b="0" i="0" sz="28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rgbClr val="000000"/>
              </a:solidFill>
              <a:latin typeface="Arial"/>
              <a:ea typeface="Arial"/>
              <a:cs typeface="Arial"/>
              <a:sym typeface="Arial"/>
            </a:endParaRPr>
          </a:p>
        </p:txBody>
      </p:sp>
      <p:sp>
        <p:nvSpPr>
          <p:cNvPr id="88" name="Google Shape;88;g3cb3cd7d77f_0_4"/>
          <p:cNvSpPr txBox="1"/>
          <p:nvPr/>
        </p:nvSpPr>
        <p:spPr>
          <a:xfrm>
            <a:off x="24180626" y="2648172"/>
            <a:ext cx="11925900" cy="10768200"/>
          </a:xfrm>
          <a:prstGeom prst="rect">
            <a:avLst/>
          </a:prstGeom>
          <a:noFill/>
          <a:ln cap="flat" cmpd="sng" w="9525">
            <a:solidFill>
              <a:schemeClr val="dk1"/>
            </a:solidFill>
            <a:prstDash val="solid"/>
            <a:round/>
            <a:headEnd len="sm" w="sm" type="none"/>
            <a:tailEnd len="sm" w="sm" type="none"/>
          </a:ln>
        </p:spPr>
        <p:txBody>
          <a:bodyPr anchorCtr="0" anchor="ctr" bIns="58500" lIns="58500" spcFirstLastPara="1" rIns="58500" wrap="square" tIns="58500">
            <a:noAutofit/>
          </a:bodyPr>
          <a:lstStyle/>
          <a:p>
            <a:pPr indent="0" lvl="0" marL="0" marR="0" rtl="0" algn="ctr">
              <a:lnSpc>
                <a:spcPct val="100000"/>
              </a:lnSpc>
              <a:spcBef>
                <a:spcPts val="0"/>
              </a:spcBef>
              <a:spcAft>
                <a:spcPts val="0"/>
              </a:spcAft>
              <a:buClr>
                <a:srgbClr val="000000"/>
              </a:buClr>
              <a:buSzPts val="3200"/>
              <a:buFont typeface="Arial"/>
              <a:buNone/>
            </a:pPr>
            <a:r>
              <a:rPr b="1" i="0" lang="en" sz="3200" u="none" cap="none" strike="noStrike">
                <a:solidFill>
                  <a:srgbClr val="000000"/>
                </a:solidFill>
                <a:latin typeface="Arial"/>
                <a:ea typeface="Arial"/>
                <a:cs typeface="Arial"/>
                <a:sym typeface="Arial"/>
              </a:rPr>
              <a:t>Meet the team!</a:t>
            </a:r>
            <a:endParaRPr b="1" i="0" sz="32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3072"/>
              <a:buFont typeface="Arial"/>
              <a:buNone/>
            </a:pPr>
            <a:r>
              <a:t/>
            </a:r>
            <a:endParaRPr b="0" i="0" sz="3072" u="none" cap="none" strike="noStrike">
              <a:solidFill>
                <a:schemeClr val="dk1"/>
              </a:solidFill>
              <a:latin typeface="Times New Roman"/>
              <a:ea typeface="Times New Roman"/>
              <a:cs typeface="Times New Roman"/>
              <a:sym typeface="Times New Roman"/>
            </a:endParaRPr>
          </a:p>
          <a:p>
            <a:pPr indent="0" lvl="0" marL="457200" marR="0" rtl="0" algn="l">
              <a:lnSpc>
                <a:spcPct val="100000"/>
              </a:lnSpc>
              <a:spcBef>
                <a:spcPts val="0"/>
              </a:spcBef>
              <a:spcAft>
                <a:spcPts val="0"/>
              </a:spcAft>
              <a:buClr>
                <a:srgbClr val="000000"/>
              </a:buClr>
              <a:buSzPts val="3072"/>
              <a:buFont typeface="Arial"/>
              <a:buNone/>
            </a:pPr>
            <a:r>
              <a:t/>
            </a:r>
            <a:endParaRPr b="0" i="0" sz="3072" u="none" cap="none" strike="noStrike">
              <a:solidFill>
                <a:schemeClr val="dk1"/>
              </a:solidFill>
              <a:latin typeface="Times New Roman"/>
              <a:ea typeface="Times New Roman"/>
              <a:cs typeface="Times New Roman"/>
              <a:sym typeface="Times New Roman"/>
            </a:endParaRPr>
          </a:p>
          <a:p>
            <a:pPr indent="0" lvl="0" marL="457200" marR="0" rtl="0" algn="l">
              <a:lnSpc>
                <a:spcPct val="100000"/>
              </a:lnSpc>
              <a:spcBef>
                <a:spcPts val="0"/>
              </a:spcBef>
              <a:spcAft>
                <a:spcPts val="0"/>
              </a:spcAft>
              <a:buClr>
                <a:srgbClr val="000000"/>
              </a:buClr>
              <a:buSzPts val="3072"/>
              <a:buFont typeface="Arial"/>
              <a:buNone/>
            </a:pPr>
            <a:r>
              <a:t/>
            </a:r>
            <a:endParaRPr b="0" i="0" sz="3072"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3072"/>
              <a:buFont typeface="Arial"/>
              <a:buNone/>
            </a:pPr>
            <a:r>
              <a:t/>
            </a:r>
            <a:endParaRPr b="0" i="0" sz="3072"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3072"/>
              <a:buFont typeface="Arial"/>
              <a:buNone/>
            </a:pPr>
            <a:r>
              <a:t/>
            </a:r>
            <a:endParaRPr b="0" i="0" sz="3072"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3072"/>
              <a:buFont typeface="Arial"/>
              <a:buNone/>
            </a:pPr>
            <a:r>
              <a:t/>
            </a:r>
            <a:endParaRPr b="0" i="0" sz="3072"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3072"/>
              <a:buFont typeface="Arial"/>
              <a:buNone/>
            </a:pPr>
            <a:r>
              <a:t/>
            </a:r>
            <a:endParaRPr b="0" i="0" sz="3072"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3072"/>
              <a:buFont typeface="Arial"/>
              <a:buNone/>
            </a:pPr>
            <a:r>
              <a:t/>
            </a:r>
            <a:endParaRPr b="0" i="0" sz="3072"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3072"/>
              <a:buFont typeface="Arial"/>
              <a:buNone/>
            </a:pPr>
            <a:r>
              <a:t/>
            </a:r>
            <a:endParaRPr b="0" i="0" sz="3072"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3072"/>
              <a:buFont typeface="Arial"/>
              <a:buNone/>
            </a:pPr>
            <a:r>
              <a:t/>
            </a:r>
            <a:endParaRPr b="0" i="0" sz="3072"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3072"/>
              <a:buFont typeface="Arial"/>
              <a:buNone/>
            </a:pPr>
            <a:r>
              <a:t/>
            </a:r>
            <a:endParaRPr b="0" i="0" sz="3072" u="none" cap="none" strike="noStrike">
              <a:solidFill>
                <a:schemeClr val="dk1"/>
              </a:solidFill>
              <a:latin typeface="Times New Roman"/>
              <a:ea typeface="Times New Roman"/>
              <a:cs typeface="Times New Roman"/>
              <a:sym typeface="Times New Roman"/>
            </a:endParaRPr>
          </a:p>
          <a:p>
            <a:pPr indent="-97536" lvl="0" marL="292608" marR="0" rtl="0" algn="l">
              <a:lnSpc>
                <a:spcPct val="100000"/>
              </a:lnSpc>
              <a:spcBef>
                <a:spcPts val="0"/>
              </a:spcBef>
              <a:spcAft>
                <a:spcPts val="0"/>
              </a:spcAft>
              <a:buClr>
                <a:srgbClr val="000000"/>
              </a:buClr>
              <a:buSzPts val="3072"/>
              <a:buFont typeface="Arial"/>
              <a:buNone/>
            </a:pPr>
            <a:r>
              <a:t/>
            </a:r>
            <a:endParaRPr b="0" i="0" sz="3072"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3200"/>
              <a:buFont typeface="Arial"/>
              <a:buNone/>
            </a:pPr>
            <a:r>
              <a:rPr b="1" i="0" lang="en" sz="3200" u="none" cap="none" strike="noStrike">
                <a:solidFill>
                  <a:srgbClr val="000000"/>
                </a:solidFill>
                <a:latin typeface="Arial"/>
                <a:ea typeface="Arial"/>
                <a:cs typeface="Arial"/>
                <a:sym typeface="Arial"/>
              </a:rPr>
              <a:t>Next steps:</a:t>
            </a:r>
            <a:endParaRPr b="1" i="0" sz="3200" u="none" cap="none" strike="noStrike">
              <a:solidFill>
                <a:srgbClr val="000000"/>
              </a:solidFill>
              <a:latin typeface="Arial"/>
              <a:ea typeface="Arial"/>
              <a:cs typeface="Arial"/>
              <a:sym typeface="Arial"/>
            </a:endParaRPr>
          </a:p>
          <a:p>
            <a:pPr indent="-419100" lvl="0" marL="457200" marR="0" rtl="0" algn="l">
              <a:lnSpc>
                <a:spcPct val="100000"/>
              </a:lnSpc>
              <a:spcBef>
                <a:spcPts val="0"/>
              </a:spcBef>
              <a:spcAft>
                <a:spcPts val="0"/>
              </a:spcAft>
              <a:buClr>
                <a:srgbClr val="0A0A0A"/>
              </a:buClr>
              <a:buSzPts val="3000"/>
              <a:buFont typeface="Times New Roman"/>
              <a:buChar char="●"/>
            </a:pPr>
            <a:r>
              <a:rPr b="0" i="0" lang="en" sz="3000" u="none" cap="none" strike="noStrike">
                <a:solidFill>
                  <a:srgbClr val="0A0A0A"/>
                </a:solidFill>
                <a:highlight>
                  <a:srgbClr val="FFFFFF"/>
                </a:highlight>
                <a:latin typeface="Times New Roman"/>
                <a:ea typeface="Times New Roman"/>
                <a:cs typeface="Times New Roman"/>
                <a:sym typeface="Times New Roman"/>
              </a:rPr>
              <a:t>Troubleshooting: Find errors or mistakes, redo the lab protocols so that the Pb would express mCherry fluorescence. </a:t>
            </a:r>
            <a:endParaRPr b="0" i="0" sz="3000" u="none" cap="none" strike="noStrike">
              <a:solidFill>
                <a:srgbClr val="0A0A0A"/>
              </a:solidFill>
              <a:highlight>
                <a:srgbClr val="FFFFFF"/>
              </a:highlight>
              <a:latin typeface="Times New Roman"/>
              <a:ea typeface="Times New Roman"/>
              <a:cs typeface="Times New Roman"/>
              <a:sym typeface="Times New Roman"/>
            </a:endParaRPr>
          </a:p>
          <a:p>
            <a:pPr indent="0" lvl="0" marL="91440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0A0A0A"/>
              </a:solidFill>
              <a:highlight>
                <a:srgbClr val="FFFFFF"/>
              </a:highlight>
              <a:latin typeface="Times New Roman"/>
              <a:ea typeface="Times New Roman"/>
              <a:cs typeface="Times New Roman"/>
              <a:sym typeface="Times New Roman"/>
            </a:endParaRPr>
          </a:p>
          <a:p>
            <a:pPr indent="-419100" lvl="0" marL="457200" marR="0" rtl="0" algn="l">
              <a:lnSpc>
                <a:spcPct val="100000"/>
              </a:lnSpc>
              <a:spcBef>
                <a:spcPts val="0"/>
              </a:spcBef>
              <a:spcAft>
                <a:spcPts val="0"/>
              </a:spcAft>
              <a:buClr>
                <a:srgbClr val="0A0A0A"/>
              </a:buClr>
              <a:buSzPts val="3000"/>
              <a:buFont typeface="Times New Roman"/>
              <a:buChar char="●"/>
            </a:pPr>
            <a:r>
              <a:rPr b="0" i="0" lang="en" sz="3000" u="none" cap="none" strike="noStrike">
                <a:solidFill>
                  <a:srgbClr val="0A0A0A"/>
                </a:solidFill>
                <a:highlight>
                  <a:srgbClr val="FFFFFF"/>
                </a:highlight>
                <a:latin typeface="Times New Roman"/>
                <a:ea typeface="Times New Roman"/>
                <a:cs typeface="Times New Roman"/>
                <a:sym typeface="Times New Roman"/>
              </a:rPr>
              <a:t>Expand detection to other heavy metals, specifically mercury and cadmium, by designing and testing the corresponding regulatory proteins and promoters (MerR/PmerT and CadR/PCadA). </a:t>
            </a:r>
            <a:endParaRPr b="0" i="0" sz="3000" u="none" cap="none" strike="noStrike">
              <a:solidFill>
                <a:srgbClr val="0A0A0A"/>
              </a:solidFill>
              <a:highlight>
                <a:srgbClr val="FFFFFF"/>
              </a:highlight>
              <a:latin typeface="Times New Roman"/>
              <a:ea typeface="Times New Roman"/>
              <a:cs typeface="Times New Roman"/>
              <a:sym typeface="Times New Roman"/>
            </a:endParaRPr>
          </a:p>
          <a:p>
            <a:pPr indent="0" lvl="0" marL="91440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0A0A0A"/>
              </a:solidFill>
              <a:highlight>
                <a:srgbClr val="FFFFFF"/>
              </a:highlight>
              <a:latin typeface="Times New Roman"/>
              <a:ea typeface="Times New Roman"/>
              <a:cs typeface="Times New Roman"/>
              <a:sym typeface="Times New Roman"/>
            </a:endParaRPr>
          </a:p>
          <a:p>
            <a:pPr indent="-419100" lvl="0" marL="457200" marR="0" rtl="0" algn="l">
              <a:lnSpc>
                <a:spcPct val="100000"/>
              </a:lnSpc>
              <a:spcBef>
                <a:spcPts val="0"/>
              </a:spcBef>
              <a:spcAft>
                <a:spcPts val="0"/>
              </a:spcAft>
              <a:buClr>
                <a:srgbClr val="0A0A0A"/>
              </a:buClr>
              <a:buSzPts val="3000"/>
              <a:buFont typeface="Times New Roman"/>
              <a:buChar char="●"/>
            </a:pPr>
            <a:r>
              <a:rPr b="0" i="0" lang="en" sz="3000" u="none" cap="none" strike="noStrike">
                <a:solidFill>
                  <a:srgbClr val="0A0A0A"/>
                </a:solidFill>
                <a:highlight>
                  <a:srgbClr val="FFFFFF"/>
                </a:highlight>
                <a:latin typeface="Times New Roman"/>
                <a:ea typeface="Times New Roman"/>
                <a:cs typeface="Times New Roman"/>
                <a:sym typeface="Times New Roman"/>
              </a:rPr>
              <a:t>Test real cosmetic products to ensure the system works in complex mixtures, not just standard solutions.</a:t>
            </a:r>
            <a:endParaRPr b="0" i="0" sz="4972" u="none" cap="none" strike="noStrike">
              <a:solidFill>
                <a:schemeClr val="dk1"/>
              </a:solidFill>
              <a:latin typeface="Times New Roman"/>
              <a:ea typeface="Times New Roman"/>
              <a:cs typeface="Times New Roman"/>
              <a:sym typeface="Times New Roman"/>
            </a:endParaRPr>
          </a:p>
        </p:txBody>
      </p:sp>
      <p:sp>
        <p:nvSpPr>
          <p:cNvPr id="89" name="Google Shape;89;g3cb3cd7d77f_0_4"/>
          <p:cNvSpPr txBox="1"/>
          <p:nvPr/>
        </p:nvSpPr>
        <p:spPr>
          <a:xfrm>
            <a:off x="24180625" y="13687119"/>
            <a:ext cx="11925900" cy="4709100"/>
          </a:xfrm>
          <a:prstGeom prst="rect">
            <a:avLst/>
          </a:prstGeom>
          <a:noFill/>
          <a:ln cap="flat" cmpd="sng" w="9525">
            <a:solidFill>
              <a:schemeClr val="dk1"/>
            </a:solidFill>
            <a:prstDash val="solid"/>
            <a:round/>
            <a:headEnd len="sm" w="sm" type="none"/>
            <a:tailEnd len="sm" w="sm" type="none"/>
          </a:ln>
        </p:spPr>
        <p:txBody>
          <a:bodyPr anchorCtr="0" anchor="t" bIns="58500" lIns="58500" spcFirstLastPara="1" rIns="58500" wrap="square" tIns="58500">
            <a:noAutofit/>
          </a:bodyPr>
          <a:lstStyle/>
          <a:p>
            <a:pPr indent="0" lvl="0" marL="0" marR="0" rtl="0" algn="ctr">
              <a:lnSpc>
                <a:spcPct val="100000"/>
              </a:lnSpc>
              <a:spcBef>
                <a:spcPts val="0"/>
              </a:spcBef>
              <a:spcAft>
                <a:spcPts val="0"/>
              </a:spcAft>
              <a:buClr>
                <a:srgbClr val="000000"/>
              </a:buClr>
              <a:buSzPts val="3200"/>
              <a:buFont typeface="Arial"/>
              <a:buNone/>
            </a:pPr>
            <a:r>
              <a:rPr b="1" i="0" lang="en" sz="3200" u="none" cap="none" strike="noStrike">
                <a:solidFill>
                  <a:srgbClr val="000000"/>
                </a:solidFill>
                <a:latin typeface="Arial"/>
                <a:ea typeface="Arial"/>
                <a:cs typeface="Arial"/>
                <a:sym typeface="Arial"/>
              </a:rPr>
              <a:t>References and acknowledgements</a:t>
            </a:r>
            <a:endParaRPr b="1" i="0" sz="3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304"/>
              <a:buFont typeface="Arial"/>
              <a:buNone/>
            </a:pPr>
            <a:r>
              <a:t/>
            </a:r>
            <a:endParaRPr b="0" i="0" sz="2304"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304"/>
              <a:buFont typeface="Arial"/>
              <a:buNone/>
            </a:pPr>
            <a:r>
              <a:t/>
            </a:r>
            <a:endParaRPr b="0" i="0" sz="2304" u="none" cap="none" strike="noStrike">
              <a:solidFill>
                <a:schemeClr val="dk1"/>
              </a:solidFill>
              <a:latin typeface="Calibri"/>
              <a:ea typeface="Calibri"/>
              <a:cs typeface="Calibri"/>
              <a:sym typeface="Calibri"/>
            </a:endParaRPr>
          </a:p>
          <a:p>
            <a:pPr indent="0" lvl="0" marL="5779008" marR="0" rtl="0" algn="l">
              <a:lnSpc>
                <a:spcPct val="115000"/>
              </a:lnSpc>
              <a:spcBef>
                <a:spcPts val="0"/>
              </a:spcBef>
              <a:spcAft>
                <a:spcPts val="0"/>
              </a:spcAft>
              <a:buClr>
                <a:srgbClr val="000000"/>
              </a:buClr>
              <a:buSzPts val="2304"/>
              <a:buFont typeface="Arial"/>
              <a:buNone/>
            </a:pPr>
            <a:r>
              <a:rPr b="0" i="0" lang="en" sz="3004" u="none" cap="none" strike="noStrike">
                <a:solidFill>
                  <a:schemeClr val="dk1"/>
                </a:solidFill>
                <a:latin typeface="Times New Roman"/>
                <a:ea typeface="Times New Roman"/>
                <a:cs typeface="Times New Roman"/>
                <a:sym typeface="Times New Roman"/>
              </a:rPr>
              <a:t>We would like to extend our gratitude to Ms. Marmerstein for always being so supportive and giving her insight to our project and to our mentor, Dr. Hiroko Kaczmarek, for her invaluable advice and guidance.</a:t>
            </a:r>
            <a:endParaRPr b="0" i="0" sz="3004" u="none" cap="none" strike="noStrike">
              <a:solidFill>
                <a:schemeClr val="dk1"/>
              </a:solidFill>
              <a:latin typeface="Times New Roman"/>
              <a:ea typeface="Times New Roman"/>
              <a:cs typeface="Times New Roman"/>
              <a:sym typeface="Times New Roman"/>
            </a:endParaRPr>
          </a:p>
        </p:txBody>
      </p:sp>
      <p:pic>
        <p:nvPicPr>
          <p:cNvPr id="90" name="Google Shape;90;g3cb3cd7d77f_0_4"/>
          <p:cNvPicPr preferRelativeResize="0"/>
          <p:nvPr/>
        </p:nvPicPr>
        <p:blipFill rotWithShape="1">
          <a:blip r:embed="rId4">
            <a:alphaModFix/>
          </a:blip>
          <a:srcRect b="-9661" l="0" r="0" t="0"/>
          <a:stretch/>
        </p:blipFill>
        <p:spPr>
          <a:xfrm>
            <a:off x="743665" y="285794"/>
            <a:ext cx="7090606" cy="2789977"/>
          </a:xfrm>
          <a:prstGeom prst="rect">
            <a:avLst/>
          </a:prstGeom>
          <a:noFill/>
          <a:ln>
            <a:noFill/>
          </a:ln>
        </p:spPr>
      </p:pic>
      <p:pic>
        <p:nvPicPr>
          <p:cNvPr id="91" name="Google Shape;91;g3cb3cd7d77f_0_4"/>
          <p:cNvPicPr preferRelativeResize="0"/>
          <p:nvPr/>
        </p:nvPicPr>
        <p:blipFill rotWithShape="1">
          <a:blip r:embed="rId5">
            <a:alphaModFix/>
          </a:blip>
          <a:srcRect b="0" l="0" r="0" t="0"/>
          <a:stretch/>
        </p:blipFill>
        <p:spPr>
          <a:xfrm>
            <a:off x="20453971" y="18765726"/>
            <a:ext cx="4192619" cy="1653309"/>
          </a:xfrm>
          <a:prstGeom prst="rect">
            <a:avLst/>
          </a:prstGeom>
          <a:noFill/>
          <a:ln>
            <a:noFill/>
          </a:ln>
        </p:spPr>
      </p:pic>
      <p:pic>
        <p:nvPicPr>
          <p:cNvPr id="92" name="Google Shape;92;g3cb3cd7d77f_0_4"/>
          <p:cNvPicPr preferRelativeResize="0"/>
          <p:nvPr/>
        </p:nvPicPr>
        <p:blipFill rotWithShape="1">
          <a:blip r:embed="rId6">
            <a:alphaModFix/>
          </a:blip>
          <a:srcRect b="0" l="0" r="0" t="0"/>
          <a:stretch/>
        </p:blipFill>
        <p:spPr>
          <a:xfrm>
            <a:off x="7927227" y="18896353"/>
            <a:ext cx="5524448" cy="1792600"/>
          </a:xfrm>
          <a:prstGeom prst="rect">
            <a:avLst/>
          </a:prstGeom>
          <a:noFill/>
          <a:ln>
            <a:noFill/>
          </a:ln>
        </p:spPr>
      </p:pic>
      <p:pic>
        <p:nvPicPr>
          <p:cNvPr id="93" name="Google Shape;93;g3cb3cd7d77f_0_4"/>
          <p:cNvPicPr preferRelativeResize="0"/>
          <p:nvPr/>
        </p:nvPicPr>
        <p:blipFill rotWithShape="1">
          <a:blip r:embed="rId7">
            <a:alphaModFix/>
          </a:blip>
          <a:srcRect b="0" l="0" r="0" t="0"/>
          <a:stretch/>
        </p:blipFill>
        <p:spPr>
          <a:xfrm>
            <a:off x="26630322" y="18666900"/>
            <a:ext cx="1836813" cy="1843209"/>
          </a:xfrm>
          <a:prstGeom prst="rect">
            <a:avLst/>
          </a:prstGeom>
          <a:noFill/>
          <a:ln>
            <a:noFill/>
          </a:ln>
        </p:spPr>
      </p:pic>
      <p:pic>
        <p:nvPicPr>
          <p:cNvPr id="94" name="Google Shape;94;g3cb3cd7d77f_0_4"/>
          <p:cNvPicPr preferRelativeResize="0"/>
          <p:nvPr/>
        </p:nvPicPr>
        <p:blipFill rotWithShape="1">
          <a:blip r:embed="rId8">
            <a:alphaModFix/>
          </a:blip>
          <a:srcRect b="0" l="0" r="0" t="0"/>
          <a:stretch/>
        </p:blipFill>
        <p:spPr>
          <a:xfrm>
            <a:off x="30658299" y="18666888"/>
            <a:ext cx="5524450" cy="1850972"/>
          </a:xfrm>
          <a:prstGeom prst="rect">
            <a:avLst/>
          </a:prstGeom>
          <a:noFill/>
          <a:ln>
            <a:noFill/>
          </a:ln>
        </p:spPr>
      </p:pic>
      <p:pic>
        <p:nvPicPr>
          <p:cNvPr id="95" name="Google Shape;95;g3cb3cd7d77f_0_4"/>
          <p:cNvPicPr preferRelativeResize="0"/>
          <p:nvPr/>
        </p:nvPicPr>
        <p:blipFill rotWithShape="1">
          <a:blip r:embed="rId9">
            <a:alphaModFix/>
          </a:blip>
          <a:srcRect b="0" l="0" r="0" t="0"/>
          <a:stretch/>
        </p:blipFill>
        <p:spPr>
          <a:xfrm>
            <a:off x="14190598" y="18773526"/>
            <a:ext cx="5524450" cy="1637683"/>
          </a:xfrm>
          <a:prstGeom prst="rect">
            <a:avLst/>
          </a:prstGeom>
          <a:noFill/>
          <a:ln>
            <a:noFill/>
          </a:ln>
        </p:spPr>
      </p:pic>
      <p:pic>
        <p:nvPicPr>
          <p:cNvPr id="96" name="Google Shape;96;g3cb3cd7d77f_0_4"/>
          <p:cNvPicPr preferRelativeResize="0"/>
          <p:nvPr/>
        </p:nvPicPr>
        <p:blipFill rotWithShape="1">
          <a:blip r:embed="rId10">
            <a:alphaModFix/>
          </a:blip>
          <a:srcRect b="0" l="0" r="0" t="0"/>
          <a:stretch/>
        </p:blipFill>
        <p:spPr>
          <a:xfrm>
            <a:off x="1473200" y="3713280"/>
            <a:ext cx="22193101" cy="2323995"/>
          </a:xfrm>
          <a:prstGeom prst="rect">
            <a:avLst/>
          </a:prstGeom>
          <a:noFill/>
          <a:ln>
            <a:noFill/>
          </a:ln>
        </p:spPr>
      </p:pic>
      <p:sp>
        <p:nvSpPr>
          <p:cNvPr id="97" name="Google Shape;97;g3cb3cd7d77f_0_4"/>
          <p:cNvSpPr txBox="1"/>
          <p:nvPr/>
        </p:nvSpPr>
        <p:spPr>
          <a:xfrm>
            <a:off x="12400508" y="17044702"/>
            <a:ext cx="10701300" cy="5232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Times New Roman"/>
                <a:ea typeface="Times New Roman"/>
                <a:cs typeface="Times New Roman"/>
                <a:sym typeface="Times New Roman"/>
              </a:rPr>
              <a:t>Figure 2: TXTL solutions mixed with different concentrations of Pb.</a:t>
            </a:r>
            <a:endParaRPr b="1" i="0" sz="2800" u="none" cap="none" strike="noStrike">
              <a:solidFill>
                <a:srgbClr val="000000"/>
              </a:solidFill>
              <a:latin typeface="Times New Roman"/>
              <a:ea typeface="Times New Roman"/>
              <a:cs typeface="Times New Roman"/>
              <a:sym typeface="Times New Roman"/>
            </a:endParaRPr>
          </a:p>
        </p:txBody>
      </p:sp>
      <p:sp>
        <p:nvSpPr>
          <p:cNvPr id="98" name="Google Shape;98;g3cb3cd7d77f_0_4"/>
          <p:cNvSpPr txBox="1"/>
          <p:nvPr/>
        </p:nvSpPr>
        <p:spPr>
          <a:xfrm>
            <a:off x="1473401" y="6106727"/>
            <a:ext cx="11172300" cy="5232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en" sz="2800" u="none" cap="none" strike="noStrike">
                <a:solidFill>
                  <a:srgbClr val="000000"/>
                </a:solidFill>
                <a:latin typeface="Times New Roman"/>
                <a:ea typeface="Times New Roman"/>
                <a:cs typeface="Times New Roman"/>
                <a:sym typeface="Times New Roman"/>
              </a:rPr>
              <a:t>Figure 1: Genetic circuits for mercury, lead, and cadmium detection. </a:t>
            </a:r>
            <a:endParaRPr b="0" i="0" sz="2800" u="none" cap="none" strike="noStrike">
              <a:solidFill>
                <a:srgbClr val="000000"/>
              </a:solidFill>
              <a:latin typeface="Times New Roman"/>
              <a:ea typeface="Times New Roman"/>
              <a:cs typeface="Times New Roman"/>
              <a:sym typeface="Times New Roman"/>
            </a:endParaRPr>
          </a:p>
        </p:txBody>
      </p:sp>
      <p:sp>
        <p:nvSpPr>
          <p:cNvPr id="99" name="Google Shape;99;g3cb3cd7d77f_0_4"/>
          <p:cNvSpPr txBox="1"/>
          <p:nvPr/>
        </p:nvSpPr>
        <p:spPr>
          <a:xfrm>
            <a:off x="9693200" y="2978025"/>
            <a:ext cx="5753100" cy="677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200"/>
              <a:buFont typeface="Arial"/>
              <a:buNone/>
            </a:pPr>
            <a:r>
              <a:rPr b="1" i="0" lang="en" sz="3200" u="none" cap="none" strike="noStrike">
                <a:solidFill>
                  <a:schemeClr val="dk1"/>
                </a:solidFill>
                <a:latin typeface="Arial"/>
                <a:ea typeface="Arial"/>
                <a:cs typeface="Arial"/>
                <a:sym typeface="Arial"/>
              </a:rPr>
              <a:t>Science Content</a:t>
            </a:r>
            <a:endParaRPr b="1" i="0" sz="3200" u="none" cap="none" strike="noStrike">
              <a:solidFill>
                <a:schemeClr val="dk1"/>
              </a:solidFill>
              <a:latin typeface="Arial"/>
              <a:ea typeface="Arial"/>
              <a:cs typeface="Arial"/>
              <a:sym typeface="Arial"/>
            </a:endParaRPr>
          </a:p>
        </p:txBody>
      </p:sp>
      <p:sp>
        <p:nvSpPr>
          <p:cNvPr id="100" name="Google Shape;100;g3cb3cd7d77f_0_4"/>
          <p:cNvSpPr txBox="1"/>
          <p:nvPr/>
        </p:nvSpPr>
        <p:spPr>
          <a:xfrm>
            <a:off x="1528750" y="6828625"/>
            <a:ext cx="10701300" cy="11313600"/>
          </a:xfrm>
          <a:prstGeom prst="rect">
            <a:avLst/>
          </a:prstGeom>
          <a:noFill/>
          <a:ln>
            <a:noFill/>
          </a:ln>
        </p:spPr>
        <p:txBody>
          <a:bodyPr anchorCtr="0" anchor="ctr" bIns="91425" lIns="91425" spcFirstLastPara="1" rIns="91425" wrap="square" tIns="91425">
            <a:noAutofit/>
          </a:bodyPr>
          <a:lstStyle/>
          <a:p>
            <a:pPr indent="0" lvl="0" marL="0" marR="0" rtl="0" algn="just">
              <a:lnSpc>
                <a:spcPct val="115000"/>
              </a:lnSpc>
              <a:spcBef>
                <a:spcPts val="0"/>
              </a:spcBef>
              <a:spcAft>
                <a:spcPts val="0"/>
              </a:spcAft>
              <a:buClr>
                <a:schemeClr val="dk1"/>
              </a:buClr>
              <a:buSzPts val="1100"/>
              <a:buFont typeface="Arial"/>
              <a:buNone/>
            </a:pPr>
            <a:r>
              <a:rPr b="0" i="0" lang="en" sz="2800" u="none" cap="none" strike="noStrike">
                <a:solidFill>
                  <a:schemeClr val="dk1"/>
                </a:solidFill>
                <a:latin typeface="Times New Roman"/>
                <a:ea typeface="Times New Roman"/>
                <a:cs typeface="Times New Roman"/>
                <a:sym typeface="Times New Roman"/>
              </a:rPr>
              <a:t>In order to build this biosensor, we created the linear DNA through Benchling. We designed specialized genetic circuits in order to identify the biological components for heavy metal detection. Our lead detection circuit includes a lead-responsive transcription factor, PbrR, that binds and activates the pPbrA promoter. Once activated, the circuit expresses mCherry, which will then produce a red signal. This process will be replicated with the respective promoters and proteins to detect mercury and cadmium. At the molecular level, the genetic circuit is comprised of three primary components: a metal-responsive transcription factor, a specific </a:t>
            </a:r>
            <a:r>
              <a:rPr lang="en" sz="2800">
                <a:solidFill>
                  <a:schemeClr val="dk1"/>
                </a:solidFill>
                <a:latin typeface="Times New Roman"/>
                <a:ea typeface="Times New Roman"/>
                <a:cs typeface="Times New Roman"/>
                <a:sym typeface="Times New Roman"/>
              </a:rPr>
              <a:t>promoter</a:t>
            </a:r>
            <a:r>
              <a:rPr b="0" i="0" lang="en" sz="2800" u="none" cap="none" strike="noStrike">
                <a:solidFill>
                  <a:schemeClr val="dk1"/>
                </a:solidFill>
                <a:latin typeface="Times New Roman"/>
                <a:ea typeface="Times New Roman"/>
                <a:cs typeface="Times New Roman"/>
                <a:sym typeface="Times New Roman"/>
              </a:rPr>
              <a:t>, and a fluorescent reporter gene. In the case of testing for Lead, the PbrR transcription factor acts as a sensor that remains inactive until it encounters and binds with the heavy metal, then undergoing a structural chance and binding with the promoter and starting the transcription of the reporter gene. This process results in the production of a fluorescent protein that serves as visual indicator. By integrating these pathways for mercury, lead, and cadmium into a single, cell-free mixture, the biosensor will be able to give an indication of each heavy metal through different colors: red, green, and blue. </a:t>
            </a:r>
            <a:endParaRPr b="0" i="0" sz="2800" u="none" cap="none" strike="noStrike">
              <a:solidFill>
                <a:schemeClr val="dk1"/>
              </a:solidFill>
              <a:latin typeface="Times New Roman"/>
              <a:ea typeface="Times New Roman"/>
              <a:cs typeface="Times New Roman"/>
              <a:sym typeface="Times New Roman"/>
            </a:endParaRPr>
          </a:p>
          <a:p>
            <a:pPr indent="0" lvl="0" marL="0" marR="0" rtl="0" algn="just">
              <a:lnSpc>
                <a:spcPct val="115000"/>
              </a:lnSpc>
              <a:spcBef>
                <a:spcPts val="0"/>
              </a:spcBef>
              <a:spcAft>
                <a:spcPts val="0"/>
              </a:spcAft>
              <a:buClr>
                <a:schemeClr val="dk1"/>
              </a:buClr>
              <a:buSzPts val="1100"/>
              <a:buFont typeface="Arial"/>
              <a:buNone/>
            </a:pPr>
            <a:r>
              <a:rPr b="0" i="0" lang="en" sz="2800" u="none" cap="none" strike="noStrike">
                <a:solidFill>
                  <a:schemeClr val="dk1"/>
                </a:solidFill>
                <a:latin typeface="Times New Roman"/>
                <a:ea typeface="Times New Roman"/>
                <a:cs typeface="Times New Roman"/>
                <a:sym typeface="Times New Roman"/>
              </a:rPr>
              <a:t>To validate the lead-detection system, prepare a dilution of lead of 0 ppm, 5 ppm, 10 ppm, 100 ppm, and 1000 ppm, as well as a positive and negative control in order to test the sensitivity and response of our lead detection circuit across a range of concentrations.</a:t>
            </a:r>
            <a:endParaRPr b="0" i="0" sz="7300" u="none" cap="none" strike="noStrike">
              <a:solidFill>
                <a:schemeClr val="dk2"/>
              </a:solidFill>
              <a:latin typeface="Arial"/>
              <a:ea typeface="Arial"/>
              <a:cs typeface="Arial"/>
              <a:sym typeface="Arial"/>
            </a:endParaRPr>
          </a:p>
        </p:txBody>
      </p:sp>
      <p:sp>
        <p:nvSpPr>
          <p:cNvPr id="101" name="Google Shape;101;g3cb3cd7d77f_0_4"/>
          <p:cNvSpPr txBox="1"/>
          <p:nvPr/>
        </p:nvSpPr>
        <p:spPr>
          <a:xfrm>
            <a:off x="12577500" y="6154425"/>
            <a:ext cx="11076000" cy="75546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2800"/>
              <a:buFont typeface="Arial"/>
              <a:buNone/>
            </a:pPr>
            <a:r>
              <a:rPr b="0" i="0" lang="en" sz="2800" u="none" cap="none" strike="noStrike">
                <a:solidFill>
                  <a:schemeClr val="dk1"/>
                </a:solidFill>
                <a:latin typeface="Times New Roman"/>
                <a:ea typeface="Times New Roman"/>
                <a:cs typeface="Times New Roman"/>
                <a:sym typeface="Times New Roman"/>
              </a:rPr>
              <a:t>Cell-free TX-TL reactions were assembled using the myTX-TL Pro system to evaluate lead detection. The Master Mix solution contained myTX-TL Pro Master Mix, Pro Helper Plasmid, linear T7_pbrR DNA encoding the PbrR transcription factor, and linear pbrA-mCherry DNA containing the pbrA promoter upstream of the mCherry reporter gene. Pb²⁺ solutions were prepared through dilution to generate a range of lead concentrations and added for response analysis of the circuit. A positive control reaction was prepared to confirm the function of the TXTL system. The positive control contained myTX-TL Pro Master Mix, Pro Helper Plasmid, and a T7-deGFP plasmid to enable expression of </a:t>
            </a:r>
            <a:r>
              <a:rPr b="0" i="0" lang="en" sz="2800" u="none" cap="none" strike="noStrike">
                <a:solidFill>
                  <a:schemeClr val="dk1"/>
                </a:solidFill>
                <a:latin typeface="Times New Roman"/>
                <a:ea typeface="Times New Roman"/>
                <a:cs typeface="Times New Roman"/>
                <a:sym typeface="Times New Roman"/>
              </a:rPr>
              <a:t>deGFP </a:t>
            </a:r>
            <a:r>
              <a:rPr b="0" i="0" lang="en" sz="2800" u="none" cap="none" strike="noStrike">
                <a:solidFill>
                  <a:schemeClr val="dk1"/>
                </a:solidFill>
                <a:latin typeface="Times New Roman"/>
                <a:ea typeface="Times New Roman"/>
                <a:cs typeface="Times New Roman"/>
                <a:sym typeface="Times New Roman"/>
              </a:rPr>
              <a:t>fluorescence. A negative control reaction was assembled using myTX-TL Pro Master Mix and Pro Helper Plasmid with deionized water in order to evaluate background fluorescence. The expectations are that the negative control not displaying GFP with the </a:t>
            </a:r>
            <a:r>
              <a:rPr lang="en" sz="2800">
                <a:solidFill>
                  <a:schemeClr val="dk1"/>
                </a:solidFill>
                <a:latin typeface="Times New Roman"/>
                <a:ea typeface="Times New Roman"/>
                <a:cs typeface="Times New Roman"/>
                <a:sym typeface="Times New Roman"/>
              </a:rPr>
              <a:t>p</a:t>
            </a:r>
            <a:r>
              <a:rPr b="0" i="0" lang="en" sz="2800" u="none" cap="none" strike="noStrike">
                <a:solidFill>
                  <a:schemeClr val="dk1"/>
                </a:solidFill>
                <a:latin typeface="Times New Roman"/>
                <a:ea typeface="Times New Roman"/>
                <a:cs typeface="Times New Roman"/>
                <a:sym typeface="Times New Roman"/>
              </a:rPr>
              <a:t>ositive control displaying GFP. All Master Mixes added by lead should display mCherry fluorescence.</a:t>
            </a:r>
            <a:endParaRPr b="0" i="0" sz="2800" u="none" cap="none" strike="noStrike">
              <a:solidFill>
                <a:schemeClr val="dk1"/>
              </a:solidFill>
              <a:latin typeface="Times New Roman"/>
              <a:ea typeface="Times New Roman"/>
              <a:cs typeface="Times New Roman"/>
              <a:sym typeface="Times New Roman"/>
            </a:endParaRPr>
          </a:p>
        </p:txBody>
      </p:sp>
      <p:pic>
        <p:nvPicPr>
          <p:cNvPr id="102" name="Google Shape;102;g3cb3cd7d77f_0_4" title="IMG_0761.jpg"/>
          <p:cNvPicPr preferRelativeResize="0"/>
          <p:nvPr/>
        </p:nvPicPr>
        <p:blipFill rotWithShape="1">
          <a:blip r:embed="rId11">
            <a:alphaModFix/>
          </a:blip>
          <a:srcRect b="0" l="8535" r="15256" t="0"/>
          <a:stretch/>
        </p:blipFill>
        <p:spPr>
          <a:xfrm>
            <a:off x="28581900" y="3473375"/>
            <a:ext cx="6821576" cy="5034925"/>
          </a:xfrm>
          <a:prstGeom prst="rect">
            <a:avLst/>
          </a:prstGeom>
          <a:noFill/>
          <a:ln>
            <a:noFill/>
          </a:ln>
        </p:spPr>
      </p:pic>
      <p:pic>
        <p:nvPicPr>
          <p:cNvPr id="103" name="Google Shape;103;g3cb3cd7d77f_0_4" title="frame.png"/>
          <p:cNvPicPr preferRelativeResize="0"/>
          <p:nvPr/>
        </p:nvPicPr>
        <p:blipFill rotWithShape="1">
          <a:blip r:embed="rId12">
            <a:alphaModFix/>
          </a:blip>
          <a:srcRect b="0" l="0" r="0" t="0"/>
          <a:stretch/>
        </p:blipFill>
        <p:spPr>
          <a:xfrm>
            <a:off x="25131677" y="14343825"/>
            <a:ext cx="3718323" cy="3718323"/>
          </a:xfrm>
          <a:prstGeom prst="rect">
            <a:avLst/>
          </a:prstGeom>
          <a:noFill/>
          <a:ln>
            <a:noFill/>
          </a:ln>
        </p:spPr>
      </p:pic>
      <p:sp>
        <p:nvSpPr>
          <p:cNvPr id="104" name="Google Shape;104;g3cb3cd7d77f_0_4"/>
          <p:cNvSpPr txBox="1"/>
          <p:nvPr/>
        </p:nvSpPr>
        <p:spPr>
          <a:xfrm>
            <a:off x="24394575" y="3075775"/>
            <a:ext cx="3970200" cy="5859000"/>
          </a:xfrm>
          <a:prstGeom prst="rect">
            <a:avLst/>
          </a:prstGeom>
          <a:noFill/>
          <a:ln>
            <a:noFill/>
          </a:ln>
        </p:spPr>
        <p:txBody>
          <a:bodyPr anchorCtr="0" anchor="t" bIns="91425" lIns="91425" spcFirstLastPara="1" rIns="91425" wrap="square" tIns="91425">
            <a:spAutoFit/>
          </a:bodyPr>
          <a:lstStyle/>
          <a:p>
            <a:pPr indent="0" lvl="0" marL="457200" marR="0" rtl="0" algn="l">
              <a:lnSpc>
                <a:spcPct val="100000"/>
              </a:lnSpc>
              <a:spcBef>
                <a:spcPts val="0"/>
              </a:spcBef>
              <a:spcAft>
                <a:spcPts val="0"/>
              </a:spcAft>
              <a:buClr>
                <a:srgbClr val="000000"/>
              </a:buClr>
              <a:buSzPts val="3072"/>
              <a:buFont typeface="Arial"/>
              <a:buNone/>
            </a:pPr>
            <a:r>
              <a:rPr b="0" i="0" lang="en" sz="3072" u="none" cap="none" strike="noStrike">
                <a:solidFill>
                  <a:schemeClr val="dk1"/>
                </a:solidFill>
                <a:latin typeface="Times New Roman"/>
                <a:ea typeface="Times New Roman"/>
                <a:cs typeface="Times New Roman"/>
                <a:sym typeface="Times New Roman"/>
              </a:rPr>
              <a:t>Hi! We are the Heavy Metal Heroes from Western Reserve Academy!</a:t>
            </a:r>
            <a:endParaRPr b="0" i="0" sz="3072" u="none" cap="none" strike="noStrike">
              <a:solidFill>
                <a:schemeClr val="dk1"/>
              </a:solidFill>
              <a:latin typeface="Times New Roman"/>
              <a:ea typeface="Times New Roman"/>
              <a:cs typeface="Times New Roman"/>
              <a:sym typeface="Times New Roman"/>
            </a:endParaRPr>
          </a:p>
          <a:p>
            <a:pPr indent="0" lvl="0" marL="457200" marR="0" rtl="0" algn="l">
              <a:lnSpc>
                <a:spcPct val="100000"/>
              </a:lnSpc>
              <a:spcBef>
                <a:spcPts val="0"/>
              </a:spcBef>
              <a:spcAft>
                <a:spcPts val="0"/>
              </a:spcAft>
              <a:buClr>
                <a:srgbClr val="000000"/>
              </a:buClr>
              <a:buSzPts val="3072"/>
              <a:buFont typeface="Arial"/>
              <a:buNone/>
            </a:pPr>
            <a:r>
              <a:t/>
            </a:r>
            <a:endParaRPr b="0" i="0" sz="3072" u="none" cap="none" strike="noStrike">
              <a:solidFill>
                <a:schemeClr val="dk1"/>
              </a:solidFill>
              <a:latin typeface="Times New Roman"/>
              <a:ea typeface="Times New Roman"/>
              <a:cs typeface="Times New Roman"/>
              <a:sym typeface="Times New Roman"/>
            </a:endParaRPr>
          </a:p>
          <a:p>
            <a:pPr indent="0" lvl="0" marL="457200" marR="0" rtl="0" algn="l">
              <a:lnSpc>
                <a:spcPct val="100000"/>
              </a:lnSpc>
              <a:spcBef>
                <a:spcPts val="0"/>
              </a:spcBef>
              <a:spcAft>
                <a:spcPts val="0"/>
              </a:spcAft>
              <a:buClr>
                <a:srgbClr val="000000"/>
              </a:buClr>
              <a:buSzPts val="3072"/>
              <a:buFont typeface="Arial"/>
              <a:buNone/>
            </a:pPr>
            <a:r>
              <a:rPr b="0" i="0" lang="en" sz="3072" u="none" cap="none" strike="noStrike">
                <a:solidFill>
                  <a:schemeClr val="dk1"/>
                </a:solidFill>
                <a:latin typeface="Times New Roman"/>
                <a:ea typeface="Times New Roman"/>
                <a:cs typeface="Times New Roman"/>
                <a:sym typeface="Times New Roman"/>
              </a:rPr>
              <a:t>[left] Jungin (Janie) Yoon and [right] Maya Vaden. </a:t>
            </a:r>
            <a:endParaRPr b="0" i="0" sz="3072" u="none" cap="none" strike="noStrike">
              <a:solidFill>
                <a:schemeClr val="dk1"/>
              </a:solidFill>
              <a:latin typeface="Times New Roman"/>
              <a:ea typeface="Times New Roman"/>
              <a:cs typeface="Times New Roman"/>
              <a:sym typeface="Times New Roman"/>
            </a:endParaRPr>
          </a:p>
          <a:p>
            <a:pPr indent="0" lvl="0" marL="457200" marR="0" rtl="0" algn="l">
              <a:lnSpc>
                <a:spcPct val="100000"/>
              </a:lnSpc>
              <a:spcBef>
                <a:spcPts val="0"/>
              </a:spcBef>
              <a:spcAft>
                <a:spcPts val="0"/>
              </a:spcAft>
              <a:buClr>
                <a:srgbClr val="000000"/>
              </a:buClr>
              <a:buSzPts val="3072"/>
              <a:buFont typeface="Arial"/>
              <a:buNone/>
            </a:pPr>
            <a:r>
              <a:t/>
            </a:r>
            <a:endParaRPr b="0" i="0" sz="3072" u="none" cap="none" strike="noStrike">
              <a:solidFill>
                <a:schemeClr val="dk1"/>
              </a:solidFill>
              <a:latin typeface="Times New Roman"/>
              <a:ea typeface="Times New Roman"/>
              <a:cs typeface="Times New Roman"/>
              <a:sym typeface="Times New Roman"/>
            </a:endParaRPr>
          </a:p>
          <a:p>
            <a:pPr indent="0" lvl="0" marL="457200" marR="0" rtl="0" algn="l">
              <a:lnSpc>
                <a:spcPct val="100000"/>
              </a:lnSpc>
              <a:spcBef>
                <a:spcPts val="0"/>
              </a:spcBef>
              <a:spcAft>
                <a:spcPts val="0"/>
              </a:spcAft>
              <a:buClr>
                <a:srgbClr val="000000"/>
              </a:buClr>
              <a:buSzPts val="3072"/>
              <a:buFont typeface="Arial"/>
              <a:buNone/>
            </a:pPr>
            <a:r>
              <a:rPr b="0" i="0" lang="en" sz="3072" u="none" cap="none" strike="noStrike">
                <a:solidFill>
                  <a:schemeClr val="dk1"/>
                </a:solidFill>
                <a:latin typeface="Times New Roman"/>
                <a:ea typeface="Times New Roman"/>
                <a:cs typeface="Times New Roman"/>
                <a:sym typeface="Times New Roman"/>
              </a:rPr>
              <a:t>This is our second year working on this project!</a:t>
            </a:r>
            <a:endParaRPr b="0" i="0" sz="1400" u="none" cap="none" strike="noStrike">
              <a:solidFill>
                <a:srgbClr val="000000"/>
              </a:solidFill>
              <a:latin typeface="Arial"/>
              <a:ea typeface="Arial"/>
              <a:cs typeface="Arial"/>
              <a:sym typeface="Arial"/>
            </a:endParaRPr>
          </a:p>
        </p:txBody>
      </p:sp>
      <p:pic>
        <p:nvPicPr>
          <p:cNvPr id="105" name="Google Shape;105;g3cb3cd7d77f_0_4" title="IMG_6290.jpeg"/>
          <p:cNvPicPr preferRelativeResize="0"/>
          <p:nvPr/>
        </p:nvPicPr>
        <p:blipFill rotWithShape="1">
          <a:blip r:embed="rId13">
            <a:alphaModFix/>
          </a:blip>
          <a:srcRect b="27959" l="12508" r="7874" t="41061"/>
          <a:stretch/>
        </p:blipFill>
        <p:spPr>
          <a:xfrm>
            <a:off x="12645700" y="13826175"/>
            <a:ext cx="9559450" cy="2789975"/>
          </a:xfrm>
          <a:prstGeom prst="rect">
            <a:avLst/>
          </a:prstGeom>
          <a:noFill/>
          <a:ln>
            <a:noFill/>
          </a:ln>
        </p:spPr>
      </p:pic>
      <p:sp>
        <p:nvSpPr>
          <p:cNvPr id="106" name="Google Shape;106;g3cb3cd7d77f_0_4"/>
          <p:cNvSpPr txBox="1"/>
          <p:nvPr/>
        </p:nvSpPr>
        <p:spPr>
          <a:xfrm>
            <a:off x="14956760" y="15122183"/>
            <a:ext cx="1799100" cy="1317300"/>
          </a:xfrm>
          <a:prstGeom prst="rect">
            <a:avLst/>
          </a:prstGeom>
          <a:noFill/>
          <a:ln>
            <a:noFill/>
          </a:ln>
        </p:spPr>
        <p:txBody>
          <a:bodyPr anchorCtr="0" anchor="t" bIns="271050" lIns="271050" spcFirstLastPara="1" rIns="271050" wrap="square" tIns="271050">
            <a:noAutofit/>
          </a:bodyPr>
          <a:lstStyle/>
          <a:p>
            <a:pPr indent="0" lvl="0" marL="0" rtl="0" algn="ctr">
              <a:spcBef>
                <a:spcPts val="0"/>
              </a:spcBef>
              <a:spcAft>
                <a:spcPts val="0"/>
              </a:spcAft>
              <a:buNone/>
            </a:pPr>
            <a:r>
              <a:rPr lang="en" sz="1875">
                <a:solidFill>
                  <a:srgbClr val="FFFFFF"/>
                </a:solidFill>
                <a:highlight>
                  <a:srgbClr val="000000"/>
                </a:highlight>
                <a:latin typeface="Times New Roman"/>
                <a:ea typeface="Times New Roman"/>
                <a:cs typeface="Times New Roman"/>
                <a:sym typeface="Times New Roman"/>
              </a:rPr>
              <a:t>Negative</a:t>
            </a:r>
            <a:endParaRPr sz="1875">
              <a:solidFill>
                <a:srgbClr val="FFFFFF"/>
              </a:solidFill>
              <a:highlight>
                <a:srgbClr val="000000"/>
              </a:highlight>
              <a:latin typeface="Times New Roman"/>
              <a:ea typeface="Times New Roman"/>
              <a:cs typeface="Times New Roman"/>
              <a:sym typeface="Times New Roman"/>
            </a:endParaRPr>
          </a:p>
          <a:p>
            <a:pPr indent="0" lvl="0" marL="0" rtl="0" algn="ctr">
              <a:spcBef>
                <a:spcPts val="0"/>
              </a:spcBef>
              <a:spcAft>
                <a:spcPts val="0"/>
              </a:spcAft>
              <a:buNone/>
            </a:pPr>
            <a:r>
              <a:rPr lang="en" sz="1875">
                <a:solidFill>
                  <a:srgbClr val="FFFFFF"/>
                </a:solidFill>
                <a:highlight>
                  <a:srgbClr val="000000"/>
                </a:highlight>
                <a:latin typeface="Times New Roman"/>
                <a:ea typeface="Times New Roman"/>
                <a:cs typeface="Times New Roman"/>
                <a:sym typeface="Times New Roman"/>
              </a:rPr>
              <a:t>Control</a:t>
            </a:r>
            <a:endParaRPr sz="1875">
              <a:solidFill>
                <a:srgbClr val="FFFFFF"/>
              </a:solidFill>
              <a:highlight>
                <a:srgbClr val="000000"/>
              </a:highlight>
              <a:latin typeface="Times New Roman"/>
              <a:ea typeface="Times New Roman"/>
              <a:cs typeface="Times New Roman"/>
              <a:sym typeface="Times New Roman"/>
            </a:endParaRPr>
          </a:p>
        </p:txBody>
      </p:sp>
      <p:sp>
        <p:nvSpPr>
          <p:cNvPr id="107" name="Google Shape;107;g3cb3cd7d77f_0_4"/>
          <p:cNvSpPr txBox="1"/>
          <p:nvPr/>
        </p:nvSpPr>
        <p:spPr>
          <a:xfrm>
            <a:off x="14021221" y="15122171"/>
            <a:ext cx="1799100" cy="1317300"/>
          </a:xfrm>
          <a:prstGeom prst="rect">
            <a:avLst/>
          </a:prstGeom>
          <a:noFill/>
          <a:ln>
            <a:noFill/>
          </a:ln>
        </p:spPr>
        <p:txBody>
          <a:bodyPr anchorCtr="0" anchor="t" bIns="271050" lIns="271050" spcFirstLastPara="1" rIns="271050" wrap="square" tIns="271050">
            <a:noAutofit/>
          </a:bodyPr>
          <a:lstStyle/>
          <a:p>
            <a:pPr indent="0" lvl="0" marL="0" rtl="0" algn="ctr">
              <a:spcBef>
                <a:spcPts val="0"/>
              </a:spcBef>
              <a:spcAft>
                <a:spcPts val="0"/>
              </a:spcAft>
              <a:buNone/>
            </a:pPr>
            <a:r>
              <a:rPr lang="en" sz="1875">
                <a:solidFill>
                  <a:srgbClr val="FFFFFF"/>
                </a:solidFill>
                <a:highlight>
                  <a:srgbClr val="000000"/>
                </a:highlight>
                <a:latin typeface="Times New Roman"/>
                <a:ea typeface="Times New Roman"/>
                <a:cs typeface="Times New Roman"/>
                <a:sym typeface="Times New Roman"/>
              </a:rPr>
              <a:t>Positive</a:t>
            </a:r>
            <a:endParaRPr sz="1875">
              <a:solidFill>
                <a:srgbClr val="FFFFFF"/>
              </a:solidFill>
              <a:highlight>
                <a:srgbClr val="000000"/>
              </a:highlight>
              <a:latin typeface="Times New Roman"/>
              <a:ea typeface="Times New Roman"/>
              <a:cs typeface="Times New Roman"/>
              <a:sym typeface="Times New Roman"/>
            </a:endParaRPr>
          </a:p>
          <a:p>
            <a:pPr indent="0" lvl="0" marL="0" rtl="0" algn="ctr">
              <a:spcBef>
                <a:spcPts val="0"/>
              </a:spcBef>
              <a:spcAft>
                <a:spcPts val="0"/>
              </a:spcAft>
              <a:buNone/>
            </a:pPr>
            <a:r>
              <a:rPr lang="en" sz="1875">
                <a:solidFill>
                  <a:srgbClr val="FFFFFF"/>
                </a:solidFill>
                <a:highlight>
                  <a:srgbClr val="000000"/>
                </a:highlight>
                <a:latin typeface="Times New Roman"/>
                <a:ea typeface="Times New Roman"/>
                <a:cs typeface="Times New Roman"/>
                <a:sym typeface="Times New Roman"/>
              </a:rPr>
              <a:t>Control</a:t>
            </a:r>
            <a:endParaRPr sz="1875">
              <a:solidFill>
                <a:srgbClr val="FFFFFF"/>
              </a:solidFill>
              <a:highlight>
                <a:srgbClr val="000000"/>
              </a:highlight>
              <a:latin typeface="Times New Roman"/>
              <a:ea typeface="Times New Roman"/>
              <a:cs typeface="Times New Roman"/>
              <a:sym typeface="Times New Roman"/>
            </a:endParaRPr>
          </a:p>
        </p:txBody>
      </p:sp>
      <p:sp>
        <p:nvSpPr>
          <p:cNvPr id="108" name="Google Shape;108;g3cb3cd7d77f_0_4"/>
          <p:cNvSpPr txBox="1"/>
          <p:nvPr/>
        </p:nvSpPr>
        <p:spPr>
          <a:xfrm>
            <a:off x="15715252" y="15122184"/>
            <a:ext cx="1799100" cy="1317300"/>
          </a:xfrm>
          <a:prstGeom prst="rect">
            <a:avLst/>
          </a:prstGeom>
          <a:noFill/>
          <a:ln>
            <a:noFill/>
          </a:ln>
        </p:spPr>
        <p:txBody>
          <a:bodyPr anchorCtr="0" anchor="t" bIns="271050" lIns="271050" spcFirstLastPara="1" rIns="271050" wrap="square" tIns="271050">
            <a:noAutofit/>
          </a:bodyPr>
          <a:lstStyle/>
          <a:p>
            <a:pPr indent="0" lvl="0" marL="0" rtl="0" algn="ctr">
              <a:spcBef>
                <a:spcPts val="0"/>
              </a:spcBef>
              <a:spcAft>
                <a:spcPts val="0"/>
              </a:spcAft>
              <a:buNone/>
            </a:pPr>
            <a:r>
              <a:rPr lang="en" sz="2075">
                <a:solidFill>
                  <a:srgbClr val="FFFFFF"/>
                </a:solidFill>
                <a:highlight>
                  <a:srgbClr val="000000"/>
                </a:highlight>
                <a:latin typeface="Times New Roman"/>
                <a:ea typeface="Times New Roman"/>
                <a:cs typeface="Times New Roman"/>
                <a:sym typeface="Times New Roman"/>
              </a:rPr>
              <a:t>1</a:t>
            </a:r>
            <a:endParaRPr sz="2075">
              <a:solidFill>
                <a:srgbClr val="FFFFFF"/>
              </a:solidFill>
              <a:highlight>
                <a:srgbClr val="000000"/>
              </a:highlight>
              <a:latin typeface="Times New Roman"/>
              <a:ea typeface="Times New Roman"/>
              <a:cs typeface="Times New Roman"/>
              <a:sym typeface="Times New Roman"/>
            </a:endParaRPr>
          </a:p>
          <a:p>
            <a:pPr indent="0" lvl="0" marL="0" rtl="0" algn="ctr">
              <a:spcBef>
                <a:spcPts val="0"/>
              </a:spcBef>
              <a:spcAft>
                <a:spcPts val="0"/>
              </a:spcAft>
              <a:buNone/>
            </a:pPr>
            <a:r>
              <a:rPr lang="en" sz="2075">
                <a:solidFill>
                  <a:srgbClr val="FFFFFF"/>
                </a:solidFill>
                <a:highlight>
                  <a:srgbClr val="000000"/>
                </a:highlight>
                <a:latin typeface="Times New Roman"/>
                <a:ea typeface="Times New Roman"/>
                <a:cs typeface="Times New Roman"/>
                <a:sym typeface="Times New Roman"/>
              </a:rPr>
              <a:t>ppm</a:t>
            </a:r>
            <a:endParaRPr sz="2075">
              <a:solidFill>
                <a:srgbClr val="FFFFFF"/>
              </a:solidFill>
              <a:highlight>
                <a:srgbClr val="000000"/>
              </a:highlight>
              <a:latin typeface="Times New Roman"/>
              <a:ea typeface="Times New Roman"/>
              <a:cs typeface="Times New Roman"/>
              <a:sym typeface="Times New Roman"/>
            </a:endParaRPr>
          </a:p>
        </p:txBody>
      </p:sp>
      <p:sp>
        <p:nvSpPr>
          <p:cNvPr id="109" name="Google Shape;109;g3cb3cd7d77f_0_4"/>
          <p:cNvSpPr txBox="1"/>
          <p:nvPr/>
        </p:nvSpPr>
        <p:spPr>
          <a:xfrm>
            <a:off x="16360787" y="15133810"/>
            <a:ext cx="1799100" cy="1317300"/>
          </a:xfrm>
          <a:prstGeom prst="rect">
            <a:avLst/>
          </a:prstGeom>
          <a:noFill/>
          <a:ln>
            <a:noFill/>
          </a:ln>
        </p:spPr>
        <p:txBody>
          <a:bodyPr anchorCtr="0" anchor="t" bIns="271050" lIns="271050" spcFirstLastPara="1" rIns="271050" wrap="square" tIns="271050">
            <a:noAutofit/>
          </a:bodyPr>
          <a:lstStyle/>
          <a:p>
            <a:pPr indent="0" lvl="0" marL="0" rtl="0" algn="ctr">
              <a:spcBef>
                <a:spcPts val="0"/>
              </a:spcBef>
              <a:spcAft>
                <a:spcPts val="0"/>
              </a:spcAft>
              <a:buNone/>
            </a:pPr>
            <a:r>
              <a:rPr lang="en" sz="2075">
                <a:solidFill>
                  <a:srgbClr val="FFFFFF"/>
                </a:solidFill>
                <a:highlight>
                  <a:srgbClr val="000000"/>
                </a:highlight>
                <a:latin typeface="Times New Roman"/>
                <a:ea typeface="Times New Roman"/>
                <a:cs typeface="Times New Roman"/>
                <a:sym typeface="Times New Roman"/>
              </a:rPr>
              <a:t>5</a:t>
            </a:r>
            <a:endParaRPr sz="2075">
              <a:solidFill>
                <a:srgbClr val="FFFFFF"/>
              </a:solidFill>
              <a:highlight>
                <a:srgbClr val="000000"/>
              </a:highlight>
              <a:latin typeface="Times New Roman"/>
              <a:ea typeface="Times New Roman"/>
              <a:cs typeface="Times New Roman"/>
              <a:sym typeface="Times New Roman"/>
            </a:endParaRPr>
          </a:p>
          <a:p>
            <a:pPr indent="0" lvl="0" marL="0" rtl="0" algn="ctr">
              <a:spcBef>
                <a:spcPts val="0"/>
              </a:spcBef>
              <a:spcAft>
                <a:spcPts val="0"/>
              </a:spcAft>
              <a:buNone/>
            </a:pPr>
            <a:r>
              <a:rPr lang="en" sz="2075">
                <a:solidFill>
                  <a:srgbClr val="FFFFFF"/>
                </a:solidFill>
                <a:highlight>
                  <a:srgbClr val="000000"/>
                </a:highlight>
                <a:latin typeface="Times New Roman"/>
                <a:ea typeface="Times New Roman"/>
                <a:cs typeface="Times New Roman"/>
                <a:sym typeface="Times New Roman"/>
              </a:rPr>
              <a:t>ppm</a:t>
            </a:r>
            <a:endParaRPr sz="2075">
              <a:solidFill>
                <a:srgbClr val="FFFFFF"/>
              </a:solidFill>
              <a:highlight>
                <a:srgbClr val="000000"/>
              </a:highlight>
              <a:latin typeface="Times New Roman"/>
              <a:ea typeface="Times New Roman"/>
              <a:cs typeface="Times New Roman"/>
              <a:sym typeface="Times New Roman"/>
            </a:endParaRPr>
          </a:p>
        </p:txBody>
      </p:sp>
      <p:sp>
        <p:nvSpPr>
          <p:cNvPr id="110" name="Google Shape;110;g3cb3cd7d77f_0_4"/>
          <p:cNvSpPr txBox="1"/>
          <p:nvPr/>
        </p:nvSpPr>
        <p:spPr>
          <a:xfrm>
            <a:off x="17094718" y="15122164"/>
            <a:ext cx="1799100" cy="1317300"/>
          </a:xfrm>
          <a:prstGeom prst="rect">
            <a:avLst/>
          </a:prstGeom>
          <a:noFill/>
          <a:ln>
            <a:noFill/>
          </a:ln>
        </p:spPr>
        <p:txBody>
          <a:bodyPr anchorCtr="0" anchor="t" bIns="271050" lIns="271050" spcFirstLastPara="1" rIns="271050" wrap="square" tIns="271050">
            <a:noAutofit/>
          </a:bodyPr>
          <a:lstStyle/>
          <a:p>
            <a:pPr indent="0" lvl="0" marL="0" rtl="0" algn="ctr">
              <a:spcBef>
                <a:spcPts val="0"/>
              </a:spcBef>
              <a:spcAft>
                <a:spcPts val="0"/>
              </a:spcAft>
              <a:buNone/>
            </a:pPr>
            <a:r>
              <a:rPr lang="en" sz="2075">
                <a:solidFill>
                  <a:srgbClr val="FFFFFF"/>
                </a:solidFill>
                <a:highlight>
                  <a:srgbClr val="000000"/>
                </a:highlight>
                <a:latin typeface="Calibri"/>
                <a:ea typeface="Calibri"/>
                <a:cs typeface="Calibri"/>
                <a:sym typeface="Calibri"/>
              </a:rPr>
              <a:t>10</a:t>
            </a:r>
            <a:endParaRPr sz="2075">
              <a:solidFill>
                <a:srgbClr val="FFFFFF"/>
              </a:solidFill>
              <a:highlight>
                <a:srgbClr val="000000"/>
              </a:highlight>
              <a:latin typeface="Calibri"/>
              <a:ea typeface="Calibri"/>
              <a:cs typeface="Calibri"/>
              <a:sym typeface="Calibri"/>
            </a:endParaRPr>
          </a:p>
          <a:p>
            <a:pPr indent="0" lvl="0" marL="0" rtl="0" algn="ctr">
              <a:spcBef>
                <a:spcPts val="0"/>
              </a:spcBef>
              <a:spcAft>
                <a:spcPts val="0"/>
              </a:spcAft>
              <a:buNone/>
            </a:pPr>
            <a:r>
              <a:rPr lang="en" sz="2075">
                <a:solidFill>
                  <a:srgbClr val="FFFFFF"/>
                </a:solidFill>
                <a:highlight>
                  <a:srgbClr val="000000"/>
                </a:highlight>
                <a:latin typeface="Calibri"/>
                <a:ea typeface="Calibri"/>
                <a:cs typeface="Calibri"/>
                <a:sym typeface="Calibri"/>
              </a:rPr>
              <a:t>ppm</a:t>
            </a:r>
            <a:endParaRPr sz="2075">
              <a:solidFill>
                <a:srgbClr val="FFFFFF"/>
              </a:solidFill>
              <a:highlight>
                <a:srgbClr val="000000"/>
              </a:highlight>
              <a:latin typeface="Calibri"/>
              <a:ea typeface="Calibri"/>
              <a:cs typeface="Calibri"/>
              <a:sym typeface="Calibri"/>
            </a:endParaRPr>
          </a:p>
        </p:txBody>
      </p:sp>
      <p:sp>
        <p:nvSpPr>
          <p:cNvPr id="111" name="Google Shape;111;g3cb3cd7d77f_0_4"/>
          <p:cNvSpPr txBox="1"/>
          <p:nvPr/>
        </p:nvSpPr>
        <p:spPr>
          <a:xfrm>
            <a:off x="17759347" y="15135594"/>
            <a:ext cx="1799100" cy="1317300"/>
          </a:xfrm>
          <a:prstGeom prst="rect">
            <a:avLst/>
          </a:prstGeom>
          <a:noFill/>
          <a:ln>
            <a:noFill/>
          </a:ln>
        </p:spPr>
        <p:txBody>
          <a:bodyPr anchorCtr="0" anchor="t" bIns="271050" lIns="271050" spcFirstLastPara="1" rIns="271050" wrap="square" tIns="271050">
            <a:noAutofit/>
          </a:bodyPr>
          <a:lstStyle/>
          <a:p>
            <a:pPr indent="0" lvl="0" marL="0" rtl="0" algn="ctr">
              <a:spcBef>
                <a:spcPts val="0"/>
              </a:spcBef>
              <a:spcAft>
                <a:spcPts val="0"/>
              </a:spcAft>
              <a:buNone/>
            </a:pPr>
            <a:r>
              <a:rPr lang="en" sz="2075">
                <a:solidFill>
                  <a:srgbClr val="FFFFFF"/>
                </a:solidFill>
                <a:highlight>
                  <a:srgbClr val="000000"/>
                </a:highlight>
                <a:latin typeface="Times New Roman"/>
                <a:ea typeface="Times New Roman"/>
                <a:cs typeface="Times New Roman"/>
                <a:sym typeface="Times New Roman"/>
              </a:rPr>
              <a:t>100</a:t>
            </a:r>
            <a:endParaRPr sz="2075">
              <a:solidFill>
                <a:srgbClr val="FFFFFF"/>
              </a:solidFill>
              <a:highlight>
                <a:srgbClr val="000000"/>
              </a:highlight>
              <a:latin typeface="Times New Roman"/>
              <a:ea typeface="Times New Roman"/>
              <a:cs typeface="Times New Roman"/>
              <a:sym typeface="Times New Roman"/>
            </a:endParaRPr>
          </a:p>
          <a:p>
            <a:pPr indent="0" lvl="0" marL="0" rtl="0" algn="ctr">
              <a:spcBef>
                <a:spcPts val="0"/>
              </a:spcBef>
              <a:spcAft>
                <a:spcPts val="0"/>
              </a:spcAft>
              <a:buNone/>
            </a:pPr>
            <a:r>
              <a:rPr lang="en" sz="2075">
                <a:solidFill>
                  <a:srgbClr val="FFFFFF"/>
                </a:solidFill>
                <a:highlight>
                  <a:srgbClr val="000000"/>
                </a:highlight>
                <a:latin typeface="Times New Roman"/>
                <a:ea typeface="Times New Roman"/>
                <a:cs typeface="Times New Roman"/>
                <a:sym typeface="Times New Roman"/>
              </a:rPr>
              <a:t>ppm</a:t>
            </a:r>
            <a:endParaRPr sz="2075">
              <a:solidFill>
                <a:srgbClr val="FFFFFF"/>
              </a:solidFill>
              <a:highlight>
                <a:srgbClr val="000000"/>
              </a:highlight>
              <a:latin typeface="Times New Roman"/>
              <a:ea typeface="Times New Roman"/>
              <a:cs typeface="Times New Roman"/>
              <a:sym typeface="Times New Roman"/>
            </a:endParaRPr>
          </a:p>
        </p:txBody>
      </p:sp>
      <p:sp>
        <p:nvSpPr>
          <p:cNvPr id="112" name="Google Shape;112;g3cb3cd7d77f_0_4"/>
          <p:cNvSpPr txBox="1"/>
          <p:nvPr/>
        </p:nvSpPr>
        <p:spPr>
          <a:xfrm>
            <a:off x="18591220" y="15099235"/>
            <a:ext cx="1799100" cy="1317300"/>
          </a:xfrm>
          <a:prstGeom prst="rect">
            <a:avLst/>
          </a:prstGeom>
          <a:noFill/>
          <a:ln>
            <a:noFill/>
          </a:ln>
        </p:spPr>
        <p:txBody>
          <a:bodyPr anchorCtr="0" anchor="t" bIns="271050" lIns="271050" spcFirstLastPara="1" rIns="271050" wrap="square" tIns="271050">
            <a:noAutofit/>
          </a:bodyPr>
          <a:lstStyle/>
          <a:p>
            <a:pPr indent="0" lvl="0" marL="0" rtl="0" algn="ctr">
              <a:spcBef>
                <a:spcPts val="0"/>
              </a:spcBef>
              <a:spcAft>
                <a:spcPts val="0"/>
              </a:spcAft>
              <a:buNone/>
            </a:pPr>
            <a:r>
              <a:rPr lang="en" sz="2075">
                <a:solidFill>
                  <a:srgbClr val="FFFFFF"/>
                </a:solidFill>
                <a:highlight>
                  <a:srgbClr val="000000"/>
                </a:highlight>
                <a:latin typeface="Times New Roman"/>
                <a:ea typeface="Times New Roman"/>
                <a:cs typeface="Times New Roman"/>
                <a:sym typeface="Times New Roman"/>
              </a:rPr>
              <a:t>1000</a:t>
            </a:r>
            <a:endParaRPr sz="2075">
              <a:solidFill>
                <a:srgbClr val="FFFFFF"/>
              </a:solidFill>
              <a:highlight>
                <a:srgbClr val="000000"/>
              </a:highlight>
              <a:latin typeface="Times New Roman"/>
              <a:ea typeface="Times New Roman"/>
              <a:cs typeface="Times New Roman"/>
              <a:sym typeface="Times New Roman"/>
            </a:endParaRPr>
          </a:p>
          <a:p>
            <a:pPr indent="0" lvl="0" marL="0" rtl="0" algn="ctr">
              <a:spcBef>
                <a:spcPts val="0"/>
              </a:spcBef>
              <a:spcAft>
                <a:spcPts val="0"/>
              </a:spcAft>
              <a:buNone/>
            </a:pPr>
            <a:r>
              <a:rPr lang="en" sz="2075">
                <a:solidFill>
                  <a:srgbClr val="FFFFFF"/>
                </a:solidFill>
                <a:highlight>
                  <a:srgbClr val="000000"/>
                </a:highlight>
                <a:latin typeface="Times New Roman"/>
                <a:ea typeface="Times New Roman"/>
                <a:cs typeface="Times New Roman"/>
                <a:sym typeface="Times New Roman"/>
              </a:rPr>
              <a:t>ppm</a:t>
            </a:r>
            <a:endParaRPr sz="2075">
              <a:solidFill>
                <a:srgbClr val="FFFFFF"/>
              </a:solidFill>
              <a:highlight>
                <a:srgbClr val="000000"/>
              </a:highlight>
              <a:latin typeface="Times New Roman"/>
              <a:ea typeface="Times New Roman"/>
              <a:cs typeface="Times New Roman"/>
              <a:sym typeface="Times New Roman"/>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Chloe Weisberg</dc:creator>
</cp:coreProperties>
</file>