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Garamond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1" roundtripDataSignature="AMtx7mi1cfyi6XZqgT8k+kKOiczUa2SJ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customschemas.google.com/relationships/presentationmetadata" Target="metadata"/><Relationship Id="rId10" Type="http://schemas.openxmlformats.org/officeDocument/2006/relationships/font" Target="fonts/Garamond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Garamond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Garamond-regular.fntdata"/><Relationship Id="rId8" Type="http://schemas.openxmlformats.org/officeDocument/2006/relationships/font" Target="fonts/Garamon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efd1bf967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1efd1bf967a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4645025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4025504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874749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5463749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272750" y="-609571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5.png"/><Relationship Id="rId10" Type="http://schemas.openxmlformats.org/officeDocument/2006/relationships/image" Target="../media/image8.png"/><Relationship Id="rId13" Type="http://schemas.openxmlformats.org/officeDocument/2006/relationships/image" Target="../media/image2.png"/><Relationship Id="rId1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9" Type="http://schemas.openxmlformats.org/officeDocument/2006/relationships/image" Target="../media/image11.png"/><Relationship Id="rId5" Type="http://schemas.openxmlformats.org/officeDocument/2006/relationships/image" Target="../media/image3.jpg"/><Relationship Id="rId6" Type="http://schemas.openxmlformats.org/officeDocument/2006/relationships/image" Target="../media/image9.png"/><Relationship Id="rId7" Type="http://schemas.openxmlformats.org/officeDocument/2006/relationships/image" Target="../media/image6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g1efd1bf967a_0_0" title="Biobuilder Parts Diagram (plasmid 1, draft 1).png"/>
          <p:cNvPicPr preferRelativeResize="0"/>
          <p:nvPr/>
        </p:nvPicPr>
        <p:blipFill rotWithShape="1">
          <a:blip r:embed="rId3">
            <a:alphaModFix/>
          </a:blip>
          <a:srcRect b="6112" l="10049" r="17287" t="65231"/>
          <a:stretch/>
        </p:blipFill>
        <p:spPr>
          <a:xfrm>
            <a:off x="5652874" y="3524982"/>
            <a:ext cx="3535900" cy="97612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g1efd1bf967a_0_0"/>
          <p:cNvSpPr txBox="1"/>
          <p:nvPr/>
        </p:nvSpPr>
        <p:spPr>
          <a:xfrm>
            <a:off x="47537" y="1225438"/>
            <a:ext cx="5609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048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aramond"/>
              <a:buChar char="•"/>
            </a:pPr>
            <a:r>
              <a:rPr lang="en-US" sz="16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Achieving </a:t>
            </a:r>
            <a:r>
              <a:rPr i="1" lang="en-US" sz="16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in situ</a:t>
            </a:r>
            <a:r>
              <a:rPr lang="en-US" sz="16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bioremediation of perchlorates via genetically engineered </a:t>
            </a:r>
            <a:r>
              <a:rPr i="1" lang="en-US" sz="16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P. stutzeri</a:t>
            </a:r>
            <a:r>
              <a:rPr lang="en-US" sz="16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bacterium</a:t>
            </a:r>
            <a:endParaRPr sz="16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048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aramond"/>
              <a:buChar char="•"/>
            </a:pPr>
            <a:r>
              <a:rPr lang="en-US" sz="16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Uses 3 step reduction pathway to produce chloride and oxygen</a:t>
            </a:r>
            <a:endParaRPr sz="16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048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aramond"/>
              <a:buChar char="•"/>
            </a:pPr>
            <a:r>
              <a:rPr lang="en-US" sz="16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Circumventing oxygen competition with FDP system in second plasmid</a:t>
            </a:r>
            <a:endParaRPr sz="16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048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aramond"/>
              <a:buChar char="•"/>
            </a:pPr>
            <a:r>
              <a:rPr lang="en-US" sz="16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CO2, H2O and biomass produced as by-products</a:t>
            </a:r>
            <a:endParaRPr sz="16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6" name="Google Shape;86;g1efd1bf967a_0_0"/>
          <p:cNvSpPr txBox="1"/>
          <p:nvPr/>
        </p:nvSpPr>
        <p:spPr>
          <a:xfrm>
            <a:off x="1796650" y="67635"/>
            <a:ext cx="71397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17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Aerobic bioremediation of perchlorate contamination via a novel </a:t>
            </a:r>
            <a:r>
              <a:rPr b="1" i="1" lang="en-US" sz="17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Pseudomonas stutzeri</a:t>
            </a:r>
            <a:r>
              <a:rPr b="1" lang="en-US" sz="17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construct</a:t>
            </a:r>
            <a:endParaRPr b="1" i="0" sz="17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Stephanie Qin, Anna Barger, Alex Wang, Joe Yang, Ms. Vivien Marmerstein, Dr. Eric Young (936-Technologies)</a:t>
            </a:r>
            <a:endParaRPr i="0" sz="1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Western Reserve Academy, Hudson, Ohio, United States</a:t>
            </a:r>
            <a:endParaRPr i="0" sz="1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87" name="Google Shape;87;g1efd1bf967a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7975" y="202201"/>
            <a:ext cx="1475100" cy="509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g1efd1bf967a_0_0"/>
          <p:cNvPicPr preferRelativeResize="0"/>
          <p:nvPr/>
        </p:nvPicPr>
        <p:blipFill rotWithShape="1">
          <a:blip r:embed="rId5">
            <a:alphaModFix/>
          </a:blip>
          <a:srcRect b="21911" l="9561" r="11287" t="13886"/>
          <a:stretch/>
        </p:blipFill>
        <p:spPr>
          <a:xfrm>
            <a:off x="474250" y="4626575"/>
            <a:ext cx="1082950" cy="44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g1efd1bf967a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85824" y="4703706"/>
            <a:ext cx="761382" cy="300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g1efd1bf967a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50340" y="4727428"/>
            <a:ext cx="1337699" cy="325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g1efd1bf967a_0_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481374" y="4685759"/>
            <a:ext cx="333567" cy="334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1efd1bf967a_0_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456714" y="4685757"/>
            <a:ext cx="1003244" cy="336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g1efd1bf967a_0_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416074" y="4693303"/>
            <a:ext cx="1082962" cy="32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g1efd1bf967a_0_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67000" y="2875850"/>
            <a:ext cx="2544693" cy="178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g1efd1bf967a_0_0" title="Copy of Perchlorate to Chloride pathway.png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747200" y="1077841"/>
            <a:ext cx="3208174" cy="2245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1efd1bf967a_0_0" title="Copy of Perchlorate Sources, Accumulation, and Effects on Plants and Health.png"/>
          <p:cNvPicPr preferRelativeResize="0"/>
          <p:nvPr/>
        </p:nvPicPr>
        <p:blipFill rotWithShape="1">
          <a:blip r:embed="rId13">
            <a:alphaModFix/>
          </a:blip>
          <a:srcRect b="5739" l="2079" r="2127" t="6101"/>
          <a:stretch/>
        </p:blipFill>
        <p:spPr>
          <a:xfrm>
            <a:off x="2755186" y="2774501"/>
            <a:ext cx="2929039" cy="1887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2012-12-18T02:56:35Z</dcterms:created>
  <dc:creator>Christopher Voigt</dc:creator>
</cp:coreProperties>
</file>