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21067700" cx="37463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636">
          <p15:clr>
            <a:srgbClr val="A4A3A4"/>
          </p15:clr>
        </p15:guide>
        <p15:guide id="2" pos="11800">
          <p15:clr>
            <a:srgbClr val="A4A3A4"/>
          </p15:clr>
        </p15:guide>
      </p15:sldGuideLst>
    </p:ext>
    <p:ext uri="GoogleSlidesCustomDataVersion2">
      <go:slidesCustomData xmlns:go="http://customooxmlschemas.google.com/" r:id="rId7" roundtripDataSignature="AMtx7mg8U69tYObp82q0mY0KTHjPxrpP2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636" orient="horz"/>
        <p:guide pos="1180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efd191b55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1efd191b55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
          <p:cNvSpPr txBox="1"/>
          <p:nvPr>
            <p:ph type="ctrTitle"/>
          </p:nvPr>
        </p:nvSpPr>
        <p:spPr>
          <a:xfrm>
            <a:off x="1277084" y="3049771"/>
            <a:ext cx="34909415" cy="8407463"/>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21100"/>
              <a:buNone/>
              <a:defRPr sz="13503"/>
            </a:lvl1pPr>
            <a:lvl2pPr lvl="1" algn="ctr">
              <a:lnSpc>
                <a:spcPct val="100000"/>
              </a:lnSpc>
              <a:spcBef>
                <a:spcPts val="0"/>
              </a:spcBef>
              <a:spcAft>
                <a:spcPts val="0"/>
              </a:spcAft>
              <a:buSzPts val="21100"/>
              <a:buNone/>
              <a:defRPr sz="13503"/>
            </a:lvl2pPr>
            <a:lvl3pPr lvl="2" algn="ctr">
              <a:lnSpc>
                <a:spcPct val="100000"/>
              </a:lnSpc>
              <a:spcBef>
                <a:spcPts val="0"/>
              </a:spcBef>
              <a:spcAft>
                <a:spcPts val="0"/>
              </a:spcAft>
              <a:buSzPts val="21100"/>
              <a:buNone/>
              <a:defRPr sz="13503"/>
            </a:lvl3pPr>
            <a:lvl4pPr lvl="3" algn="ctr">
              <a:lnSpc>
                <a:spcPct val="100000"/>
              </a:lnSpc>
              <a:spcBef>
                <a:spcPts val="0"/>
              </a:spcBef>
              <a:spcAft>
                <a:spcPts val="0"/>
              </a:spcAft>
              <a:buSzPts val="21100"/>
              <a:buNone/>
              <a:defRPr sz="13503"/>
            </a:lvl4pPr>
            <a:lvl5pPr lvl="4" algn="ctr">
              <a:lnSpc>
                <a:spcPct val="100000"/>
              </a:lnSpc>
              <a:spcBef>
                <a:spcPts val="0"/>
              </a:spcBef>
              <a:spcAft>
                <a:spcPts val="0"/>
              </a:spcAft>
              <a:buSzPts val="21100"/>
              <a:buNone/>
              <a:defRPr sz="13503"/>
            </a:lvl5pPr>
            <a:lvl6pPr lvl="5" algn="ctr">
              <a:lnSpc>
                <a:spcPct val="100000"/>
              </a:lnSpc>
              <a:spcBef>
                <a:spcPts val="0"/>
              </a:spcBef>
              <a:spcAft>
                <a:spcPts val="0"/>
              </a:spcAft>
              <a:buSzPts val="21100"/>
              <a:buNone/>
              <a:defRPr sz="13503"/>
            </a:lvl6pPr>
            <a:lvl7pPr lvl="6" algn="ctr">
              <a:lnSpc>
                <a:spcPct val="100000"/>
              </a:lnSpc>
              <a:spcBef>
                <a:spcPts val="0"/>
              </a:spcBef>
              <a:spcAft>
                <a:spcPts val="0"/>
              </a:spcAft>
              <a:buSzPts val="21100"/>
              <a:buNone/>
              <a:defRPr sz="13503"/>
            </a:lvl7pPr>
            <a:lvl8pPr lvl="7" algn="ctr">
              <a:lnSpc>
                <a:spcPct val="100000"/>
              </a:lnSpc>
              <a:spcBef>
                <a:spcPts val="0"/>
              </a:spcBef>
              <a:spcAft>
                <a:spcPts val="0"/>
              </a:spcAft>
              <a:buSzPts val="21100"/>
              <a:buNone/>
              <a:defRPr sz="13503"/>
            </a:lvl8pPr>
            <a:lvl9pPr lvl="8" algn="ctr">
              <a:lnSpc>
                <a:spcPct val="100000"/>
              </a:lnSpc>
              <a:spcBef>
                <a:spcPts val="0"/>
              </a:spcBef>
              <a:spcAft>
                <a:spcPts val="0"/>
              </a:spcAft>
              <a:buSzPts val="21100"/>
              <a:buNone/>
              <a:defRPr sz="13503"/>
            </a:lvl9pPr>
          </a:lstStyle>
          <a:p/>
        </p:txBody>
      </p:sp>
      <p:sp>
        <p:nvSpPr>
          <p:cNvPr id="11" name="Google Shape;11;p3"/>
          <p:cNvSpPr txBox="1"/>
          <p:nvPr>
            <p:ph idx="1" type="subTitle"/>
          </p:nvPr>
        </p:nvSpPr>
        <p:spPr>
          <a:xfrm>
            <a:off x="1277050" y="11608541"/>
            <a:ext cx="34909415" cy="3246518"/>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11400"/>
              <a:buNone/>
              <a:defRPr sz="7296"/>
            </a:lvl1pPr>
            <a:lvl2pPr lvl="1" algn="ctr">
              <a:lnSpc>
                <a:spcPct val="100000"/>
              </a:lnSpc>
              <a:spcBef>
                <a:spcPts val="0"/>
              </a:spcBef>
              <a:spcAft>
                <a:spcPts val="0"/>
              </a:spcAft>
              <a:buSzPts val="11400"/>
              <a:buNone/>
              <a:defRPr sz="7296"/>
            </a:lvl2pPr>
            <a:lvl3pPr lvl="2" algn="ctr">
              <a:lnSpc>
                <a:spcPct val="100000"/>
              </a:lnSpc>
              <a:spcBef>
                <a:spcPts val="0"/>
              </a:spcBef>
              <a:spcAft>
                <a:spcPts val="0"/>
              </a:spcAft>
              <a:buSzPts val="11400"/>
              <a:buNone/>
              <a:defRPr sz="7296"/>
            </a:lvl3pPr>
            <a:lvl4pPr lvl="3" algn="ctr">
              <a:lnSpc>
                <a:spcPct val="100000"/>
              </a:lnSpc>
              <a:spcBef>
                <a:spcPts val="0"/>
              </a:spcBef>
              <a:spcAft>
                <a:spcPts val="0"/>
              </a:spcAft>
              <a:buSzPts val="11400"/>
              <a:buNone/>
              <a:defRPr sz="7296"/>
            </a:lvl4pPr>
            <a:lvl5pPr lvl="4" algn="ctr">
              <a:lnSpc>
                <a:spcPct val="100000"/>
              </a:lnSpc>
              <a:spcBef>
                <a:spcPts val="0"/>
              </a:spcBef>
              <a:spcAft>
                <a:spcPts val="0"/>
              </a:spcAft>
              <a:buSzPts val="11400"/>
              <a:buNone/>
              <a:defRPr sz="7296"/>
            </a:lvl5pPr>
            <a:lvl6pPr lvl="5" algn="ctr">
              <a:lnSpc>
                <a:spcPct val="100000"/>
              </a:lnSpc>
              <a:spcBef>
                <a:spcPts val="0"/>
              </a:spcBef>
              <a:spcAft>
                <a:spcPts val="0"/>
              </a:spcAft>
              <a:buSzPts val="11400"/>
              <a:buNone/>
              <a:defRPr sz="7296"/>
            </a:lvl6pPr>
            <a:lvl7pPr lvl="6" algn="ctr">
              <a:lnSpc>
                <a:spcPct val="100000"/>
              </a:lnSpc>
              <a:spcBef>
                <a:spcPts val="0"/>
              </a:spcBef>
              <a:spcAft>
                <a:spcPts val="0"/>
              </a:spcAft>
              <a:buSzPts val="11400"/>
              <a:buNone/>
              <a:defRPr sz="7296"/>
            </a:lvl7pPr>
            <a:lvl8pPr lvl="7" algn="ctr">
              <a:lnSpc>
                <a:spcPct val="100000"/>
              </a:lnSpc>
              <a:spcBef>
                <a:spcPts val="0"/>
              </a:spcBef>
              <a:spcAft>
                <a:spcPts val="0"/>
              </a:spcAft>
              <a:buSzPts val="11400"/>
              <a:buNone/>
              <a:defRPr sz="7296"/>
            </a:lvl8pPr>
            <a:lvl9pPr lvl="8" algn="ctr">
              <a:lnSpc>
                <a:spcPct val="100000"/>
              </a:lnSpc>
              <a:spcBef>
                <a:spcPts val="0"/>
              </a:spcBef>
              <a:spcAft>
                <a:spcPts val="0"/>
              </a:spcAft>
              <a:buSzPts val="11400"/>
              <a:buNone/>
              <a:defRPr sz="7296"/>
            </a:lvl9pPr>
          </a:lstStyle>
          <a:p/>
        </p:txBody>
      </p:sp>
      <p:sp>
        <p:nvSpPr>
          <p:cNvPr id="12" name="Google Shape;12;p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4"/>
          <p:cNvSpPr txBox="1"/>
          <p:nvPr>
            <p:ph type="title"/>
          </p:nvPr>
        </p:nvSpPr>
        <p:spPr>
          <a:xfrm>
            <a:off x="1277050" y="8809855"/>
            <a:ext cx="34909415" cy="3447926"/>
          </a:xfrm>
          <a:prstGeom prst="rect">
            <a:avLst/>
          </a:prstGeom>
          <a:noFill/>
          <a:ln>
            <a:noFill/>
          </a:ln>
        </p:spPr>
        <p:txBody>
          <a:bodyPr anchorCtr="0" anchor="ctr" bIns="371025" lIns="371025" spcFirstLastPara="1" rIns="371025" wrap="square" tIns="371025">
            <a:normAutofit/>
          </a:bodyPr>
          <a:lstStyle>
            <a:lvl1pPr lvl="0" algn="ctr">
              <a:lnSpc>
                <a:spcPct val="100000"/>
              </a:lnSpc>
              <a:spcBef>
                <a:spcPts val="0"/>
              </a:spcBef>
              <a:spcAft>
                <a:spcPts val="0"/>
              </a:spcAft>
              <a:buSzPts val="14600"/>
              <a:buNone/>
              <a:defRPr sz="9344"/>
            </a:lvl1pPr>
            <a:lvl2pPr lvl="1" algn="ctr">
              <a:lnSpc>
                <a:spcPct val="100000"/>
              </a:lnSpc>
              <a:spcBef>
                <a:spcPts val="0"/>
              </a:spcBef>
              <a:spcAft>
                <a:spcPts val="0"/>
              </a:spcAft>
              <a:buSzPts val="14600"/>
              <a:buNone/>
              <a:defRPr sz="9344"/>
            </a:lvl2pPr>
            <a:lvl3pPr lvl="2" algn="ctr">
              <a:lnSpc>
                <a:spcPct val="100000"/>
              </a:lnSpc>
              <a:spcBef>
                <a:spcPts val="0"/>
              </a:spcBef>
              <a:spcAft>
                <a:spcPts val="0"/>
              </a:spcAft>
              <a:buSzPts val="14600"/>
              <a:buNone/>
              <a:defRPr sz="9344"/>
            </a:lvl3pPr>
            <a:lvl4pPr lvl="3" algn="ctr">
              <a:lnSpc>
                <a:spcPct val="100000"/>
              </a:lnSpc>
              <a:spcBef>
                <a:spcPts val="0"/>
              </a:spcBef>
              <a:spcAft>
                <a:spcPts val="0"/>
              </a:spcAft>
              <a:buSzPts val="14600"/>
              <a:buNone/>
              <a:defRPr sz="9344"/>
            </a:lvl4pPr>
            <a:lvl5pPr lvl="4" algn="ctr">
              <a:lnSpc>
                <a:spcPct val="100000"/>
              </a:lnSpc>
              <a:spcBef>
                <a:spcPts val="0"/>
              </a:spcBef>
              <a:spcAft>
                <a:spcPts val="0"/>
              </a:spcAft>
              <a:buSzPts val="14600"/>
              <a:buNone/>
              <a:defRPr sz="9344"/>
            </a:lvl5pPr>
            <a:lvl6pPr lvl="5" algn="ctr">
              <a:lnSpc>
                <a:spcPct val="100000"/>
              </a:lnSpc>
              <a:spcBef>
                <a:spcPts val="0"/>
              </a:spcBef>
              <a:spcAft>
                <a:spcPts val="0"/>
              </a:spcAft>
              <a:buSzPts val="14600"/>
              <a:buNone/>
              <a:defRPr sz="9344"/>
            </a:lvl6pPr>
            <a:lvl7pPr lvl="6" algn="ctr">
              <a:lnSpc>
                <a:spcPct val="100000"/>
              </a:lnSpc>
              <a:spcBef>
                <a:spcPts val="0"/>
              </a:spcBef>
              <a:spcAft>
                <a:spcPts val="0"/>
              </a:spcAft>
              <a:buSzPts val="14600"/>
              <a:buNone/>
              <a:defRPr sz="9344"/>
            </a:lvl7pPr>
            <a:lvl8pPr lvl="7" algn="ctr">
              <a:lnSpc>
                <a:spcPct val="100000"/>
              </a:lnSpc>
              <a:spcBef>
                <a:spcPts val="0"/>
              </a:spcBef>
              <a:spcAft>
                <a:spcPts val="0"/>
              </a:spcAft>
              <a:buSzPts val="14600"/>
              <a:buNone/>
              <a:defRPr sz="9344"/>
            </a:lvl8pPr>
            <a:lvl9pPr lvl="8" algn="ctr">
              <a:lnSpc>
                <a:spcPct val="100000"/>
              </a:lnSpc>
              <a:spcBef>
                <a:spcPts val="0"/>
              </a:spcBef>
              <a:spcAft>
                <a:spcPts val="0"/>
              </a:spcAft>
              <a:buSzPts val="14600"/>
              <a:buNone/>
              <a:defRPr sz="9344"/>
            </a:lvl9pPr>
          </a:lstStyle>
          <a:p/>
        </p:txBody>
      </p:sp>
      <p:sp>
        <p:nvSpPr>
          <p:cNvPr id="15" name="Google Shape;15;p4"/>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5"/>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18" name="Google Shape;18;p5"/>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19" name="Google Shape;19;p5"/>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6"/>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2" name="Google Shape;22;p6"/>
          <p:cNvSpPr txBox="1"/>
          <p:nvPr>
            <p:ph idx="1" type="body"/>
          </p:nvPr>
        </p:nvSpPr>
        <p:spPr>
          <a:xfrm>
            <a:off x="1277051"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3" name="Google Shape;23;p6"/>
          <p:cNvSpPr txBox="1"/>
          <p:nvPr>
            <p:ph idx="2" type="body"/>
          </p:nvPr>
        </p:nvSpPr>
        <p:spPr>
          <a:xfrm>
            <a:off x="19798579"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4" name="Google Shape;24;p6"/>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7"/>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7" name="Google Shape;27;p7"/>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8"/>
          <p:cNvSpPr txBox="1"/>
          <p:nvPr>
            <p:ph type="title"/>
          </p:nvPr>
        </p:nvSpPr>
        <p:spPr>
          <a:xfrm>
            <a:off x="1277051" y="2275731"/>
            <a:ext cx="11504513" cy="3095415"/>
          </a:xfrm>
          <a:prstGeom prst="rect">
            <a:avLst/>
          </a:prstGeom>
          <a:noFill/>
          <a:ln>
            <a:noFill/>
          </a:ln>
        </p:spPr>
        <p:txBody>
          <a:bodyPr anchorCtr="0" anchor="b" bIns="371025" lIns="371025" spcFirstLastPara="1" rIns="371025" wrap="square" tIns="371025">
            <a:normAutofit/>
          </a:bodyPr>
          <a:lstStyle>
            <a:lvl1pPr lvl="0" algn="l">
              <a:lnSpc>
                <a:spcPct val="100000"/>
              </a:lnSpc>
              <a:spcBef>
                <a:spcPts val="0"/>
              </a:spcBef>
              <a:spcAft>
                <a:spcPts val="0"/>
              </a:spcAft>
              <a:buSzPts val="9800"/>
              <a:buNone/>
              <a:defRPr sz="6272"/>
            </a:lvl1pPr>
            <a:lvl2pPr lvl="1" algn="l">
              <a:lnSpc>
                <a:spcPct val="100000"/>
              </a:lnSpc>
              <a:spcBef>
                <a:spcPts val="0"/>
              </a:spcBef>
              <a:spcAft>
                <a:spcPts val="0"/>
              </a:spcAft>
              <a:buSzPts val="9800"/>
              <a:buNone/>
              <a:defRPr sz="6272"/>
            </a:lvl2pPr>
            <a:lvl3pPr lvl="2" algn="l">
              <a:lnSpc>
                <a:spcPct val="100000"/>
              </a:lnSpc>
              <a:spcBef>
                <a:spcPts val="0"/>
              </a:spcBef>
              <a:spcAft>
                <a:spcPts val="0"/>
              </a:spcAft>
              <a:buSzPts val="9800"/>
              <a:buNone/>
              <a:defRPr sz="6272"/>
            </a:lvl3pPr>
            <a:lvl4pPr lvl="3" algn="l">
              <a:lnSpc>
                <a:spcPct val="100000"/>
              </a:lnSpc>
              <a:spcBef>
                <a:spcPts val="0"/>
              </a:spcBef>
              <a:spcAft>
                <a:spcPts val="0"/>
              </a:spcAft>
              <a:buSzPts val="9800"/>
              <a:buNone/>
              <a:defRPr sz="6272"/>
            </a:lvl4pPr>
            <a:lvl5pPr lvl="4" algn="l">
              <a:lnSpc>
                <a:spcPct val="100000"/>
              </a:lnSpc>
              <a:spcBef>
                <a:spcPts val="0"/>
              </a:spcBef>
              <a:spcAft>
                <a:spcPts val="0"/>
              </a:spcAft>
              <a:buSzPts val="9800"/>
              <a:buNone/>
              <a:defRPr sz="6272"/>
            </a:lvl5pPr>
            <a:lvl6pPr lvl="5" algn="l">
              <a:lnSpc>
                <a:spcPct val="100000"/>
              </a:lnSpc>
              <a:spcBef>
                <a:spcPts val="0"/>
              </a:spcBef>
              <a:spcAft>
                <a:spcPts val="0"/>
              </a:spcAft>
              <a:buSzPts val="9800"/>
              <a:buNone/>
              <a:defRPr sz="6272"/>
            </a:lvl6pPr>
            <a:lvl7pPr lvl="6" algn="l">
              <a:lnSpc>
                <a:spcPct val="100000"/>
              </a:lnSpc>
              <a:spcBef>
                <a:spcPts val="0"/>
              </a:spcBef>
              <a:spcAft>
                <a:spcPts val="0"/>
              </a:spcAft>
              <a:buSzPts val="9800"/>
              <a:buNone/>
              <a:defRPr sz="6272"/>
            </a:lvl7pPr>
            <a:lvl8pPr lvl="7" algn="l">
              <a:lnSpc>
                <a:spcPct val="100000"/>
              </a:lnSpc>
              <a:spcBef>
                <a:spcPts val="0"/>
              </a:spcBef>
              <a:spcAft>
                <a:spcPts val="0"/>
              </a:spcAft>
              <a:buSzPts val="9800"/>
              <a:buNone/>
              <a:defRPr sz="6272"/>
            </a:lvl8pPr>
            <a:lvl9pPr lvl="8" algn="l">
              <a:lnSpc>
                <a:spcPct val="100000"/>
              </a:lnSpc>
              <a:spcBef>
                <a:spcPts val="0"/>
              </a:spcBef>
              <a:spcAft>
                <a:spcPts val="0"/>
              </a:spcAft>
              <a:buSzPts val="9800"/>
              <a:buNone/>
              <a:defRPr sz="6272"/>
            </a:lvl9pPr>
          </a:lstStyle>
          <a:p/>
        </p:txBody>
      </p:sp>
      <p:sp>
        <p:nvSpPr>
          <p:cNvPr id="30" name="Google Shape;30;p8"/>
          <p:cNvSpPr txBox="1"/>
          <p:nvPr>
            <p:ph idx="1" type="body"/>
          </p:nvPr>
        </p:nvSpPr>
        <p:spPr>
          <a:xfrm>
            <a:off x="1277051" y="5691785"/>
            <a:ext cx="11504513" cy="13022745"/>
          </a:xfrm>
          <a:prstGeom prst="rect">
            <a:avLst/>
          </a:prstGeom>
          <a:noFill/>
          <a:ln>
            <a:noFill/>
          </a:ln>
        </p:spPr>
        <p:txBody>
          <a:bodyPr anchorCtr="0" anchor="t" bIns="371025" lIns="371025" spcFirstLastPara="1" rIns="371025" wrap="square" tIns="371025">
            <a:normAutofit/>
          </a:bodyPr>
          <a:lstStyle>
            <a:lvl1pPr indent="-539750" lvl="0" marL="457200" algn="l">
              <a:lnSpc>
                <a:spcPct val="115000"/>
              </a:lnSpc>
              <a:spcBef>
                <a:spcPts val="0"/>
              </a:spcBef>
              <a:spcAft>
                <a:spcPts val="0"/>
              </a:spcAft>
              <a:buSzPts val="4900"/>
              <a:buChar char="●"/>
              <a:defRPr sz="3136"/>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31" name="Google Shape;31;p8"/>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9"/>
          <p:cNvSpPr txBox="1"/>
          <p:nvPr>
            <p:ph type="title"/>
          </p:nvPr>
        </p:nvSpPr>
        <p:spPr>
          <a:xfrm>
            <a:off x="2008578" y="1843809"/>
            <a:ext cx="26088982" cy="16755790"/>
          </a:xfrm>
          <a:prstGeom prst="rect">
            <a:avLst/>
          </a:prstGeom>
          <a:noFill/>
          <a:ln>
            <a:noFill/>
          </a:ln>
        </p:spPr>
        <p:txBody>
          <a:bodyPr anchorCtr="0" anchor="ctr" bIns="371025" lIns="371025" spcFirstLastPara="1" rIns="371025" wrap="square" tIns="371025">
            <a:normAutofit/>
          </a:bodyPr>
          <a:lstStyle>
            <a:lvl1pPr lvl="0" algn="l">
              <a:lnSpc>
                <a:spcPct val="100000"/>
              </a:lnSpc>
              <a:spcBef>
                <a:spcPts val="0"/>
              </a:spcBef>
              <a:spcAft>
                <a:spcPts val="0"/>
              </a:spcAft>
              <a:buSzPts val="19500"/>
              <a:buNone/>
              <a:defRPr sz="12480"/>
            </a:lvl1pPr>
            <a:lvl2pPr lvl="1" algn="l">
              <a:lnSpc>
                <a:spcPct val="100000"/>
              </a:lnSpc>
              <a:spcBef>
                <a:spcPts val="0"/>
              </a:spcBef>
              <a:spcAft>
                <a:spcPts val="0"/>
              </a:spcAft>
              <a:buSzPts val="19500"/>
              <a:buNone/>
              <a:defRPr sz="12480"/>
            </a:lvl2pPr>
            <a:lvl3pPr lvl="2" algn="l">
              <a:lnSpc>
                <a:spcPct val="100000"/>
              </a:lnSpc>
              <a:spcBef>
                <a:spcPts val="0"/>
              </a:spcBef>
              <a:spcAft>
                <a:spcPts val="0"/>
              </a:spcAft>
              <a:buSzPts val="19500"/>
              <a:buNone/>
              <a:defRPr sz="12480"/>
            </a:lvl3pPr>
            <a:lvl4pPr lvl="3" algn="l">
              <a:lnSpc>
                <a:spcPct val="100000"/>
              </a:lnSpc>
              <a:spcBef>
                <a:spcPts val="0"/>
              </a:spcBef>
              <a:spcAft>
                <a:spcPts val="0"/>
              </a:spcAft>
              <a:buSzPts val="19500"/>
              <a:buNone/>
              <a:defRPr sz="12480"/>
            </a:lvl4pPr>
            <a:lvl5pPr lvl="4" algn="l">
              <a:lnSpc>
                <a:spcPct val="100000"/>
              </a:lnSpc>
              <a:spcBef>
                <a:spcPts val="0"/>
              </a:spcBef>
              <a:spcAft>
                <a:spcPts val="0"/>
              </a:spcAft>
              <a:buSzPts val="19500"/>
              <a:buNone/>
              <a:defRPr sz="12480"/>
            </a:lvl5pPr>
            <a:lvl6pPr lvl="5" algn="l">
              <a:lnSpc>
                <a:spcPct val="100000"/>
              </a:lnSpc>
              <a:spcBef>
                <a:spcPts val="0"/>
              </a:spcBef>
              <a:spcAft>
                <a:spcPts val="0"/>
              </a:spcAft>
              <a:buSzPts val="19500"/>
              <a:buNone/>
              <a:defRPr sz="12480"/>
            </a:lvl6pPr>
            <a:lvl7pPr lvl="6" algn="l">
              <a:lnSpc>
                <a:spcPct val="100000"/>
              </a:lnSpc>
              <a:spcBef>
                <a:spcPts val="0"/>
              </a:spcBef>
              <a:spcAft>
                <a:spcPts val="0"/>
              </a:spcAft>
              <a:buSzPts val="19500"/>
              <a:buNone/>
              <a:defRPr sz="12480"/>
            </a:lvl7pPr>
            <a:lvl8pPr lvl="7" algn="l">
              <a:lnSpc>
                <a:spcPct val="100000"/>
              </a:lnSpc>
              <a:spcBef>
                <a:spcPts val="0"/>
              </a:spcBef>
              <a:spcAft>
                <a:spcPts val="0"/>
              </a:spcAft>
              <a:buSzPts val="19500"/>
              <a:buNone/>
              <a:defRPr sz="12480"/>
            </a:lvl8pPr>
            <a:lvl9pPr lvl="8" algn="l">
              <a:lnSpc>
                <a:spcPct val="100000"/>
              </a:lnSpc>
              <a:spcBef>
                <a:spcPts val="0"/>
              </a:spcBef>
              <a:spcAft>
                <a:spcPts val="0"/>
              </a:spcAft>
              <a:buSzPts val="19500"/>
              <a:buNone/>
              <a:defRPr sz="12480"/>
            </a:lvl9pPr>
          </a:lstStyle>
          <a:p/>
        </p:txBody>
      </p:sp>
      <p:sp>
        <p:nvSpPr>
          <p:cNvPr id="34" name="Google Shape;34;p9"/>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0"/>
          <p:cNvSpPr/>
          <p:nvPr/>
        </p:nvSpPr>
        <p:spPr>
          <a:xfrm>
            <a:off x="18731707" y="-511"/>
            <a:ext cx="18731707" cy="21067713"/>
          </a:xfrm>
          <a:prstGeom prst="rect">
            <a:avLst/>
          </a:prstGeom>
          <a:solidFill>
            <a:schemeClr val="lt2"/>
          </a:solidFill>
          <a:ln>
            <a:noFill/>
          </a:ln>
        </p:spPr>
        <p:txBody>
          <a:bodyPr anchorCtr="0" anchor="ctr" bIns="237450" lIns="237450" spcFirstLastPara="1" rIns="237450" wrap="square" tIns="2374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896" u="none" cap="none" strike="noStrike">
              <a:solidFill>
                <a:srgbClr val="000000"/>
              </a:solidFill>
              <a:latin typeface="Arial"/>
              <a:ea typeface="Arial"/>
              <a:cs typeface="Arial"/>
              <a:sym typeface="Arial"/>
            </a:endParaRPr>
          </a:p>
        </p:txBody>
      </p:sp>
      <p:sp>
        <p:nvSpPr>
          <p:cNvPr id="37" name="Google Shape;37;p10"/>
          <p:cNvSpPr txBox="1"/>
          <p:nvPr>
            <p:ph type="title"/>
          </p:nvPr>
        </p:nvSpPr>
        <p:spPr>
          <a:xfrm>
            <a:off x="1087766" y="5051070"/>
            <a:ext cx="16573586" cy="6071406"/>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17100"/>
              <a:buNone/>
              <a:defRPr sz="10944"/>
            </a:lvl1pPr>
            <a:lvl2pPr lvl="1" algn="ctr">
              <a:lnSpc>
                <a:spcPct val="100000"/>
              </a:lnSpc>
              <a:spcBef>
                <a:spcPts val="0"/>
              </a:spcBef>
              <a:spcAft>
                <a:spcPts val="0"/>
              </a:spcAft>
              <a:buSzPts val="17100"/>
              <a:buNone/>
              <a:defRPr sz="10944"/>
            </a:lvl2pPr>
            <a:lvl3pPr lvl="2" algn="ctr">
              <a:lnSpc>
                <a:spcPct val="100000"/>
              </a:lnSpc>
              <a:spcBef>
                <a:spcPts val="0"/>
              </a:spcBef>
              <a:spcAft>
                <a:spcPts val="0"/>
              </a:spcAft>
              <a:buSzPts val="17100"/>
              <a:buNone/>
              <a:defRPr sz="10944"/>
            </a:lvl3pPr>
            <a:lvl4pPr lvl="3" algn="ctr">
              <a:lnSpc>
                <a:spcPct val="100000"/>
              </a:lnSpc>
              <a:spcBef>
                <a:spcPts val="0"/>
              </a:spcBef>
              <a:spcAft>
                <a:spcPts val="0"/>
              </a:spcAft>
              <a:buSzPts val="17100"/>
              <a:buNone/>
              <a:defRPr sz="10944"/>
            </a:lvl4pPr>
            <a:lvl5pPr lvl="4" algn="ctr">
              <a:lnSpc>
                <a:spcPct val="100000"/>
              </a:lnSpc>
              <a:spcBef>
                <a:spcPts val="0"/>
              </a:spcBef>
              <a:spcAft>
                <a:spcPts val="0"/>
              </a:spcAft>
              <a:buSzPts val="17100"/>
              <a:buNone/>
              <a:defRPr sz="10944"/>
            </a:lvl5pPr>
            <a:lvl6pPr lvl="5" algn="ctr">
              <a:lnSpc>
                <a:spcPct val="100000"/>
              </a:lnSpc>
              <a:spcBef>
                <a:spcPts val="0"/>
              </a:spcBef>
              <a:spcAft>
                <a:spcPts val="0"/>
              </a:spcAft>
              <a:buSzPts val="17100"/>
              <a:buNone/>
              <a:defRPr sz="10944"/>
            </a:lvl6pPr>
            <a:lvl7pPr lvl="6" algn="ctr">
              <a:lnSpc>
                <a:spcPct val="100000"/>
              </a:lnSpc>
              <a:spcBef>
                <a:spcPts val="0"/>
              </a:spcBef>
              <a:spcAft>
                <a:spcPts val="0"/>
              </a:spcAft>
              <a:buSzPts val="17100"/>
              <a:buNone/>
              <a:defRPr sz="10944"/>
            </a:lvl7pPr>
            <a:lvl8pPr lvl="7" algn="ctr">
              <a:lnSpc>
                <a:spcPct val="100000"/>
              </a:lnSpc>
              <a:spcBef>
                <a:spcPts val="0"/>
              </a:spcBef>
              <a:spcAft>
                <a:spcPts val="0"/>
              </a:spcAft>
              <a:buSzPts val="17100"/>
              <a:buNone/>
              <a:defRPr sz="10944"/>
            </a:lvl8pPr>
            <a:lvl9pPr lvl="8" algn="ctr">
              <a:lnSpc>
                <a:spcPct val="100000"/>
              </a:lnSpc>
              <a:spcBef>
                <a:spcPts val="0"/>
              </a:spcBef>
              <a:spcAft>
                <a:spcPts val="0"/>
              </a:spcAft>
              <a:buSzPts val="17100"/>
              <a:buNone/>
              <a:defRPr sz="10944"/>
            </a:lvl9pPr>
          </a:lstStyle>
          <a:p/>
        </p:txBody>
      </p:sp>
      <p:sp>
        <p:nvSpPr>
          <p:cNvPr id="38" name="Google Shape;38;p10"/>
          <p:cNvSpPr txBox="1"/>
          <p:nvPr>
            <p:ph idx="1" type="subTitle"/>
          </p:nvPr>
        </p:nvSpPr>
        <p:spPr>
          <a:xfrm>
            <a:off x="1087766" y="11481361"/>
            <a:ext cx="16573586" cy="5058993"/>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8500"/>
              <a:buNone/>
              <a:defRPr sz="5440"/>
            </a:lvl1pPr>
            <a:lvl2pPr lvl="1" algn="ctr">
              <a:lnSpc>
                <a:spcPct val="100000"/>
              </a:lnSpc>
              <a:spcBef>
                <a:spcPts val="0"/>
              </a:spcBef>
              <a:spcAft>
                <a:spcPts val="0"/>
              </a:spcAft>
              <a:buSzPts val="8500"/>
              <a:buNone/>
              <a:defRPr sz="5440"/>
            </a:lvl2pPr>
            <a:lvl3pPr lvl="2" algn="ctr">
              <a:lnSpc>
                <a:spcPct val="100000"/>
              </a:lnSpc>
              <a:spcBef>
                <a:spcPts val="0"/>
              </a:spcBef>
              <a:spcAft>
                <a:spcPts val="0"/>
              </a:spcAft>
              <a:buSzPts val="8500"/>
              <a:buNone/>
              <a:defRPr sz="5440"/>
            </a:lvl3pPr>
            <a:lvl4pPr lvl="3" algn="ctr">
              <a:lnSpc>
                <a:spcPct val="100000"/>
              </a:lnSpc>
              <a:spcBef>
                <a:spcPts val="0"/>
              </a:spcBef>
              <a:spcAft>
                <a:spcPts val="0"/>
              </a:spcAft>
              <a:buSzPts val="8500"/>
              <a:buNone/>
              <a:defRPr sz="5440"/>
            </a:lvl4pPr>
            <a:lvl5pPr lvl="4" algn="ctr">
              <a:lnSpc>
                <a:spcPct val="100000"/>
              </a:lnSpc>
              <a:spcBef>
                <a:spcPts val="0"/>
              </a:spcBef>
              <a:spcAft>
                <a:spcPts val="0"/>
              </a:spcAft>
              <a:buSzPts val="8500"/>
              <a:buNone/>
              <a:defRPr sz="5440"/>
            </a:lvl5pPr>
            <a:lvl6pPr lvl="5" algn="ctr">
              <a:lnSpc>
                <a:spcPct val="100000"/>
              </a:lnSpc>
              <a:spcBef>
                <a:spcPts val="0"/>
              </a:spcBef>
              <a:spcAft>
                <a:spcPts val="0"/>
              </a:spcAft>
              <a:buSzPts val="8500"/>
              <a:buNone/>
              <a:defRPr sz="5440"/>
            </a:lvl6pPr>
            <a:lvl7pPr lvl="6" algn="ctr">
              <a:lnSpc>
                <a:spcPct val="100000"/>
              </a:lnSpc>
              <a:spcBef>
                <a:spcPts val="0"/>
              </a:spcBef>
              <a:spcAft>
                <a:spcPts val="0"/>
              </a:spcAft>
              <a:buSzPts val="8500"/>
              <a:buNone/>
              <a:defRPr sz="5440"/>
            </a:lvl7pPr>
            <a:lvl8pPr lvl="7" algn="ctr">
              <a:lnSpc>
                <a:spcPct val="100000"/>
              </a:lnSpc>
              <a:spcBef>
                <a:spcPts val="0"/>
              </a:spcBef>
              <a:spcAft>
                <a:spcPts val="0"/>
              </a:spcAft>
              <a:buSzPts val="8500"/>
              <a:buNone/>
              <a:defRPr sz="5440"/>
            </a:lvl8pPr>
            <a:lvl9pPr lvl="8" algn="ctr">
              <a:lnSpc>
                <a:spcPct val="100000"/>
              </a:lnSpc>
              <a:spcBef>
                <a:spcPts val="0"/>
              </a:spcBef>
              <a:spcAft>
                <a:spcPts val="0"/>
              </a:spcAft>
              <a:buSzPts val="8500"/>
              <a:buNone/>
              <a:defRPr sz="5440"/>
            </a:lvl9pPr>
          </a:lstStyle>
          <a:p/>
        </p:txBody>
      </p:sp>
      <p:sp>
        <p:nvSpPr>
          <p:cNvPr id="39" name="Google Shape;39;p10"/>
          <p:cNvSpPr txBox="1"/>
          <p:nvPr>
            <p:ph idx="2" type="body"/>
          </p:nvPr>
        </p:nvSpPr>
        <p:spPr>
          <a:xfrm>
            <a:off x="20237372" y="2965802"/>
            <a:ext cx="15720376" cy="15135123"/>
          </a:xfrm>
          <a:prstGeom prst="rect">
            <a:avLst/>
          </a:prstGeom>
          <a:noFill/>
          <a:ln>
            <a:noFill/>
          </a:ln>
        </p:spPr>
        <p:txBody>
          <a:bodyPr anchorCtr="0" anchor="ctr"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40" name="Google Shape;40;p10"/>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1"/>
          <p:cNvSpPr txBox="1"/>
          <p:nvPr>
            <p:ph idx="1" type="body"/>
          </p:nvPr>
        </p:nvSpPr>
        <p:spPr>
          <a:xfrm>
            <a:off x="1277051" y="17328384"/>
            <a:ext cx="24577171" cy="2478521"/>
          </a:xfrm>
          <a:prstGeom prst="rect">
            <a:avLst/>
          </a:prstGeom>
          <a:noFill/>
          <a:ln>
            <a:noFill/>
          </a:ln>
        </p:spPr>
        <p:txBody>
          <a:bodyPr anchorCtr="0" anchor="ctr" bIns="371025" lIns="371025" spcFirstLastPara="1" rIns="371025" wrap="square" tIns="371025">
            <a:normAutofit/>
          </a:bodyPr>
          <a:lstStyle>
            <a:lvl1pPr indent="-228600" lvl="0" marL="457200" algn="l">
              <a:lnSpc>
                <a:spcPct val="100000"/>
              </a:lnSpc>
              <a:spcBef>
                <a:spcPts val="0"/>
              </a:spcBef>
              <a:spcAft>
                <a:spcPts val="0"/>
              </a:spcAft>
              <a:buSzPts val="7300"/>
              <a:buNone/>
              <a:defRPr/>
            </a:lvl1pPr>
          </a:lstStyle>
          <a:p/>
        </p:txBody>
      </p:sp>
      <p:sp>
        <p:nvSpPr>
          <p:cNvPr id="43" name="Google Shape;43;p11"/>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2"/>
          <p:cNvSpPr txBox="1"/>
          <p:nvPr>
            <p:ph hasCustomPrompt="1" type="title"/>
          </p:nvPr>
        </p:nvSpPr>
        <p:spPr>
          <a:xfrm>
            <a:off x="1277050" y="4530674"/>
            <a:ext cx="34909415" cy="8042472"/>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48700"/>
              <a:buNone/>
              <a:defRPr sz="31168"/>
            </a:lvl1pPr>
            <a:lvl2pPr lvl="1" algn="ctr">
              <a:lnSpc>
                <a:spcPct val="100000"/>
              </a:lnSpc>
              <a:spcBef>
                <a:spcPts val="0"/>
              </a:spcBef>
              <a:spcAft>
                <a:spcPts val="0"/>
              </a:spcAft>
              <a:buSzPts val="48700"/>
              <a:buNone/>
              <a:defRPr sz="31168"/>
            </a:lvl2pPr>
            <a:lvl3pPr lvl="2" algn="ctr">
              <a:lnSpc>
                <a:spcPct val="100000"/>
              </a:lnSpc>
              <a:spcBef>
                <a:spcPts val="0"/>
              </a:spcBef>
              <a:spcAft>
                <a:spcPts val="0"/>
              </a:spcAft>
              <a:buSzPts val="48700"/>
              <a:buNone/>
              <a:defRPr sz="31168"/>
            </a:lvl3pPr>
            <a:lvl4pPr lvl="3" algn="ctr">
              <a:lnSpc>
                <a:spcPct val="100000"/>
              </a:lnSpc>
              <a:spcBef>
                <a:spcPts val="0"/>
              </a:spcBef>
              <a:spcAft>
                <a:spcPts val="0"/>
              </a:spcAft>
              <a:buSzPts val="48700"/>
              <a:buNone/>
              <a:defRPr sz="31168"/>
            </a:lvl4pPr>
            <a:lvl5pPr lvl="4" algn="ctr">
              <a:lnSpc>
                <a:spcPct val="100000"/>
              </a:lnSpc>
              <a:spcBef>
                <a:spcPts val="0"/>
              </a:spcBef>
              <a:spcAft>
                <a:spcPts val="0"/>
              </a:spcAft>
              <a:buSzPts val="48700"/>
              <a:buNone/>
              <a:defRPr sz="31168"/>
            </a:lvl5pPr>
            <a:lvl6pPr lvl="5" algn="ctr">
              <a:lnSpc>
                <a:spcPct val="100000"/>
              </a:lnSpc>
              <a:spcBef>
                <a:spcPts val="0"/>
              </a:spcBef>
              <a:spcAft>
                <a:spcPts val="0"/>
              </a:spcAft>
              <a:buSzPts val="48700"/>
              <a:buNone/>
              <a:defRPr sz="31168"/>
            </a:lvl6pPr>
            <a:lvl7pPr lvl="6" algn="ctr">
              <a:lnSpc>
                <a:spcPct val="100000"/>
              </a:lnSpc>
              <a:spcBef>
                <a:spcPts val="0"/>
              </a:spcBef>
              <a:spcAft>
                <a:spcPts val="0"/>
              </a:spcAft>
              <a:buSzPts val="48700"/>
              <a:buNone/>
              <a:defRPr sz="31168"/>
            </a:lvl7pPr>
            <a:lvl8pPr lvl="7" algn="ctr">
              <a:lnSpc>
                <a:spcPct val="100000"/>
              </a:lnSpc>
              <a:spcBef>
                <a:spcPts val="0"/>
              </a:spcBef>
              <a:spcAft>
                <a:spcPts val="0"/>
              </a:spcAft>
              <a:buSzPts val="48700"/>
              <a:buNone/>
              <a:defRPr sz="31168"/>
            </a:lvl8pPr>
            <a:lvl9pPr lvl="8" algn="ctr">
              <a:lnSpc>
                <a:spcPct val="100000"/>
              </a:lnSpc>
              <a:spcBef>
                <a:spcPts val="0"/>
              </a:spcBef>
              <a:spcAft>
                <a:spcPts val="0"/>
              </a:spcAft>
              <a:buSzPts val="48700"/>
              <a:buNone/>
              <a:defRPr sz="31168"/>
            </a:lvl9pPr>
          </a:lstStyle>
          <a:p>
            <a:r>
              <a:t>xx%</a:t>
            </a:r>
          </a:p>
        </p:txBody>
      </p:sp>
      <p:sp>
        <p:nvSpPr>
          <p:cNvPr id="46" name="Google Shape;46;p12"/>
          <p:cNvSpPr txBox="1"/>
          <p:nvPr>
            <p:ph idx="1" type="body"/>
          </p:nvPr>
        </p:nvSpPr>
        <p:spPr>
          <a:xfrm>
            <a:off x="1277050" y="12911475"/>
            <a:ext cx="34909415" cy="5327984"/>
          </a:xfrm>
          <a:prstGeom prst="rect">
            <a:avLst/>
          </a:prstGeom>
          <a:noFill/>
          <a:ln>
            <a:noFill/>
          </a:ln>
        </p:spPr>
        <p:txBody>
          <a:bodyPr anchorCtr="0" anchor="t" bIns="371025" lIns="371025" spcFirstLastPara="1" rIns="371025" wrap="square" tIns="371025">
            <a:normAutofit/>
          </a:bodyPr>
          <a:lstStyle>
            <a:lvl1pPr indent="-692150" lvl="0" marL="457200" algn="ctr">
              <a:lnSpc>
                <a:spcPct val="115000"/>
              </a:lnSpc>
              <a:spcBef>
                <a:spcPts val="0"/>
              </a:spcBef>
              <a:spcAft>
                <a:spcPts val="0"/>
              </a:spcAft>
              <a:buSzPts val="7300"/>
              <a:buChar char="●"/>
              <a:defRPr/>
            </a:lvl1pPr>
            <a:lvl2pPr indent="-590550" lvl="1" marL="914400" algn="ctr">
              <a:lnSpc>
                <a:spcPct val="115000"/>
              </a:lnSpc>
              <a:spcBef>
                <a:spcPts val="0"/>
              </a:spcBef>
              <a:spcAft>
                <a:spcPts val="0"/>
              </a:spcAft>
              <a:buSzPts val="5700"/>
              <a:buChar char="○"/>
              <a:defRPr/>
            </a:lvl2pPr>
            <a:lvl3pPr indent="-590550" lvl="2" marL="1371600" algn="ctr">
              <a:lnSpc>
                <a:spcPct val="115000"/>
              </a:lnSpc>
              <a:spcBef>
                <a:spcPts val="0"/>
              </a:spcBef>
              <a:spcAft>
                <a:spcPts val="0"/>
              </a:spcAft>
              <a:buSzPts val="5700"/>
              <a:buChar char="■"/>
              <a:defRPr/>
            </a:lvl3pPr>
            <a:lvl4pPr indent="-590550" lvl="3" marL="1828800" algn="ctr">
              <a:lnSpc>
                <a:spcPct val="115000"/>
              </a:lnSpc>
              <a:spcBef>
                <a:spcPts val="0"/>
              </a:spcBef>
              <a:spcAft>
                <a:spcPts val="0"/>
              </a:spcAft>
              <a:buSzPts val="5700"/>
              <a:buChar char="●"/>
              <a:defRPr/>
            </a:lvl4pPr>
            <a:lvl5pPr indent="-590550" lvl="4" marL="2286000" algn="ctr">
              <a:lnSpc>
                <a:spcPct val="115000"/>
              </a:lnSpc>
              <a:spcBef>
                <a:spcPts val="0"/>
              </a:spcBef>
              <a:spcAft>
                <a:spcPts val="0"/>
              </a:spcAft>
              <a:buSzPts val="5700"/>
              <a:buChar char="○"/>
              <a:defRPr/>
            </a:lvl5pPr>
            <a:lvl6pPr indent="-590550" lvl="5" marL="2743200" algn="ctr">
              <a:lnSpc>
                <a:spcPct val="115000"/>
              </a:lnSpc>
              <a:spcBef>
                <a:spcPts val="0"/>
              </a:spcBef>
              <a:spcAft>
                <a:spcPts val="0"/>
              </a:spcAft>
              <a:buSzPts val="5700"/>
              <a:buChar char="■"/>
              <a:defRPr/>
            </a:lvl6pPr>
            <a:lvl7pPr indent="-590550" lvl="6" marL="3200400" algn="ctr">
              <a:lnSpc>
                <a:spcPct val="115000"/>
              </a:lnSpc>
              <a:spcBef>
                <a:spcPts val="0"/>
              </a:spcBef>
              <a:spcAft>
                <a:spcPts val="0"/>
              </a:spcAft>
              <a:buSzPts val="5700"/>
              <a:buChar char="●"/>
              <a:defRPr/>
            </a:lvl7pPr>
            <a:lvl8pPr indent="-590550" lvl="7" marL="3657600" algn="ctr">
              <a:lnSpc>
                <a:spcPct val="115000"/>
              </a:lnSpc>
              <a:spcBef>
                <a:spcPts val="0"/>
              </a:spcBef>
              <a:spcAft>
                <a:spcPts val="0"/>
              </a:spcAft>
              <a:buSzPts val="5700"/>
              <a:buChar char="○"/>
              <a:defRPr/>
            </a:lvl8pPr>
            <a:lvl9pPr indent="-590550" lvl="8" marL="4114800" algn="ctr">
              <a:lnSpc>
                <a:spcPct val="115000"/>
              </a:lnSpc>
              <a:spcBef>
                <a:spcPts val="0"/>
              </a:spcBef>
              <a:spcAft>
                <a:spcPts val="0"/>
              </a:spcAft>
              <a:buSzPts val="5700"/>
              <a:buChar char="■"/>
              <a:defRPr/>
            </a:lvl9pPr>
          </a:lstStyle>
          <a:p/>
        </p:txBody>
      </p:sp>
      <p:sp>
        <p:nvSpPr>
          <p:cNvPr id="47" name="Google Shape;47;p1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9pPr>
          </a:lstStyle>
          <a:p/>
        </p:txBody>
      </p:sp>
      <p:sp>
        <p:nvSpPr>
          <p:cNvPr id="7" name="Google Shape;7;p2"/>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marR="0" rtl="0" algn="l">
              <a:lnSpc>
                <a:spcPct val="115000"/>
              </a:lnSpc>
              <a:spcBef>
                <a:spcPts val="0"/>
              </a:spcBef>
              <a:spcAft>
                <a:spcPts val="0"/>
              </a:spcAft>
              <a:buClr>
                <a:schemeClr val="dk2"/>
              </a:buClr>
              <a:buSzPts val="7300"/>
              <a:buFont typeface="Arial"/>
              <a:buChar char="●"/>
              <a:defRPr b="0" i="0" sz="7300" u="none" cap="none" strike="noStrike">
                <a:solidFill>
                  <a:schemeClr val="dk2"/>
                </a:solidFill>
                <a:latin typeface="Arial"/>
                <a:ea typeface="Arial"/>
                <a:cs typeface="Arial"/>
                <a:sym typeface="Arial"/>
              </a:defRPr>
            </a:lvl1pPr>
            <a:lvl2pPr indent="-590550" lvl="1" marL="914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2pPr>
            <a:lvl3pPr indent="-590550" lvl="2" marL="1371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3pPr>
            <a:lvl4pPr indent="-590550" lvl="3" marL="1828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4pPr>
            <a:lvl5pPr indent="-590550" lvl="4" marL="22860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5pPr>
            <a:lvl6pPr indent="-590550" lvl="5" marL="27432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6pPr>
            <a:lvl7pPr indent="-590550" lvl="6" marL="3200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7pPr>
            <a:lvl8pPr indent="-590550" lvl="7" marL="3657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8pPr>
            <a:lvl9pPr indent="-590550" lvl="8" marL="4114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9pPr>
          </a:lstStyle>
          <a:p/>
        </p:txBody>
      </p:sp>
      <p:sp>
        <p:nvSpPr>
          <p:cNvPr id="8" name="Google Shape;8;p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1.png"/><Relationship Id="rId10" Type="http://schemas.openxmlformats.org/officeDocument/2006/relationships/image" Target="../media/image6.png"/><Relationship Id="rId13" Type="http://schemas.openxmlformats.org/officeDocument/2006/relationships/image" Target="../media/image12.jpg"/><Relationship Id="rId12"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jpg"/><Relationship Id="rId9" Type="http://schemas.openxmlformats.org/officeDocument/2006/relationships/image" Target="../media/image7.png"/><Relationship Id="rId14" Type="http://schemas.openxmlformats.org/officeDocument/2006/relationships/image" Target="../media/image10.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9.png"/><Relationship Id="rId8"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 name="Shape 53"/>
        <p:cNvGrpSpPr/>
        <p:nvPr/>
      </p:nvGrpSpPr>
      <p:grpSpPr>
        <a:xfrm>
          <a:off x="0" y="0"/>
          <a:ext cx="0" cy="0"/>
          <a:chOff x="0" y="0"/>
          <a:chExt cx="0" cy="0"/>
        </a:xfrm>
      </p:grpSpPr>
      <p:sp>
        <p:nvSpPr>
          <p:cNvPr id="54" name="Google Shape;54;g1efd191b55a_0_0"/>
          <p:cNvSpPr txBox="1"/>
          <p:nvPr/>
        </p:nvSpPr>
        <p:spPr>
          <a:xfrm>
            <a:off x="8505925" y="10159225"/>
            <a:ext cx="6594000" cy="8388600"/>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292608" rtl="0" algn="l">
              <a:spcBef>
                <a:spcPts val="0"/>
              </a:spcBef>
              <a:spcAft>
                <a:spcPts val="0"/>
              </a:spcAft>
              <a:buClr>
                <a:schemeClr val="dk1"/>
              </a:buClr>
              <a:buSzPts val="1100"/>
              <a:buFont typeface="Arial"/>
              <a:buNone/>
            </a:pPr>
            <a:r>
              <a:rPr b="1" lang="en" sz="3000">
                <a:latin typeface="Times New Roman"/>
                <a:ea typeface="Times New Roman"/>
                <a:cs typeface="Times New Roman"/>
                <a:sym typeface="Times New Roman"/>
              </a:rPr>
              <a:t>  </a:t>
            </a:r>
            <a:endParaRPr b="1" sz="3000">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304"/>
              <a:buFont typeface="Arial"/>
              <a:buNone/>
            </a:pPr>
            <a:r>
              <a:t/>
            </a:r>
            <a:endParaRPr b="1" sz="3200"/>
          </a:p>
        </p:txBody>
      </p:sp>
      <p:pic>
        <p:nvPicPr>
          <p:cNvPr id="55" name="Google Shape;55;g1efd191b55a_0_0"/>
          <p:cNvPicPr preferRelativeResize="0"/>
          <p:nvPr/>
        </p:nvPicPr>
        <p:blipFill rotWithShape="1">
          <a:blip r:embed="rId3">
            <a:alphaModFix/>
          </a:blip>
          <a:srcRect b="0" l="0" r="0" t="0"/>
          <a:stretch/>
        </p:blipFill>
        <p:spPr>
          <a:xfrm>
            <a:off x="7927227" y="18977078"/>
            <a:ext cx="5524448" cy="1792600"/>
          </a:xfrm>
          <a:prstGeom prst="rect">
            <a:avLst/>
          </a:prstGeom>
          <a:noFill/>
          <a:ln>
            <a:noFill/>
          </a:ln>
        </p:spPr>
      </p:pic>
      <p:pic>
        <p:nvPicPr>
          <p:cNvPr id="56" name="Google Shape;56;g1efd191b55a_0_0"/>
          <p:cNvPicPr preferRelativeResize="0"/>
          <p:nvPr/>
        </p:nvPicPr>
        <p:blipFill rotWithShape="1">
          <a:blip r:embed="rId4">
            <a:alphaModFix/>
          </a:blip>
          <a:srcRect b="21912" l="9562" r="11287" t="27751"/>
          <a:stretch/>
        </p:blipFill>
        <p:spPr>
          <a:xfrm>
            <a:off x="1963900" y="19113600"/>
            <a:ext cx="5963325" cy="1902176"/>
          </a:xfrm>
          <a:prstGeom prst="rect">
            <a:avLst/>
          </a:prstGeom>
          <a:noFill/>
          <a:ln>
            <a:noFill/>
          </a:ln>
        </p:spPr>
      </p:pic>
      <p:sp>
        <p:nvSpPr>
          <p:cNvPr id="57" name="Google Shape;57;g1efd191b55a_0_0"/>
          <p:cNvSpPr txBox="1"/>
          <p:nvPr/>
        </p:nvSpPr>
        <p:spPr>
          <a:xfrm>
            <a:off x="645250" y="2490275"/>
            <a:ext cx="14454600" cy="71109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rtl="0" algn="l">
              <a:lnSpc>
                <a:spcPct val="150000"/>
              </a:lnSpc>
              <a:spcBef>
                <a:spcPts val="600"/>
              </a:spcBef>
              <a:spcAft>
                <a:spcPts val="0"/>
              </a:spcAft>
              <a:buClr>
                <a:schemeClr val="dk1"/>
              </a:buClr>
              <a:buSzPts val="1100"/>
              <a:buFont typeface="Arial"/>
              <a:buNone/>
            </a:pPr>
            <a:r>
              <a:t/>
            </a:r>
            <a:endParaRPr sz="1800">
              <a:solidFill>
                <a:schemeClr val="dk1"/>
              </a:solidFill>
              <a:latin typeface="Times New Roman"/>
              <a:ea typeface="Times New Roman"/>
              <a:cs typeface="Times New Roman"/>
              <a:sym typeface="Times New Roman"/>
            </a:endParaRPr>
          </a:p>
          <a:p>
            <a:pPr indent="0" lvl="0" marL="0" rtl="0" algn="ctr">
              <a:spcBef>
                <a:spcPts val="600"/>
              </a:spcBef>
              <a:spcAft>
                <a:spcPts val="0"/>
              </a:spcAft>
              <a:buClr>
                <a:schemeClr val="dk1"/>
              </a:buClr>
              <a:buSzPts val="1100"/>
              <a:buFont typeface="Arial"/>
              <a:buNone/>
            </a:pPr>
            <a:r>
              <a:rPr b="1" lang="en" sz="3600">
                <a:solidFill>
                  <a:schemeClr val="dk1"/>
                </a:solidFill>
                <a:latin typeface="Times New Roman"/>
                <a:ea typeface="Times New Roman"/>
                <a:cs typeface="Times New Roman"/>
                <a:sym typeface="Times New Roman"/>
              </a:rPr>
              <a:t>Abstract</a:t>
            </a:r>
            <a:endParaRPr sz="3600">
              <a:solidFill>
                <a:schemeClr val="dk1"/>
              </a:solidFill>
              <a:latin typeface="Times New Roman"/>
              <a:ea typeface="Times New Roman"/>
              <a:cs typeface="Times New Roman"/>
              <a:sym typeface="Times New Roman"/>
            </a:endParaRPr>
          </a:p>
          <a:p>
            <a:pPr indent="0" lvl="0" marL="0" rtl="0" algn="l">
              <a:lnSpc>
                <a:spcPct val="100000"/>
              </a:lnSpc>
              <a:spcBef>
                <a:spcPts val="600"/>
              </a:spcBef>
              <a:spcAft>
                <a:spcPts val="0"/>
              </a:spcAft>
              <a:buClr>
                <a:schemeClr val="dk1"/>
              </a:buClr>
              <a:buSzPts val="1100"/>
              <a:buFont typeface="Arial"/>
              <a:buNone/>
            </a:pPr>
            <a:r>
              <a:rPr lang="en" sz="2800">
                <a:solidFill>
                  <a:schemeClr val="dk1"/>
                </a:solidFill>
                <a:latin typeface="Times New Roman"/>
                <a:ea typeface="Times New Roman"/>
                <a:cs typeface="Times New Roman"/>
                <a:sym typeface="Times New Roman"/>
              </a:rPr>
              <a:t>Industrial activities have driven CO2 levels to 421 ppm, a value not seen in 4 million years of recorded history. The resulting global warming has led to dangerous environmental hazards such as wildfires, floods, and ocean heat waves, costing the U.S. over $2.915 trillion since 1980. However, existing solutions like Storage and Bioenergy with Carbon and Sequestration (BECCS) and Direct Air Carbon Capture (DACC) require extremely high costs and energy devotion. Synthetic Biology provides a possible solution that bypasses all these pitfalls by utilizing Cyanobacteria’s ability to capture carbon dioxide. Cyanobacteria are uniquely suited for the requirements because of their photosynthetic system and carbon-concentrating mechanism, which enhances CO2 uptake around the Rubisco Enzyme. Specifically, the overexpression of bicA, a sodium-dependent bicarbonate transporter, increases inorganic carbon availability and decreases carbon limitation. We will monitor the biosynthesis process with an enzyme-based biosensor that detects cellular stress and bottlenecks, ensuring efficiency and effectiveness. This single system, comprising carbon uptake, fixation, and conservation, not only reduces atmospheric CO2 by capturing it but also generates valuable biofuels, offering a dual approach to mitigating climate change.</a:t>
            </a:r>
            <a:endParaRPr b="1" i="0" sz="28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3200"/>
              <a:buFont typeface="Arial"/>
              <a:buNone/>
            </a:pPr>
            <a:r>
              <a:t/>
            </a:r>
            <a:endParaRPr b="0" i="0" sz="3200" u="none" cap="none" strike="noStrike">
              <a:solidFill>
                <a:srgbClr val="000000"/>
              </a:solidFill>
              <a:latin typeface="Arial"/>
              <a:ea typeface="Arial"/>
              <a:cs typeface="Arial"/>
              <a:sym typeface="Arial"/>
            </a:endParaRPr>
          </a:p>
        </p:txBody>
      </p:sp>
      <p:sp>
        <p:nvSpPr>
          <p:cNvPr id="58" name="Google Shape;58;g1efd191b55a_0_0"/>
          <p:cNvSpPr txBox="1"/>
          <p:nvPr/>
        </p:nvSpPr>
        <p:spPr>
          <a:xfrm>
            <a:off x="642925" y="10159225"/>
            <a:ext cx="7863000" cy="83886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rtl="0" algn="l">
              <a:lnSpc>
                <a:spcPct val="100000"/>
              </a:lnSpc>
              <a:spcBef>
                <a:spcPts val="0"/>
              </a:spcBef>
              <a:spcAft>
                <a:spcPts val="0"/>
              </a:spcAft>
              <a:buClr>
                <a:schemeClr val="dk1"/>
              </a:buClr>
              <a:buSzPts val="1100"/>
              <a:buFont typeface="Arial"/>
              <a:buNone/>
            </a:pPr>
            <a:r>
              <a:t/>
            </a:r>
            <a:endParaRPr b="1" sz="3600">
              <a:solidFill>
                <a:schemeClr val="dk1"/>
              </a:solidFill>
              <a:latin typeface="Times New Roman"/>
              <a:ea typeface="Times New Roman"/>
              <a:cs typeface="Times New Roman"/>
              <a:sym typeface="Times New Roman"/>
            </a:endParaRPr>
          </a:p>
          <a:p>
            <a:pPr indent="0" lvl="0" marL="0" rtl="0" algn="ctr">
              <a:lnSpc>
                <a:spcPct val="100000"/>
              </a:lnSpc>
              <a:spcBef>
                <a:spcPts val="0"/>
              </a:spcBef>
              <a:spcAft>
                <a:spcPts val="0"/>
              </a:spcAft>
              <a:buClr>
                <a:schemeClr val="dk1"/>
              </a:buClr>
              <a:buSzPts val="1100"/>
              <a:buFont typeface="Arial"/>
              <a:buNone/>
            </a:pPr>
            <a:r>
              <a:rPr b="1" lang="en" sz="3600">
                <a:solidFill>
                  <a:schemeClr val="dk1"/>
                </a:solidFill>
                <a:latin typeface="Times New Roman"/>
                <a:ea typeface="Times New Roman"/>
                <a:cs typeface="Times New Roman"/>
                <a:sym typeface="Times New Roman"/>
              </a:rPr>
              <a:t>Background</a:t>
            </a:r>
            <a:endParaRPr b="1" sz="3600">
              <a:solidFill>
                <a:schemeClr val="dk1"/>
              </a:solidFill>
              <a:latin typeface="Times New Roman"/>
              <a:ea typeface="Times New Roman"/>
              <a:cs typeface="Times New Roman"/>
              <a:sym typeface="Times New Roman"/>
            </a:endParaRPr>
          </a:p>
          <a:p>
            <a:pPr indent="-406400" lvl="0" marL="457200" rtl="0" algn="l">
              <a:lnSpc>
                <a:spcPct val="100000"/>
              </a:lnSpc>
              <a:spcBef>
                <a:spcPts val="0"/>
              </a:spcBef>
              <a:spcAft>
                <a:spcPts val="0"/>
              </a:spcAft>
              <a:buClr>
                <a:schemeClr val="dk1"/>
              </a:buClr>
              <a:buSzPts val="2800"/>
              <a:buFont typeface="Times New Roman"/>
              <a:buChar char="●"/>
            </a:pPr>
            <a:r>
              <a:rPr lang="en" sz="2800">
                <a:solidFill>
                  <a:schemeClr val="dk1"/>
                </a:solidFill>
                <a:latin typeface="Times New Roman"/>
                <a:ea typeface="Times New Roman"/>
                <a:cs typeface="Times New Roman"/>
                <a:sym typeface="Times New Roman"/>
              </a:rPr>
              <a:t>Greenhouse gas emission has a profound impact on society with extreme weather disasters including wildfires, record-breaking floods, and marine heatwaves. </a:t>
            </a:r>
            <a:endParaRPr sz="2800">
              <a:solidFill>
                <a:schemeClr val="dk1"/>
              </a:solidFill>
              <a:latin typeface="Times New Roman"/>
              <a:ea typeface="Times New Roman"/>
              <a:cs typeface="Times New Roman"/>
              <a:sym typeface="Times New Roman"/>
            </a:endParaRPr>
          </a:p>
          <a:p>
            <a:pPr indent="-406400" lvl="0" marL="457200" rtl="0" algn="l">
              <a:lnSpc>
                <a:spcPct val="100000"/>
              </a:lnSpc>
              <a:spcBef>
                <a:spcPts val="0"/>
              </a:spcBef>
              <a:spcAft>
                <a:spcPts val="0"/>
              </a:spcAft>
              <a:buClr>
                <a:schemeClr val="dk1"/>
              </a:buClr>
              <a:buSzPts val="2800"/>
              <a:buFont typeface="Times New Roman"/>
              <a:buChar char="●"/>
            </a:pPr>
            <a:r>
              <a:rPr lang="en" sz="2800">
                <a:solidFill>
                  <a:schemeClr val="dk1"/>
                </a:solidFill>
                <a:latin typeface="Times New Roman"/>
                <a:ea typeface="Times New Roman"/>
                <a:cs typeface="Times New Roman"/>
                <a:sym typeface="Times New Roman"/>
              </a:rPr>
              <a:t>Marine ecosystem stressors appeared that surface ocean pH levels are at their lowest in the last 2 million years. </a:t>
            </a:r>
            <a:endParaRPr sz="2800">
              <a:solidFill>
                <a:schemeClr val="dk1"/>
              </a:solidFill>
              <a:latin typeface="Times New Roman"/>
              <a:ea typeface="Times New Roman"/>
              <a:cs typeface="Times New Roman"/>
              <a:sym typeface="Times New Roman"/>
            </a:endParaRPr>
          </a:p>
          <a:p>
            <a:pPr indent="-406400" lvl="0" marL="457200" rtl="0" algn="l">
              <a:lnSpc>
                <a:spcPct val="100000"/>
              </a:lnSpc>
              <a:spcBef>
                <a:spcPts val="0"/>
              </a:spcBef>
              <a:spcAft>
                <a:spcPts val="0"/>
              </a:spcAft>
              <a:buClr>
                <a:schemeClr val="dk1"/>
              </a:buClr>
              <a:buSzPts val="2800"/>
              <a:buFont typeface="Times New Roman"/>
              <a:buChar char="●"/>
            </a:pPr>
            <a:r>
              <a:rPr lang="en" sz="2800">
                <a:solidFill>
                  <a:schemeClr val="dk1"/>
                </a:solidFill>
                <a:latin typeface="Times New Roman"/>
                <a:ea typeface="Times New Roman"/>
                <a:cs typeface="Times New Roman"/>
                <a:sym typeface="Times New Roman"/>
              </a:rPr>
              <a:t>Climate disasters cost $2.915 trillion global economic loss, displacing 140 million residents from South Africa and causing 250,000 extra deaths.</a:t>
            </a:r>
            <a:endParaRPr sz="2800">
              <a:solidFill>
                <a:schemeClr val="dk1"/>
              </a:solidFill>
              <a:latin typeface="Times New Roman"/>
              <a:ea typeface="Times New Roman"/>
              <a:cs typeface="Times New Roman"/>
              <a:sym typeface="Times New Roman"/>
            </a:endParaRPr>
          </a:p>
          <a:p>
            <a:pPr indent="-406400" lvl="0" marL="457200" rtl="0" algn="l">
              <a:lnSpc>
                <a:spcPct val="100000"/>
              </a:lnSpc>
              <a:spcBef>
                <a:spcPts val="0"/>
              </a:spcBef>
              <a:spcAft>
                <a:spcPts val="0"/>
              </a:spcAft>
              <a:buClr>
                <a:schemeClr val="dk1"/>
              </a:buClr>
              <a:buSzPts val="2800"/>
              <a:buFont typeface="Times New Roman"/>
              <a:buChar char="●"/>
            </a:pPr>
            <a:r>
              <a:rPr lang="en" sz="2800">
                <a:solidFill>
                  <a:schemeClr val="dk1"/>
                </a:solidFill>
                <a:latin typeface="Times New Roman"/>
                <a:ea typeface="Times New Roman"/>
                <a:cs typeface="Times New Roman"/>
                <a:sym typeface="Times New Roman"/>
              </a:rPr>
              <a:t>Existing carbon dioxide removal (CDR) solutions are struggling to effectively meet climate targets.</a:t>
            </a:r>
            <a:endParaRPr sz="2800">
              <a:solidFill>
                <a:schemeClr val="dk1"/>
              </a:solidFill>
              <a:latin typeface="Times New Roman"/>
              <a:ea typeface="Times New Roman"/>
              <a:cs typeface="Times New Roman"/>
              <a:sym typeface="Times New Roman"/>
            </a:endParaRPr>
          </a:p>
          <a:p>
            <a:pPr indent="-406400" lvl="0" marL="457200" rtl="0" algn="l">
              <a:lnSpc>
                <a:spcPct val="100000"/>
              </a:lnSpc>
              <a:spcBef>
                <a:spcPts val="0"/>
              </a:spcBef>
              <a:spcAft>
                <a:spcPts val="0"/>
              </a:spcAft>
              <a:buClr>
                <a:schemeClr val="dk1"/>
              </a:buClr>
              <a:buSzPts val="2800"/>
              <a:buFont typeface="Times New Roman"/>
              <a:buChar char="●"/>
            </a:pPr>
            <a:r>
              <a:rPr lang="en" sz="2800">
                <a:solidFill>
                  <a:schemeClr val="dk1"/>
                </a:solidFill>
                <a:latin typeface="Times New Roman"/>
                <a:ea typeface="Times New Roman"/>
                <a:cs typeface="Times New Roman"/>
                <a:sym typeface="Times New Roman"/>
              </a:rPr>
              <a:t>Bioenergy with carbon and sequestration (BECCS) and Direct Air Carbon Capture (DACC) require high costs and energy devotion. </a:t>
            </a:r>
            <a:endParaRPr sz="2800">
              <a:solidFill>
                <a:schemeClr val="dk1"/>
              </a:solidFill>
            </a:endParaRPr>
          </a:p>
          <a:p>
            <a:pPr indent="0" lvl="0" marL="0" rtl="0" algn="l">
              <a:spcBef>
                <a:spcPts val="0"/>
              </a:spcBef>
              <a:spcAft>
                <a:spcPts val="0"/>
              </a:spcAft>
              <a:buClr>
                <a:schemeClr val="dk1"/>
              </a:buClr>
              <a:buSzPts val="1100"/>
              <a:buFont typeface="Arial"/>
              <a:buNone/>
            </a:pPr>
            <a:r>
              <a:t/>
            </a:r>
            <a:endParaRPr sz="3000">
              <a:solidFill>
                <a:schemeClr val="dk2"/>
              </a:solidFill>
            </a:endParaRPr>
          </a:p>
          <a:p>
            <a:pPr indent="0" lvl="0" marL="0" rtl="0" algn="l">
              <a:lnSpc>
                <a:spcPct val="100000"/>
              </a:lnSpc>
              <a:spcBef>
                <a:spcPts val="0"/>
              </a:spcBef>
              <a:spcAft>
                <a:spcPts val="0"/>
              </a:spcAft>
              <a:buClr>
                <a:schemeClr val="dk1"/>
              </a:buClr>
              <a:buSzPts val="1100"/>
              <a:buFont typeface="Arial"/>
              <a:buNone/>
            </a:pPr>
            <a:r>
              <a:t/>
            </a:r>
            <a:endParaRPr sz="3000">
              <a:solidFill>
                <a:schemeClr val="dk1"/>
              </a:solidFill>
              <a:latin typeface="Times New Roman"/>
              <a:ea typeface="Times New Roman"/>
              <a:cs typeface="Times New Roman"/>
              <a:sym typeface="Times New Roman"/>
            </a:endParaRPr>
          </a:p>
        </p:txBody>
      </p:sp>
      <p:sp>
        <p:nvSpPr>
          <p:cNvPr id="59" name="Google Shape;59;g1efd191b55a_0_0"/>
          <p:cNvSpPr txBox="1"/>
          <p:nvPr/>
        </p:nvSpPr>
        <p:spPr>
          <a:xfrm>
            <a:off x="15617225" y="2519275"/>
            <a:ext cx="9917400" cy="16028400"/>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rtl="0" algn="ctr">
              <a:spcBef>
                <a:spcPts val="0"/>
              </a:spcBef>
              <a:spcAft>
                <a:spcPts val="0"/>
              </a:spcAft>
              <a:buClr>
                <a:schemeClr val="dk1"/>
              </a:buClr>
              <a:buSzPts val="1100"/>
              <a:buFont typeface="Arial"/>
              <a:buNone/>
            </a:pPr>
            <a:r>
              <a:rPr b="1" lang="en" sz="3600">
                <a:solidFill>
                  <a:schemeClr val="dk1"/>
                </a:solidFill>
                <a:latin typeface="Times New Roman"/>
                <a:ea typeface="Times New Roman"/>
                <a:cs typeface="Times New Roman"/>
                <a:sym typeface="Times New Roman"/>
              </a:rPr>
              <a:t>Scientific Content</a:t>
            </a:r>
            <a:endParaRPr b="1" sz="36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2900">
                <a:solidFill>
                  <a:schemeClr val="dk1"/>
                </a:solidFill>
                <a:latin typeface="Times New Roman"/>
                <a:ea typeface="Times New Roman"/>
                <a:cs typeface="Times New Roman"/>
                <a:sym typeface="Times New Roman"/>
              </a:rPr>
              <a:t>The design will consist of 2 modifications to cyanobacteria to enhance inorganic carbon uptake while simultaneously monitoring carbon assimilation. </a:t>
            </a:r>
            <a:endParaRPr sz="29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br>
              <a:rPr lang="en" sz="2900">
                <a:solidFill>
                  <a:schemeClr val="dk1"/>
                </a:solidFill>
                <a:latin typeface="Times New Roman"/>
                <a:ea typeface="Times New Roman"/>
                <a:cs typeface="Times New Roman"/>
                <a:sym typeface="Times New Roman"/>
              </a:rPr>
            </a:br>
            <a:r>
              <a:rPr lang="en" sz="2900">
                <a:solidFill>
                  <a:schemeClr val="dk1"/>
                </a:solidFill>
                <a:latin typeface="Times New Roman"/>
                <a:ea typeface="Times New Roman"/>
                <a:cs typeface="Times New Roman"/>
                <a:sym typeface="Times New Roman"/>
              </a:rPr>
              <a:t>The bicA coding sequence is placed under a </a:t>
            </a:r>
            <a:r>
              <a:rPr lang="en" sz="2900">
                <a:solidFill>
                  <a:schemeClr val="dk1"/>
                </a:solidFill>
                <a:latin typeface="Times New Roman"/>
                <a:ea typeface="Times New Roman"/>
                <a:cs typeface="Times New Roman"/>
                <a:sym typeface="Times New Roman"/>
              </a:rPr>
              <a:t>constitutive</a:t>
            </a:r>
            <a:r>
              <a:rPr lang="en" sz="2900">
                <a:solidFill>
                  <a:schemeClr val="dk1"/>
                </a:solidFill>
                <a:latin typeface="Times New Roman"/>
                <a:ea typeface="Times New Roman"/>
                <a:cs typeface="Times New Roman"/>
                <a:sym typeface="Times New Roman"/>
              </a:rPr>
              <a:t> promoter with an optimized RBS to drive continuous overexpression, increasing bicarbonate import and intracellular </a:t>
            </a:r>
            <a:r>
              <a:rPr lang="en" sz="2900">
                <a:solidFill>
                  <a:schemeClr val="dk1"/>
                </a:solidFill>
                <a:latin typeface="Times New Roman"/>
                <a:ea typeface="Times New Roman"/>
                <a:cs typeface="Times New Roman"/>
                <a:sym typeface="Times New Roman"/>
              </a:rPr>
              <a:t>inorganic</a:t>
            </a:r>
            <a:r>
              <a:rPr lang="en" sz="2900">
                <a:solidFill>
                  <a:schemeClr val="dk1"/>
                </a:solidFill>
                <a:latin typeface="Times New Roman"/>
                <a:ea typeface="Times New Roman"/>
                <a:cs typeface="Times New Roman"/>
                <a:sym typeface="Times New Roman"/>
              </a:rPr>
              <a:t> carbon levels. </a:t>
            </a:r>
            <a:r>
              <a:rPr lang="en" sz="2900">
                <a:solidFill>
                  <a:schemeClr val="dk1"/>
                </a:solidFill>
                <a:latin typeface="Times New Roman"/>
                <a:ea typeface="Times New Roman"/>
                <a:cs typeface="Times New Roman"/>
                <a:sym typeface="Times New Roman"/>
              </a:rPr>
              <a:t>The bicA overexpression cassette will be integrated into the Neutral Site I (NSI) locus of the Synechococcus elongatus PCC 7942 chromosome to ensure stable expression without disrupting endogenous metabolic pathways</a:t>
            </a:r>
            <a:r>
              <a:rPr lang="en" sz="2900">
                <a:solidFill>
                  <a:schemeClr val="dk1"/>
                </a:solidFill>
                <a:latin typeface="Times New Roman"/>
                <a:ea typeface="Times New Roman"/>
                <a:cs typeface="Times New Roman"/>
                <a:sym typeface="Times New Roman"/>
              </a:rPr>
              <a:t>.</a:t>
            </a:r>
            <a:endParaRPr sz="29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200"/>
              <a:buFont typeface="Arial"/>
              <a:buNone/>
            </a:pPr>
            <a:r>
              <a:t/>
            </a:r>
            <a:endParaRPr b="1" sz="3200"/>
          </a:p>
          <a:p>
            <a:pPr indent="0" lvl="0" marL="0" marR="0" rtl="0" algn="l">
              <a:lnSpc>
                <a:spcPct val="100000"/>
              </a:lnSpc>
              <a:spcBef>
                <a:spcPts val="0"/>
              </a:spcBef>
              <a:spcAft>
                <a:spcPts val="0"/>
              </a:spcAft>
              <a:buClr>
                <a:srgbClr val="000000"/>
              </a:buClr>
              <a:buSzPts val="3200"/>
              <a:buFont typeface="Arial"/>
              <a:buNone/>
            </a:pPr>
            <a:r>
              <a:rPr lang="en" sz="2900">
                <a:latin typeface="Times New Roman"/>
                <a:ea typeface="Times New Roman"/>
                <a:cs typeface="Times New Roman"/>
                <a:sym typeface="Times New Roman"/>
              </a:rPr>
              <a:t>To evaluate whether enhanced bicarbonate results in increased carbon fixation, we incorporated 2 biosensors. The first biosensor uses a carbon-responsive promoter driving RFP, so red fluorescence increases when bicarbonate uptake rises. The second biosensor uses a sugar-responsive promoter driving GFP, so green fluorescence increases when carbon is successfully fixed into organic molecules. Comparison of the two outputs can indicate mismatches in synthetic efficiency due to bottlenecks. </a:t>
            </a:r>
            <a:endParaRPr b="0" i="0" sz="3200" u="none" cap="none" strike="noStrike">
              <a:solidFill>
                <a:srgbClr val="000000"/>
              </a:solidFill>
              <a:latin typeface="Arial"/>
              <a:ea typeface="Arial"/>
              <a:cs typeface="Arial"/>
              <a:sym typeface="Arial"/>
            </a:endParaRPr>
          </a:p>
        </p:txBody>
      </p:sp>
      <p:sp>
        <p:nvSpPr>
          <p:cNvPr id="60" name="Google Shape;60;g1efd191b55a_0_0"/>
          <p:cNvSpPr txBox="1"/>
          <p:nvPr/>
        </p:nvSpPr>
        <p:spPr>
          <a:xfrm>
            <a:off x="26051925" y="16001375"/>
            <a:ext cx="7863000" cy="2546400"/>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292608" rtl="0" algn="ctr">
              <a:spcBef>
                <a:spcPts val="0"/>
              </a:spcBef>
              <a:spcAft>
                <a:spcPts val="0"/>
              </a:spcAft>
              <a:buClr>
                <a:schemeClr val="dk1"/>
              </a:buClr>
              <a:buSzPts val="1100"/>
              <a:buFont typeface="Arial"/>
              <a:buNone/>
            </a:pPr>
            <a:r>
              <a:rPr b="1" lang="en" sz="3600">
                <a:latin typeface="Times New Roman"/>
                <a:ea typeface="Times New Roman"/>
                <a:cs typeface="Times New Roman"/>
                <a:sym typeface="Times New Roman"/>
              </a:rPr>
              <a:t>Acknowledgments</a:t>
            </a:r>
            <a:endParaRPr b="1" sz="3600">
              <a:latin typeface="Times New Roman"/>
              <a:ea typeface="Times New Roman"/>
              <a:cs typeface="Times New Roman"/>
              <a:sym typeface="Times New Roman"/>
            </a:endParaRPr>
          </a:p>
          <a:p>
            <a:pPr indent="0" lvl="0" marL="292608" rtl="0" algn="l">
              <a:spcBef>
                <a:spcPts val="0"/>
              </a:spcBef>
              <a:spcAft>
                <a:spcPts val="0"/>
              </a:spcAft>
              <a:buClr>
                <a:schemeClr val="dk1"/>
              </a:buClr>
              <a:buSzPts val="1100"/>
              <a:buFont typeface="Arial"/>
              <a:buNone/>
            </a:pPr>
            <a:r>
              <a:rPr lang="en" sz="2800">
                <a:latin typeface="Times New Roman"/>
                <a:ea typeface="Times New Roman"/>
                <a:cs typeface="Times New Roman"/>
                <a:sym typeface="Times New Roman"/>
              </a:rPr>
              <a:t>We extend our gratitude to Ms. Marmerstein for her support and guidance throughout our project and to our mentor Dr. </a:t>
            </a:r>
            <a:r>
              <a:rPr lang="en" sz="2800">
                <a:solidFill>
                  <a:schemeClr val="dk1"/>
                </a:solidFill>
                <a:latin typeface="Times New Roman"/>
                <a:ea typeface="Times New Roman"/>
                <a:cs typeface="Times New Roman"/>
                <a:sym typeface="Times New Roman"/>
              </a:rPr>
              <a:t>Aditya Pandharinath Sarnaik for</a:t>
            </a:r>
            <a:r>
              <a:rPr lang="en" sz="2800">
                <a:latin typeface="Times New Roman"/>
                <a:ea typeface="Times New Roman"/>
                <a:cs typeface="Times New Roman"/>
                <a:sym typeface="Times New Roman"/>
              </a:rPr>
              <a:t> sharing his valuable knowledge and experiences.</a:t>
            </a:r>
            <a:endParaRPr sz="2800">
              <a:latin typeface="Times New Roman"/>
              <a:ea typeface="Times New Roman"/>
              <a:cs typeface="Times New Roman"/>
              <a:sym typeface="Times New Roman"/>
            </a:endParaRPr>
          </a:p>
          <a:p>
            <a:pPr indent="0" lvl="0" marL="292608" rtl="0" algn="l">
              <a:spcBef>
                <a:spcPts val="0"/>
              </a:spcBef>
              <a:spcAft>
                <a:spcPts val="0"/>
              </a:spcAft>
              <a:buClr>
                <a:schemeClr val="dk1"/>
              </a:buClr>
              <a:buSzPts val="1100"/>
              <a:buFont typeface="Arial"/>
              <a:buNone/>
            </a:pPr>
            <a:r>
              <a:t/>
            </a:r>
            <a:endParaRPr b="1" sz="3200"/>
          </a:p>
          <a:p>
            <a:pPr indent="0" lvl="0" marL="292608" marR="0" rtl="0" algn="l">
              <a:lnSpc>
                <a:spcPct val="100000"/>
              </a:lnSpc>
              <a:spcBef>
                <a:spcPts val="0"/>
              </a:spcBef>
              <a:spcAft>
                <a:spcPts val="0"/>
              </a:spcAft>
              <a:buClr>
                <a:srgbClr val="000000"/>
              </a:buClr>
              <a:buSzPts val="2304"/>
              <a:buFont typeface="Arial"/>
              <a:buNone/>
            </a:pPr>
            <a:r>
              <a:t/>
            </a:r>
            <a:endParaRPr b="1" sz="3200"/>
          </a:p>
        </p:txBody>
      </p:sp>
      <p:pic>
        <p:nvPicPr>
          <p:cNvPr id="61" name="Google Shape;61;g1efd191b55a_0_0"/>
          <p:cNvPicPr preferRelativeResize="0"/>
          <p:nvPr/>
        </p:nvPicPr>
        <p:blipFill rotWithShape="1">
          <a:blip r:embed="rId5">
            <a:alphaModFix/>
          </a:blip>
          <a:srcRect b="-9660" l="0" r="0" t="0"/>
          <a:stretch/>
        </p:blipFill>
        <p:spPr>
          <a:xfrm>
            <a:off x="-190497" y="-119018"/>
            <a:ext cx="7090606" cy="2789977"/>
          </a:xfrm>
          <a:prstGeom prst="rect">
            <a:avLst/>
          </a:prstGeom>
          <a:noFill/>
          <a:ln>
            <a:noFill/>
          </a:ln>
        </p:spPr>
      </p:pic>
      <p:pic>
        <p:nvPicPr>
          <p:cNvPr id="62" name="Google Shape;62;g1efd191b55a_0_0"/>
          <p:cNvPicPr preferRelativeResize="0"/>
          <p:nvPr/>
        </p:nvPicPr>
        <p:blipFill rotWithShape="1">
          <a:blip r:embed="rId6">
            <a:alphaModFix/>
          </a:blip>
          <a:srcRect b="0" l="0" r="0" t="0"/>
          <a:stretch/>
        </p:blipFill>
        <p:spPr>
          <a:xfrm>
            <a:off x="20453971" y="18765726"/>
            <a:ext cx="4192619" cy="1653309"/>
          </a:xfrm>
          <a:prstGeom prst="rect">
            <a:avLst/>
          </a:prstGeom>
          <a:noFill/>
          <a:ln>
            <a:noFill/>
          </a:ln>
        </p:spPr>
      </p:pic>
      <p:pic>
        <p:nvPicPr>
          <p:cNvPr id="63" name="Google Shape;63;g1efd191b55a_0_0"/>
          <p:cNvPicPr preferRelativeResize="0"/>
          <p:nvPr/>
        </p:nvPicPr>
        <p:blipFill rotWithShape="1">
          <a:blip r:embed="rId7">
            <a:alphaModFix/>
          </a:blip>
          <a:srcRect b="0" l="0" r="0" t="0"/>
          <a:stretch/>
        </p:blipFill>
        <p:spPr>
          <a:xfrm>
            <a:off x="26630322" y="18666900"/>
            <a:ext cx="1836813" cy="1843209"/>
          </a:xfrm>
          <a:prstGeom prst="rect">
            <a:avLst/>
          </a:prstGeom>
          <a:noFill/>
          <a:ln>
            <a:noFill/>
          </a:ln>
        </p:spPr>
      </p:pic>
      <p:pic>
        <p:nvPicPr>
          <p:cNvPr id="64" name="Google Shape;64;g1efd191b55a_0_0"/>
          <p:cNvPicPr preferRelativeResize="0"/>
          <p:nvPr/>
        </p:nvPicPr>
        <p:blipFill rotWithShape="1">
          <a:blip r:embed="rId8">
            <a:alphaModFix/>
          </a:blip>
          <a:srcRect b="0" l="0" r="0" t="0"/>
          <a:stretch/>
        </p:blipFill>
        <p:spPr>
          <a:xfrm>
            <a:off x="30658299" y="18666888"/>
            <a:ext cx="5524450" cy="1850972"/>
          </a:xfrm>
          <a:prstGeom prst="rect">
            <a:avLst/>
          </a:prstGeom>
          <a:noFill/>
          <a:ln>
            <a:noFill/>
          </a:ln>
        </p:spPr>
      </p:pic>
      <p:pic>
        <p:nvPicPr>
          <p:cNvPr id="65" name="Google Shape;65;g1efd191b55a_0_0"/>
          <p:cNvPicPr preferRelativeResize="0"/>
          <p:nvPr/>
        </p:nvPicPr>
        <p:blipFill rotWithShape="1">
          <a:blip r:embed="rId9">
            <a:alphaModFix/>
          </a:blip>
          <a:srcRect b="0" l="0" r="0" t="0"/>
          <a:stretch/>
        </p:blipFill>
        <p:spPr>
          <a:xfrm>
            <a:off x="14190598" y="18773526"/>
            <a:ext cx="5524450" cy="1637683"/>
          </a:xfrm>
          <a:prstGeom prst="rect">
            <a:avLst/>
          </a:prstGeom>
          <a:noFill/>
          <a:ln>
            <a:noFill/>
          </a:ln>
        </p:spPr>
      </p:pic>
      <p:sp>
        <p:nvSpPr>
          <p:cNvPr id="66" name="Google Shape;66;g1efd191b55a_0_0"/>
          <p:cNvSpPr txBox="1"/>
          <p:nvPr/>
        </p:nvSpPr>
        <p:spPr>
          <a:xfrm>
            <a:off x="5268975" y="221625"/>
            <a:ext cx="28912200" cy="210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rgbClr val="000000"/>
              </a:buClr>
              <a:buSzPts val="1100"/>
              <a:buFont typeface="Arial"/>
              <a:buNone/>
            </a:pPr>
            <a:r>
              <a:rPr b="1" lang="en" sz="6000">
                <a:solidFill>
                  <a:srgbClr val="38761D"/>
                </a:solidFill>
                <a:latin typeface="Times New Roman"/>
                <a:ea typeface="Times New Roman"/>
                <a:cs typeface="Times New Roman"/>
                <a:sym typeface="Times New Roman"/>
              </a:rPr>
              <a:t>Enhancing CO2 Fixation and Biofuel Production Efficiency Using Cyanobacteria</a:t>
            </a:r>
            <a:endParaRPr b="1" sz="6000">
              <a:solidFill>
                <a:srgbClr val="38761D"/>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1500"/>
              <a:buFont typeface="Arial"/>
              <a:buNone/>
            </a:pPr>
            <a:r>
              <a:rPr lang="en" sz="2800">
                <a:solidFill>
                  <a:srgbClr val="000000"/>
                </a:solidFill>
                <a:latin typeface="Times New Roman"/>
                <a:ea typeface="Times New Roman"/>
                <a:cs typeface="Times New Roman"/>
                <a:sym typeface="Times New Roman"/>
              </a:rPr>
              <a:t>Jaeyun Lee, Roberts Sartor</a:t>
            </a:r>
            <a:r>
              <a:rPr i="0" lang="en" sz="2800" u="none" cap="none" strike="noStrike">
                <a:solidFill>
                  <a:srgbClr val="000000"/>
                </a:solidFill>
                <a:latin typeface="Times New Roman"/>
                <a:ea typeface="Times New Roman"/>
                <a:cs typeface="Times New Roman"/>
                <a:sym typeface="Times New Roman"/>
              </a:rPr>
              <a:t>, Ryo Nakano,</a:t>
            </a:r>
            <a:r>
              <a:rPr lang="en" sz="2800">
                <a:solidFill>
                  <a:srgbClr val="000000"/>
                </a:solidFill>
                <a:latin typeface="Times New Roman"/>
                <a:ea typeface="Times New Roman"/>
                <a:cs typeface="Times New Roman"/>
                <a:sym typeface="Times New Roman"/>
              </a:rPr>
              <a:t> Boran (Emily) Zhang, Yirou (Rose) Huang,</a:t>
            </a:r>
            <a:r>
              <a:rPr i="0" lang="en" sz="2800" u="none" cap="none" strike="noStrike">
                <a:solidFill>
                  <a:srgbClr val="000000"/>
                </a:solidFill>
                <a:latin typeface="Times New Roman"/>
                <a:ea typeface="Times New Roman"/>
                <a:cs typeface="Times New Roman"/>
                <a:sym typeface="Times New Roman"/>
              </a:rPr>
              <a:t> Ms. </a:t>
            </a:r>
            <a:r>
              <a:rPr lang="en" sz="2800">
                <a:solidFill>
                  <a:srgbClr val="000000"/>
                </a:solidFill>
                <a:latin typeface="Times New Roman"/>
                <a:ea typeface="Times New Roman"/>
                <a:cs typeface="Times New Roman"/>
                <a:sym typeface="Times New Roman"/>
              </a:rPr>
              <a:t>Vivien Marmerstein, Aditya Pandharinath Sarnaik (Arizona State University)</a:t>
            </a:r>
            <a:endParaRPr sz="2800">
              <a:solidFill>
                <a:srgbClr val="000000"/>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1500"/>
              <a:buFont typeface="Arial"/>
              <a:buNone/>
            </a:pPr>
            <a:r>
              <a:rPr lang="en" sz="2800">
                <a:solidFill>
                  <a:srgbClr val="000000"/>
                </a:solidFill>
                <a:latin typeface="Times New Roman"/>
                <a:ea typeface="Times New Roman"/>
                <a:cs typeface="Times New Roman"/>
                <a:sym typeface="Times New Roman"/>
              </a:rPr>
              <a:t>Western Reserve Academy, Hudson, Ohio</a:t>
            </a:r>
            <a:endParaRPr i="0" sz="2800" u="none" cap="none" strike="noStrike">
              <a:solidFill>
                <a:srgbClr val="000000"/>
              </a:solidFill>
              <a:latin typeface="Times New Roman"/>
              <a:ea typeface="Times New Roman"/>
              <a:cs typeface="Times New Roman"/>
              <a:sym typeface="Times New Roman"/>
            </a:endParaRPr>
          </a:p>
        </p:txBody>
      </p:sp>
      <p:pic>
        <p:nvPicPr>
          <p:cNvPr id="67" name="Google Shape;67;g1efd191b55a_0_0"/>
          <p:cNvPicPr preferRelativeResize="0"/>
          <p:nvPr/>
        </p:nvPicPr>
        <p:blipFill>
          <a:blip r:embed="rId10">
            <a:alphaModFix/>
          </a:blip>
          <a:stretch>
            <a:fillRect/>
          </a:stretch>
        </p:blipFill>
        <p:spPr>
          <a:xfrm>
            <a:off x="8748800" y="14980175"/>
            <a:ext cx="6179750" cy="3471001"/>
          </a:xfrm>
          <a:prstGeom prst="rect">
            <a:avLst/>
          </a:prstGeom>
          <a:noFill/>
          <a:ln>
            <a:noFill/>
          </a:ln>
        </p:spPr>
      </p:pic>
      <p:pic>
        <p:nvPicPr>
          <p:cNvPr id="68" name="Google Shape;68;g1efd191b55a_0_0"/>
          <p:cNvPicPr preferRelativeResize="0"/>
          <p:nvPr/>
        </p:nvPicPr>
        <p:blipFill>
          <a:blip r:embed="rId11">
            <a:alphaModFix/>
          </a:blip>
          <a:stretch>
            <a:fillRect/>
          </a:stretch>
        </p:blipFill>
        <p:spPr>
          <a:xfrm>
            <a:off x="8777600" y="10780388"/>
            <a:ext cx="5963325" cy="3661225"/>
          </a:xfrm>
          <a:prstGeom prst="rect">
            <a:avLst/>
          </a:prstGeom>
          <a:noFill/>
          <a:ln>
            <a:noFill/>
          </a:ln>
        </p:spPr>
      </p:pic>
      <p:sp>
        <p:nvSpPr>
          <p:cNvPr id="69" name="Google Shape;69;g1efd191b55a_0_0"/>
          <p:cNvSpPr txBox="1"/>
          <p:nvPr/>
        </p:nvSpPr>
        <p:spPr>
          <a:xfrm>
            <a:off x="34180950" y="16001375"/>
            <a:ext cx="2721300" cy="2546400"/>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292608" rtl="0" algn="l">
              <a:spcBef>
                <a:spcPts val="0"/>
              </a:spcBef>
              <a:spcAft>
                <a:spcPts val="0"/>
              </a:spcAft>
              <a:buClr>
                <a:schemeClr val="dk1"/>
              </a:buClr>
              <a:buSzPts val="1100"/>
              <a:buFont typeface="Arial"/>
              <a:buNone/>
            </a:pPr>
            <a:r>
              <a:rPr b="1" lang="en" sz="3000">
                <a:latin typeface="Times New Roman"/>
                <a:ea typeface="Times New Roman"/>
                <a:cs typeface="Times New Roman"/>
                <a:sym typeface="Times New Roman"/>
              </a:rPr>
              <a:t>  References</a:t>
            </a:r>
            <a:endParaRPr b="1" sz="3000">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304"/>
              <a:buFont typeface="Arial"/>
              <a:buNone/>
            </a:pPr>
            <a:r>
              <a:t/>
            </a:r>
            <a:endParaRPr b="1" sz="3200"/>
          </a:p>
        </p:txBody>
      </p:sp>
      <p:pic>
        <p:nvPicPr>
          <p:cNvPr id="70" name="Google Shape;70;g1efd191b55a_0_0" title="frame.png"/>
          <p:cNvPicPr preferRelativeResize="0"/>
          <p:nvPr/>
        </p:nvPicPr>
        <p:blipFill rotWithShape="1">
          <a:blip r:embed="rId12">
            <a:alphaModFix/>
          </a:blip>
          <a:srcRect b="8265" l="0" r="0" t="0"/>
          <a:stretch/>
        </p:blipFill>
        <p:spPr>
          <a:xfrm>
            <a:off x="34504875" y="16403975"/>
            <a:ext cx="2073452" cy="1902177"/>
          </a:xfrm>
          <a:prstGeom prst="rect">
            <a:avLst/>
          </a:prstGeom>
          <a:noFill/>
          <a:ln>
            <a:noFill/>
          </a:ln>
        </p:spPr>
      </p:pic>
      <p:sp>
        <p:nvSpPr>
          <p:cNvPr id="71" name="Google Shape;71;g1efd191b55a_0_0"/>
          <p:cNvSpPr txBox="1"/>
          <p:nvPr/>
        </p:nvSpPr>
        <p:spPr>
          <a:xfrm>
            <a:off x="26052000" y="2490275"/>
            <a:ext cx="10850400" cy="4823700"/>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rtl="0" algn="ctr">
              <a:spcBef>
                <a:spcPts val="0"/>
              </a:spcBef>
              <a:spcAft>
                <a:spcPts val="0"/>
              </a:spcAft>
              <a:buNone/>
            </a:pPr>
            <a:r>
              <a:rPr b="1" lang="en" sz="3600">
                <a:solidFill>
                  <a:schemeClr val="dk1"/>
                </a:solidFill>
                <a:latin typeface="Times New Roman"/>
                <a:ea typeface="Times New Roman"/>
                <a:cs typeface="Times New Roman"/>
                <a:sym typeface="Times New Roman"/>
              </a:rPr>
              <a:t>N</a:t>
            </a:r>
            <a:r>
              <a:rPr b="1" lang="en" sz="3600">
                <a:solidFill>
                  <a:schemeClr val="dk1"/>
                </a:solidFill>
                <a:latin typeface="Times New Roman"/>
                <a:ea typeface="Times New Roman"/>
                <a:cs typeface="Times New Roman"/>
                <a:sym typeface="Times New Roman"/>
              </a:rPr>
              <a:t>ext Steps</a:t>
            </a:r>
            <a:endParaRPr b="1" sz="3600">
              <a:solidFill>
                <a:schemeClr val="dk1"/>
              </a:solidFill>
              <a:latin typeface="Times New Roman"/>
              <a:ea typeface="Times New Roman"/>
              <a:cs typeface="Times New Roman"/>
              <a:sym typeface="Times New Roman"/>
            </a:endParaRPr>
          </a:p>
          <a:p>
            <a:pPr indent="0" lvl="0" marL="457200" rtl="0" algn="l">
              <a:spcBef>
                <a:spcPts val="0"/>
              </a:spcBef>
              <a:spcAft>
                <a:spcPts val="0"/>
              </a:spcAft>
              <a:buNone/>
            </a:pPr>
            <a:r>
              <a:rPr lang="en" sz="3000">
                <a:solidFill>
                  <a:srgbClr val="131615"/>
                </a:solidFill>
                <a:latin typeface="Times New Roman"/>
                <a:ea typeface="Times New Roman"/>
                <a:cs typeface="Times New Roman"/>
                <a:sym typeface="Times New Roman"/>
              </a:rPr>
              <a:t>Our team will grow our modified cyanobacteria strain (</a:t>
            </a:r>
            <a:r>
              <a:rPr i="1" lang="en" sz="3000">
                <a:solidFill>
                  <a:srgbClr val="131615"/>
                </a:solidFill>
                <a:latin typeface="Times New Roman"/>
                <a:ea typeface="Times New Roman"/>
                <a:cs typeface="Times New Roman"/>
                <a:sym typeface="Times New Roman"/>
              </a:rPr>
              <a:t>Synechococcus elongatus</a:t>
            </a:r>
            <a:r>
              <a:rPr lang="en" sz="3000">
                <a:solidFill>
                  <a:srgbClr val="131615"/>
                </a:solidFill>
                <a:latin typeface="Times New Roman"/>
                <a:ea typeface="Times New Roman"/>
                <a:cs typeface="Times New Roman"/>
                <a:sym typeface="Times New Roman"/>
              </a:rPr>
              <a:t>) in photobioreactors under controlled light and carbon dioxide levels. We will measure the amount of carbon dioxide they absorb using an infrared gas analyzer (IRGA) and test the amount of biofuel/byproducts using gas chromatography (GC). We will be able to create a more efficient cyanobacterial strain that can fix carbon at a much higher rate with higher biofuel production.</a:t>
            </a:r>
            <a:endParaRPr sz="3000">
              <a:solidFill>
                <a:schemeClr val="dk1"/>
              </a:solidFill>
              <a:latin typeface="Calibri"/>
              <a:ea typeface="Calibri"/>
              <a:cs typeface="Calibri"/>
              <a:sym typeface="Calibri"/>
            </a:endParaRPr>
          </a:p>
        </p:txBody>
      </p:sp>
      <p:grpSp>
        <p:nvGrpSpPr>
          <p:cNvPr id="72" name="Google Shape;72;g1efd191b55a_0_0"/>
          <p:cNvGrpSpPr/>
          <p:nvPr/>
        </p:nvGrpSpPr>
        <p:grpSpPr>
          <a:xfrm>
            <a:off x="26017450" y="7625275"/>
            <a:ext cx="10850400" cy="8011826"/>
            <a:chOff x="26052000" y="6519113"/>
            <a:chExt cx="10850400" cy="8011826"/>
          </a:xfrm>
        </p:grpSpPr>
        <p:sp>
          <p:nvSpPr>
            <p:cNvPr id="73" name="Google Shape;73;g1efd191b55a_0_0"/>
            <p:cNvSpPr txBox="1"/>
            <p:nvPr/>
          </p:nvSpPr>
          <p:spPr>
            <a:xfrm>
              <a:off x="26052000" y="6519113"/>
              <a:ext cx="10850400" cy="7959000"/>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rPr b="1" lang="en" sz="3600">
                  <a:solidFill>
                    <a:schemeClr val="dk1"/>
                  </a:solidFill>
                  <a:latin typeface="Times New Roman"/>
                  <a:ea typeface="Times New Roman"/>
                  <a:cs typeface="Times New Roman"/>
                  <a:sym typeface="Times New Roman"/>
                </a:rPr>
                <a:t>Team Content</a:t>
              </a:r>
              <a:endParaRPr b="1" sz="3600">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None/>
              </a:pPr>
              <a:r>
                <a:rPr lang="en" sz="2900">
                  <a:solidFill>
                    <a:schemeClr val="dk1"/>
                  </a:solidFill>
                  <a:latin typeface="Times New Roman"/>
                  <a:ea typeface="Times New Roman"/>
                  <a:cs typeface="Times New Roman"/>
                  <a:sym typeface="Times New Roman"/>
                </a:rPr>
                <a:t>Based in at a boarding school in Hudson, OH, we are a new team consisting of members from China, Korea, Japan, and Kentucky. </a:t>
              </a:r>
              <a:endParaRPr sz="2900">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None/>
              </a:pPr>
              <a:r>
                <a:rPr lang="en" sz="2900">
                  <a:solidFill>
                    <a:schemeClr val="dk1"/>
                  </a:solidFill>
                  <a:latin typeface="Times New Roman"/>
                  <a:ea typeface="Times New Roman"/>
                  <a:cs typeface="Times New Roman"/>
                  <a:sym typeface="Times New Roman"/>
                </a:rPr>
                <a:t>(From left to right) </a:t>
              </a:r>
              <a:endParaRPr sz="2900">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None/>
              </a:pPr>
              <a:r>
                <a:rPr lang="en" sz="2900">
                  <a:solidFill>
                    <a:schemeClr val="dk1"/>
                  </a:solidFill>
                  <a:latin typeface="Times New Roman"/>
                  <a:ea typeface="Times New Roman"/>
                  <a:cs typeface="Times New Roman"/>
                  <a:sym typeface="Times New Roman"/>
                </a:rPr>
                <a:t>Top: Yirou (Rose) Huang, Ryo Nakano, Roberts Sartor</a:t>
              </a:r>
              <a:endParaRPr sz="2900">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None/>
              </a:pPr>
              <a:r>
                <a:rPr lang="en" sz="2900">
                  <a:solidFill>
                    <a:schemeClr val="dk1"/>
                  </a:solidFill>
                  <a:latin typeface="Times New Roman"/>
                  <a:ea typeface="Times New Roman"/>
                  <a:cs typeface="Times New Roman"/>
                  <a:sym typeface="Times New Roman"/>
                </a:rPr>
                <a:t>Bottom: Boran (Emily) Zhang, Jaeyun Lee</a:t>
              </a:r>
              <a:endParaRPr sz="29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2900">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None/>
              </a:pPr>
              <a:r>
                <a:t/>
              </a:r>
              <a:endParaRPr sz="29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b="0" i="0" sz="3200" u="none" cap="none" strike="noStrike">
                <a:solidFill>
                  <a:srgbClr val="000000"/>
                </a:solidFill>
                <a:latin typeface="Arial"/>
                <a:ea typeface="Arial"/>
                <a:cs typeface="Arial"/>
                <a:sym typeface="Arial"/>
              </a:endParaRPr>
            </a:p>
          </p:txBody>
        </p:sp>
        <p:pic>
          <p:nvPicPr>
            <p:cNvPr id="74" name="Google Shape;74;g1efd191b55a_0_0" title="IMG_4221.JPG"/>
            <p:cNvPicPr preferRelativeResize="0"/>
            <p:nvPr/>
          </p:nvPicPr>
          <p:blipFill rotWithShape="1">
            <a:blip r:embed="rId13">
              <a:alphaModFix/>
            </a:blip>
            <a:srcRect b="-2986" l="17525" r="11321" t="28152"/>
            <a:stretch/>
          </p:blipFill>
          <p:spPr>
            <a:xfrm>
              <a:off x="28452450" y="9758863"/>
              <a:ext cx="6049807" cy="4772076"/>
            </a:xfrm>
            <a:prstGeom prst="rect">
              <a:avLst/>
            </a:prstGeom>
            <a:noFill/>
            <a:ln>
              <a:noFill/>
            </a:ln>
          </p:spPr>
        </p:pic>
      </p:grpSp>
      <p:pic>
        <p:nvPicPr>
          <p:cNvPr id="75" name="Google Shape;75;g1efd191b55a_0_0" title="jg Untitled.png"/>
          <p:cNvPicPr preferRelativeResize="0"/>
          <p:nvPr/>
        </p:nvPicPr>
        <p:blipFill rotWithShape="1">
          <a:blip r:embed="rId14">
            <a:alphaModFix/>
          </a:blip>
          <a:srcRect b="12238" l="11776" r="13216" t="16980"/>
          <a:stretch/>
        </p:blipFill>
        <p:spPr>
          <a:xfrm>
            <a:off x="15914825" y="12291370"/>
            <a:ext cx="9322189" cy="6159804"/>
          </a:xfrm>
          <a:prstGeom prst="rect">
            <a:avLst/>
          </a:prstGeom>
          <a:noFill/>
          <a:ln>
            <a:noFill/>
          </a:ln>
        </p:spPr>
      </p:pic>
      <p:sp>
        <p:nvSpPr>
          <p:cNvPr id="76" name="Google Shape;76;g1efd191b55a_0_0"/>
          <p:cNvSpPr txBox="1"/>
          <p:nvPr/>
        </p:nvSpPr>
        <p:spPr>
          <a:xfrm>
            <a:off x="8540400" y="14441600"/>
            <a:ext cx="6594000" cy="119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800">
                <a:solidFill>
                  <a:schemeClr val="dk1"/>
                </a:solidFill>
                <a:latin typeface="Times New Roman"/>
                <a:ea typeface="Times New Roman"/>
                <a:cs typeface="Times New Roman"/>
                <a:sym typeface="Times New Roman"/>
              </a:rPr>
              <a:t>Figure 2: World Anomalies Temperature</a:t>
            </a:r>
            <a:endParaRPr sz="2800">
              <a:solidFill>
                <a:schemeClr val="dk2"/>
              </a:solidFill>
            </a:endParaRPr>
          </a:p>
        </p:txBody>
      </p:sp>
      <p:sp>
        <p:nvSpPr>
          <p:cNvPr id="77" name="Google Shape;77;g1efd191b55a_0_0"/>
          <p:cNvSpPr txBox="1"/>
          <p:nvPr/>
        </p:nvSpPr>
        <p:spPr>
          <a:xfrm>
            <a:off x="8540400" y="10183815"/>
            <a:ext cx="6876600" cy="708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800">
                <a:solidFill>
                  <a:schemeClr val="dk1"/>
                </a:solidFill>
                <a:latin typeface="Times New Roman"/>
                <a:ea typeface="Times New Roman"/>
                <a:cs typeface="Times New Roman"/>
                <a:sym typeface="Times New Roman"/>
              </a:rPr>
              <a:t>Figure 1: Carbon Dioxide Emission</a:t>
            </a:r>
            <a:endParaRPr sz="2800">
              <a:solidFill>
                <a:schemeClr val="dk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Chloe Weisberg</dc:creator>
</cp:coreProperties>
</file>