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7" roundtripDataSignature="AMtx7mjx0yijnlEQcwOgSvbfVLPvByLT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efd1bf967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1efd1bf967a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4645025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4025504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874749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5463749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272750" y="-609571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image" Target="../media/image3.png"/><Relationship Id="rId13" Type="http://schemas.openxmlformats.org/officeDocument/2006/relationships/image" Target="../media/image9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9" Type="http://schemas.openxmlformats.org/officeDocument/2006/relationships/image" Target="../media/image4.jpg"/><Relationship Id="rId1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5.png"/><Relationship Id="rId7" Type="http://schemas.openxmlformats.org/officeDocument/2006/relationships/hyperlink" Target="http://drive.google.com/file/d/1C5jIuEBY9Wx6o8twAxonVsBe1L6W7vE5/view" TargetMode="External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g1efd1bf967a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44326"/>
            <a:ext cx="1475100" cy="509952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g1efd1bf967a_0_0"/>
          <p:cNvSpPr txBox="1"/>
          <p:nvPr/>
        </p:nvSpPr>
        <p:spPr>
          <a:xfrm>
            <a:off x="1206475" y="0"/>
            <a:ext cx="7716000" cy="8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US" sz="1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Beyond Antibiotics: Coating sutures in phage-derived depolymerase to combat surgical site infections</a:t>
            </a:r>
            <a:endParaRPr b="1" sz="1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Anna Barger, Madison Glass, Collin Si, Lauren Smeltzer, Ms. Vivien Marmerstein</a:t>
            </a:r>
            <a:r>
              <a:rPr i="0" lang="en-US" sz="13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İlkay Çisil</a:t>
            </a:r>
            <a:r>
              <a:rPr lang="en-US" sz="1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Köksaldı </a:t>
            </a:r>
            <a:r>
              <a:rPr lang="en-US" sz="1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sz="13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ETH Zurich-D-BSSE)</a:t>
            </a:r>
            <a:endParaRPr i="0" sz="13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Western Reserve Academy</a:t>
            </a:r>
            <a:r>
              <a:rPr i="0" lang="en-US" sz="13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Hudson</a:t>
            </a:r>
            <a:r>
              <a:rPr i="0" lang="en-US" sz="13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Ohio</a:t>
            </a:r>
            <a:r>
              <a:rPr i="0" lang="en-US" sz="13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</a:t>
            </a:r>
            <a:endParaRPr i="0" sz="13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" name="Google Shape;86;g1efd1bf967a_0_0"/>
          <p:cNvSpPr txBox="1"/>
          <p:nvPr/>
        </p:nvSpPr>
        <p:spPr>
          <a:xfrm>
            <a:off x="82025" y="981250"/>
            <a:ext cx="6163200" cy="19251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Char char="●"/>
            </a:pPr>
            <a:r>
              <a:rPr lang="en-US" sz="1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Reduce prevalence of SSIs by coating sutures in a phage-derived depolymerase solution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Times New Roman"/>
              <a:buChar char="●"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Transform gene for DpoMK34 (phage derived depolymerase) into </a:t>
            </a:r>
            <a:r>
              <a:rPr i="1" lang="en-US" sz="1300">
                <a:latin typeface="Times New Roman"/>
                <a:ea typeface="Times New Roman"/>
                <a:cs typeface="Times New Roman"/>
                <a:sym typeface="Times New Roman"/>
              </a:rPr>
              <a:t>Escherichia coli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Char char="●"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Use histidine tagging to purify and make a solution to coat sutures with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Char char="●"/>
            </a:pPr>
            <a:r>
              <a:rPr lang="en-US" sz="1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expect to see a reduction or complete eradication of the formation of biofilm on antibiotic sutures when they are coated in depolymerase.</a:t>
            </a:r>
            <a:endParaRPr sz="1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Times New Roman"/>
              <a:buChar char="●"/>
            </a:pPr>
            <a:r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t>There will be need to determine how long depolymerase remains effective in  a solution</a:t>
            </a:r>
            <a:endParaRPr sz="1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7" name="Google Shape;87;g1efd1bf967a_0_0" title="Untitled design.png"/>
          <p:cNvPicPr preferRelativeResize="0"/>
          <p:nvPr/>
        </p:nvPicPr>
        <p:blipFill rotWithShape="1">
          <a:blip r:embed="rId4">
            <a:alphaModFix/>
          </a:blip>
          <a:srcRect b="10766" l="5674" r="3671" t="3440"/>
          <a:stretch/>
        </p:blipFill>
        <p:spPr>
          <a:xfrm>
            <a:off x="715950" y="2953575"/>
            <a:ext cx="1436000" cy="173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g1efd1bf967a_0_0"/>
          <p:cNvPicPr preferRelativeResize="0"/>
          <p:nvPr/>
        </p:nvPicPr>
        <p:blipFill rotWithShape="1">
          <a:blip r:embed="rId5">
            <a:alphaModFix/>
          </a:blip>
          <a:srcRect b="26159" l="5449" r="12596" t="32165"/>
          <a:stretch/>
        </p:blipFill>
        <p:spPr>
          <a:xfrm>
            <a:off x="2619512" y="3238164"/>
            <a:ext cx="3968576" cy="1292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g1efd1bf967a_0_0"/>
          <p:cNvPicPr preferRelativeResize="0"/>
          <p:nvPr/>
        </p:nvPicPr>
        <p:blipFill rotWithShape="1">
          <a:blip r:embed="rId6">
            <a:alphaModFix/>
          </a:blip>
          <a:srcRect b="2476" l="13658" r="53829" t="24684"/>
          <a:stretch/>
        </p:blipFill>
        <p:spPr>
          <a:xfrm>
            <a:off x="7016548" y="613150"/>
            <a:ext cx="2127452" cy="3917176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g1efd1bf967a_0_0"/>
          <p:cNvSpPr/>
          <p:nvPr/>
        </p:nvSpPr>
        <p:spPr>
          <a:xfrm>
            <a:off x="7828350" y="2068700"/>
            <a:ext cx="22200" cy="119100"/>
          </a:xfrm>
          <a:prstGeom prst="downArrow">
            <a:avLst>
              <a:gd fmla="val 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g1efd1bf967a_0_0" title="Biofilm Busters_Western Reserve Academy_BBC_2026_LT Audio_V1.mp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41600" y="488050"/>
            <a:ext cx="457200" cy="457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2" name="Google Shape;92;g1efd1bf967a_0_0"/>
          <p:cNvGrpSpPr/>
          <p:nvPr/>
        </p:nvGrpSpPr>
        <p:grpSpPr>
          <a:xfrm>
            <a:off x="474250" y="4626575"/>
            <a:ext cx="7985708" cy="444224"/>
            <a:chOff x="474250" y="4626575"/>
            <a:chExt cx="7985708" cy="444224"/>
          </a:xfrm>
        </p:grpSpPr>
        <p:pic>
          <p:nvPicPr>
            <p:cNvPr id="93" name="Google Shape;93;g1efd1bf967a_0_0"/>
            <p:cNvPicPr preferRelativeResize="0"/>
            <p:nvPr/>
          </p:nvPicPr>
          <p:blipFill rotWithShape="1">
            <a:blip r:embed="rId9">
              <a:alphaModFix/>
            </a:blip>
            <a:srcRect b="21911" l="9561" r="11287" t="13886"/>
            <a:stretch/>
          </p:blipFill>
          <p:spPr>
            <a:xfrm>
              <a:off x="474250" y="4626575"/>
              <a:ext cx="1082950" cy="444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94;g1efd1bf967a_0_0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4985824" y="4703706"/>
              <a:ext cx="761382" cy="3002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95;g1efd1bf967a_0_0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850340" y="4727428"/>
              <a:ext cx="1337699" cy="3255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g1efd1bf967a_0_0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6481374" y="4685759"/>
              <a:ext cx="333567" cy="33473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" name="Google Shape;97;g1efd1bf967a_0_0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7456714" y="4685757"/>
              <a:ext cx="1003244" cy="3361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g1efd1bf967a_0_0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3416074" y="4693303"/>
              <a:ext cx="1082962" cy="32103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2012-12-18T02:56:35Z</dcterms:created>
  <dc:creator>Christopher Voigt</dc:creator>
</cp:coreProperties>
</file>