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5vU6m6SEHsa4LNImkSKyFB2N6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hyperlink" Target="http://drive.google.com/file/d/1SF2aVD1LD4HIVgUENa4gs9nbC9NxgGwz/view" TargetMode="External"/><Relationship Id="rId13" Type="http://schemas.openxmlformats.org/officeDocument/2006/relationships/image" Target="../media/image1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6.jpg"/><Relationship Id="rId9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-100350" y="720064"/>
            <a:ext cx="93447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•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During drought, plants overproduce ethylene (signaled by ACC), which inhibits root elongation.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•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engineered Bacillus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subtilis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express ACC deaminase, an enzyme that breaks down ACC and reduce 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ethylene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production at the root interface.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•"/>
            </a:pP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aim to decrease stress signaling, promote root growth, and improve plant survival under dry conditions.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1efd1bf967a_0_0"/>
          <p:cNvSpPr txBox="1"/>
          <p:nvPr/>
        </p:nvSpPr>
        <p:spPr>
          <a:xfrm>
            <a:off x="1233150" y="-86049"/>
            <a:ext cx="6677700" cy="8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Engineer</a:t>
            </a: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</a:t>
            </a: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1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Bacillus </a:t>
            </a:r>
            <a:r>
              <a:rPr b="1" i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b="1" i="1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ubtilis </a:t>
            </a:r>
            <a:r>
              <a:rPr b="1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Drought </a:t>
            </a: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Tolerance in Plants</a:t>
            </a:r>
            <a:endParaRPr b="1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-US" sz="12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Jerry Hu, Joe Yang, Justin Yin, Eason Wang, Ms. Vivien Marmerstein, Dr. Alberto Donayre (UTEC), Western Reserve Academy, Hudson, Ohio, United States</a:t>
            </a:r>
            <a:endParaRPr b="1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51" y="-78420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474250" y="4678100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5824" y="4762405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0340" y="4771452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1374" y="4729783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56714" y="4729781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6074" y="4752002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d1bf967a_0_0" title="989_1772128531.mp3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316400" y="166350"/>
            <a:ext cx="689700" cy="68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1efd1bf967a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28415" y="1892725"/>
            <a:ext cx="2791925" cy="27519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.png" id="95" name="Google Shape;95;g1efd1bf967a_0_0"/>
          <p:cNvPicPr preferRelativeResize="0"/>
          <p:nvPr/>
        </p:nvPicPr>
        <p:blipFill rotWithShape="1">
          <a:blip r:embed="rId13">
            <a:alphaModFix/>
          </a:blip>
          <a:srcRect b="2895" l="0" r="0" t="1567"/>
          <a:stretch/>
        </p:blipFill>
        <p:spPr>
          <a:xfrm>
            <a:off x="4633375" y="1966600"/>
            <a:ext cx="3683024" cy="2447151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