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3"/>
  </p:notesMasterIdLst>
  <p:sldIdLst>
    <p:sldId id="258" r:id="rId2"/>
  </p:sldIdLst>
  <p:sldSz cx="37463413" cy="2106771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636">
          <p15:clr>
            <a:srgbClr val="A4A3A4"/>
          </p15:clr>
        </p15:guide>
        <p15:guide id="2" pos="1180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 roundtripDataSignature="AMtx7mg1tD48oQuYy8UzrREXUK9y2QUs+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3" d="100"/>
          <a:sy n="33" d="100"/>
        </p:scale>
        <p:origin x="984" y="84"/>
      </p:cViewPr>
      <p:guideLst>
        <p:guide orient="horz" pos="6636"/>
        <p:guide pos="1180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c481657ec8_4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Google Shape;127;g3c481657ec8_4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4"/>
        <p:cNvGrpSpPr/>
        <p:nvPr/>
      </p:nvGrpSpPr>
      <p:grpSpPr>
        <a:xfrm>
          <a:off x="0" y="0"/>
          <a:ext cx="0" cy="0"/>
          <a:chOff x="0" y="0"/>
          <a:chExt cx="0" cy="0"/>
        </a:xfrm>
      </p:grpSpPr>
      <p:sp>
        <p:nvSpPr>
          <p:cNvPr id="85" name="Google Shape;85;g3c481657ec8_4_4"/>
          <p:cNvSpPr txBox="1">
            <a:spLocks noGrp="1"/>
          </p:cNvSpPr>
          <p:nvPr>
            <p:ph type="ctrTitle"/>
          </p:nvPr>
        </p:nvSpPr>
        <p:spPr>
          <a:xfrm>
            <a:off x="1277083" y="3049776"/>
            <a:ext cx="34909428" cy="8407470"/>
          </a:xfrm>
          <a:prstGeom prst="rect">
            <a:avLst/>
          </a:prstGeom>
          <a:noFill/>
          <a:ln>
            <a:noFill/>
          </a:ln>
        </p:spPr>
        <p:txBody>
          <a:bodyPr spcFirstLastPara="1" wrap="square" lIns="90575" tIns="90575" rIns="90575" bIns="90575" anchor="b" anchorCtr="0">
            <a:normAutofit/>
          </a:bodyPr>
          <a:lstStyle>
            <a:lvl1pPr lvl="0" algn="ctr">
              <a:lnSpc>
                <a:spcPct val="100000"/>
              </a:lnSpc>
              <a:spcBef>
                <a:spcPts val="0"/>
              </a:spcBef>
              <a:spcAft>
                <a:spcPts val="0"/>
              </a:spcAft>
              <a:buSzPts val="5200"/>
              <a:buNone/>
              <a:defRPr sz="13517"/>
            </a:lvl1pPr>
            <a:lvl2pPr lvl="1" algn="ctr">
              <a:lnSpc>
                <a:spcPct val="100000"/>
              </a:lnSpc>
              <a:spcBef>
                <a:spcPts val="0"/>
              </a:spcBef>
              <a:spcAft>
                <a:spcPts val="0"/>
              </a:spcAft>
              <a:buSzPts val="5200"/>
              <a:buNone/>
              <a:defRPr sz="13517"/>
            </a:lvl2pPr>
            <a:lvl3pPr lvl="2" algn="ctr">
              <a:lnSpc>
                <a:spcPct val="100000"/>
              </a:lnSpc>
              <a:spcBef>
                <a:spcPts val="0"/>
              </a:spcBef>
              <a:spcAft>
                <a:spcPts val="0"/>
              </a:spcAft>
              <a:buSzPts val="5200"/>
              <a:buNone/>
              <a:defRPr sz="13517"/>
            </a:lvl3pPr>
            <a:lvl4pPr lvl="3" algn="ctr">
              <a:lnSpc>
                <a:spcPct val="100000"/>
              </a:lnSpc>
              <a:spcBef>
                <a:spcPts val="0"/>
              </a:spcBef>
              <a:spcAft>
                <a:spcPts val="0"/>
              </a:spcAft>
              <a:buSzPts val="5200"/>
              <a:buNone/>
              <a:defRPr sz="13517"/>
            </a:lvl4pPr>
            <a:lvl5pPr lvl="4" algn="ctr">
              <a:lnSpc>
                <a:spcPct val="100000"/>
              </a:lnSpc>
              <a:spcBef>
                <a:spcPts val="0"/>
              </a:spcBef>
              <a:spcAft>
                <a:spcPts val="0"/>
              </a:spcAft>
              <a:buSzPts val="5200"/>
              <a:buNone/>
              <a:defRPr sz="13517"/>
            </a:lvl5pPr>
            <a:lvl6pPr lvl="5" algn="ctr">
              <a:lnSpc>
                <a:spcPct val="100000"/>
              </a:lnSpc>
              <a:spcBef>
                <a:spcPts val="0"/>
              </a:spcBef>
              <a:spcAft>
                <a:spcPts val="0"/>
              </a:spcAft>
              <a:buSzPts val="5200"/>
              <a:buNone/>
              <a:defRPr sz="13517"/>
            </a:lvl6pPr>
            <a:lvl7pPr lvl="6" algn="ctr">
              <a:lnSpc>
                <a:spcPct val="100000"/>
              </a:lnSpc>
              <a:spcBef>
                <a:spcPts val="0"/>
              </a:spcBef>
              <a:spcAft>
                <a:spcPts val="0"/>
              </a:spcAft>
              <a:buSzPts val="5200"/>
              <a:buNone/>
              <a:defRPr sz="13517"/>
            </a:lvl7pPr>
            <a:lvl8pPr lvl="7" algn="ctr">
              <a:lnSpc>
                <a:spcPct val="100000"/>
              </a:lnSpc>
              <a:spcBef>
                <a:spcPts val="0"/>
              </a:spcBef>
              <a:spcAft>
                <a:spcPts val="0"/>
              </a:spcAft>
              <a:buSzPts val="5200"/>
              <a:buNone/>
              <a:defRPr sz="13517"/>
            </a:lvl8pPr>
            <a:lvl9pPr lvl="8" algn="ctr">
              <a:lnSpc>
                <a:spcPct val="100000"/>
              </a:lnSpc>
              <a:spcBef>
                <a:spcPts val="0"/>
              </a:spcBef>
              <a:spcAft>
                <a:spcPts val="0"/>
              </a:spcAft>
              <a:buSzPts val="5200"/>
              <a:buNone/>
              <a:defRPr sz="13517"/>
            </a:lvl9pPr>
          </a:lstStyle>
          <a:p>
            <a:endParaRPr/>
          </a:p>
        </p:txBody>
      </p:sp>
      <p:sp>
        <p:nvSpPr>
          <p:cNvPr id="86" name="Google Shape;86;g3c481657ec8_4_4"/>
          <p:cNvSpPr txBox="1">
            <a:spLocks noGrp="1"/>
          </p:cNvSpPr>
          <p:nvPr>
            <p:ph type="subTitle" idx="1"/>
          </p:nvPr>
        </p:nvSpPr>
        <p:spPr>
          <a:xfrm>
            <a:off x="1277050" y="11608549"/>
            <a:ext cx="34909428" cy="3246521"/>
          </a:xfrm>
          <a:prstGeom prst="rect">
            <a:avLst/>
          </a:prstGeom>
          <a:noFill/>
          <a:ln>
            <a:noFill/>
          </a:ln>
        </p:spPr>
        <p:txBody>
          <a:bodyPr spcFirstLastPara="1" wrap="square" lIns="90575" tIns="90575" rIns="90575" bIns="90575" anchor="t" anchorCtr="0">
            <a:normAutofit/>
          </a:bodyPr>
          <a:lstStyle>
            <a:lvl1pPr lvl="0" algn="ctr">
              <a:lnSpc>
                <a:spcPct val="100000"/>
              </a:lnSpc>
              <a:spcBef>
                <a:spcPts val="0"/>
              </a:spcBef>
              <a:spcAft>
                <a:spcPts val="0"/>
              </a:spcAft>
              <a:buSzPts val="2800"/>
              <a:buNone/>
              <a:defRPr sz="7373"/>
            </a:lvl1pPr>
            <a:lvl2pPr lvl="1" algn="ctr">
              <a:lnSpc>
                <a:spcPct val="100000"/>
              </a:lnSpc>
              <a:spcBef>
                <a:spcPts val="0"/>
              </a:spcBef>
              <a:spcAft>
                <a:spcPts val="0"/>
              </a:spcAft>
              <a:buSzPts val="2800"/>
              <a:buNone/>
              <a:defRPr sz="7373"/>
            </a:lvl2pPr>
            <a:lvl3pPr lvl="2" algn="ctr">
              <a:lnSpc>
                <a:spcPct val="100000"/>
              </a:lnSpc>
              <a:spcBef>
                <a:spcPts val="0"/>
              </a:spcBef>
              <a:spcAft>
                <a:spcPts val="0"/>
              </a:spcAft>
              <a:buSzPts val="2800"/>
              <a:buNone/>
              <a:defRPr sz="7373"/>
            </a:lvl3pPr>
            <a:lvl4pPr lvl="3" algn="ctr">
              <a:lnSpc>
                <a:spcPct val="100000"/>
              </a:lnSpc>
              <a:spcBef>
                <a:spcPts val="0"/>
              </a:spcBef>
              <a:spcAft>
                <a:spcPts val="0"/>
              </a:spcAft>
              <a:buSzPts val="2800"/>
              <a:buNone/>
              <a:defRPr sz="7373"/>
            </a:lvl4pPr>
            <a:lvl5pPr lvl="4" algn="ctr">
              <a:lnSpc>
                <a:spcPct val="100000"/>
              </a:lnSpc>
              <a:spcBef>
                <a:spcPts val="0"/>
              </a:spcBef>
              <a:spcAft>
                <a:spcPts val="0"/>
              </a:spcAft>
              <a:buSzPts val="2800"/>
              <a:buNone/>
              <a:defRPr sz="7373"/>
            </a:lvl5pPr>
            <a:lvl6pPr lvl="5" algn="ctr">
              <a:lnSpc>
                <a:spcPct val="100000"/>
              </a:lnSpc>
              <a:spcBef>
                <a:spcPts val="0"/>
              </a:spcBef>
              <a:spcAft>
                <a:spcPts val="0"/>
              </a:spcAft>
              <a:buSzPts val="2800"/>
              <a:buNone/>
              <a:defRPr sz="7373"/>
            </a:lvl6pPr>
            <a:lvl7pPr lvl="6" algn="ctr">
              <a:lnSpc>
                <a:spcPct val="100000"/>
              </a:lnSpc>
              <a:spcBef>
                <a:spcPts val="0"/>
              </a:spcBef>
              <a:spcAft>
                <a:spcPts val="0"/>
              </a:spcAft>
              <a:buSzPts val="2800"/>
              <a:buNone/>
              <a:defRPr sz="7373"/>
            </a:lvl7pPr>
            <a:lvl8pPr lvl="7" algn="ctr">
              <a:lnSpc>
                <a:spcPct val="100000"/>
              </a:lnSpc>
              <a:spcBef>
                <a:spcPts val="0"/>
              </a:spcBef>
              <a:spcAft>
                <a:spcPts val="0"/>
              </a:spcAft>
              <a:buSzPts val="2800"/>
              <a:buNone/>
              <a:defRPr sz="7373"/>
            </a:lvl8pPr>
            <a:lvl9pPr lvl="8" algn="ctr">
              <a:lnSpc>
                <a:spcPct val="100000"/>
              </a:lnSpc>
              <a:spcBef>
                <a:spcPts val="0"/>
              </a:spcBef>
              <a:spcAft>
                <a:spcPts val="0"/>
              </a:spcAft>
              <a:buSzPts val="2800"/>
              <a:buNone/>
              <a:defRPr sz="7373"/>
            </a:lvl9pPr>
          </a:lstStyle>
          <a:p>
            <a:endParaRPr/>
          </a:p>
        </p:txBody>
      </p:sp>
      <p:sp>
        <p:nvSpPr>
          <p:cNvPr id="87" name="Google Shape;87;g3c481657ec8_4_4"/>
          <p:cNvSpPr txBox="1">
            <a:spLocks noGrp="1"/>
          </p:cNvSpPr>
          <p:nvPr>
            <p:ph type="sldNum" idx="12"/>
          </p:nvPr>
        </p:nvSpPr>
        <p:spPr>
          <a:xfrm>
            <a:off x="34712085" y="19100492"/>
            <a:ext cx="2248255" cy="1612222"/>
          </a:xfrm>
          <a:prstGeom prst="rect">
            <a:avLst/>
          </a:prstGeom>
          <a:noFill/>
          <a:ln>
            <a:noFill/>
          </a:ln>
        </p:spPr>
        <p:txBody>
          <a:bodyPr spcFirstLastPara="1" wrap="square" lIns="90575" tIns="90575" rIns="90575" bIns="90575" anchor="ctr" anchorCtr="0">
            <a:normAutofit/>
          </a:bodyPr>
          <a:lstStyle>
            <a:lvl1pPr marL="0" marR="0" lvl="0"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10772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8"/>
        <p:cNvGrpSpPr/>
        <p:nvPr/>
      </p:nvGrpSpPr>
      <p:grpSpPr>
        <a:xfrm>
          <a:off x="0" y="0"/>
          <a:ext cx="0" cy="0"/>
          <a:chOff x="0" y="0"/>
          <a:chExt cx="0" cy="0"/>
        </a:xfrm>
      </p:grpSpPr>
      <p:sp>
        <p:nvSpPr>
          <p:cNvPr id="89" name="Google Shape;89;g3c481657ec8_4_8"/>
          <p:cNvSpPr txBox="1">
            <a:spLocks noGrp="1"/>
          </p:cNvSpPr>
          <p:nvPr>
            <p:ph type="title"/>
          </p:nvPr>
        </p:nvSpPr>
        <p:spPr>
          <a:xfrm>
            <a:off x="1277050" y="8809859"/>
            <a:ext cx="34909428" cy="3447929"/>
          </a:xfrm>
          <a:prstGeom prst="rect">
            <a:avLst/>
          </a:prstGeom>
          <a:noFill/>
          <a:ln>
            <a:noFill/>
          </a:ln>
        </p:spPr>
        <p:txBody>
          <a:bodyPr spcFirstLastPara="1" wrap="square" lIns="90575" tIns="90575" rIns="90575" bIns="90575" anchor="ctr" anchorCtr="0">
            <a:normAutofit/>
          </a:bodyPr>
          <a:lstStyle>
            <a:lvl1pPr lvl="0" algn="ctr">
              <a:lnSpc>
                <a:spcPct val="100000"/>
              </a:lnSpc>
              <a:spcBef>
                <a:spcPts val="0"/>
              </a:spcBef>
              <a:spcAft>
                <a:spcPts val="0"/>
              </a:spcAft>
              <a:buSzPts val="3600"/>
              <a:buNone/>
              <a:defRPr sz="9421"/>
            </a:lvl1pPr>
            <a:lvl2pPr lvl="1" algn="ctr">
              <a:lnSpc>
                <a:spcPct val="100000"/>
              </a:lnSpc>
              <a:spcBef>
                <a:spcPts val="0"/>
              </a:spcBef>
              <a:spcAft>
                <a:spcPts val="0"/>
              </a:spcAft>
              <a:buSzPts val="3600"/>
              <a:buNone/>
              <a:defRPr sz="9421"/>
            </a:lvl2pPr>
            <a:lvl3pPr lvl="2" algn="ctr">
              <a:lnSpc>
                <a:spcPct val="100000"/>
              </a:lnSpc>
              <a:spcBef>
                <a:spcPts val="0"/>
              </a:spcBef>
              <a:spcAft>
                <a:spcPts val="0"/>
              </a:spcAft>
              <a:buSzPts val="3600"/>
              <a:buNone/>
              <a:defRPr sz="9421"/>
            </a:lvl3pPr>
            <a:lvl4pPr lvl="3" algn="ctr">
              <a:lnSpc>
                <a:spcPct val="100000"/>
              </a:lnSpc>
              <a:spcBef>
                <a:spcPts val="0"/>
              </a:spcBef>
              <a:spcAft>
                <a:spcPts val="0"/>
              </a:spcAft>
              <a:buSzPts val="3600"/>
              <a:buNone/>
              <a:defRPr sz="9421"/>
            </a:lvl4pPr>
            <a:lvl5pPr lvl="4" algn="ctr">
              <a:lnSpc>
                <a:spcPct val="100000"/>
              </a:lnSpc>
              <a:spcBef>
                <a:spcPts val="0"/>
              </a:spcBef>
              <a:spcAft>
                <a:spcPts val="0"/>
              </a:spcAft>
              <a:buSzPts val="3600"/>
              <a:buNone/>
              <a:defRPr sz="9421"/>
            </a:lvl5pPr>
            <a:lvl6pPr lvl="5" algn="ctr">
              <a:lnSpc>
                <a:spcPct val="100000"/>
              </a:lnSpc>
              <a:spcBef>
                <a:spcPts val="0"/>
              </a:spcBef>
              <a:spcAft>
                <a:spcPts val="0"/>
              </a:spcAft>
              <a:buSzPts val="3600"/>
              <a:buNone/>
              <a:defRPr sz="9421"/>
            </a:lvl6pPr>
            <a:lvl7pPr lvl="6" algn="ctr">
              <a:lnSpc>
                <a:spcPct val="100000"/>
              </a:lnSpc>
              <a:spcBef>
                <a:spcPts val="0"/>
              </a:spcBef>
              <a:spcAft>
                <a:spcPts val="0"/>
              </a:spcAft>
              <a:buSzPts val="3600"/>
              <a:buNone/>
              <a:defRPr sz="9421"/>
            </a:lvl7pPr>
            <a:lvl8pPr lvl="7" algn="ctr">
              <a:lnSpc>
                <a:spcPct val="100000"/>
              </a:lnSpc>
              <a:spcBef>
                <a:spcPts val="0"/>
              </a:spcBef>
              <a:spcAft>
                <a:spcPts val="0"/>
              </a:spcAft>
              <a:buSzPts val="3600"/>
              <a:buNone/>
              <a:defRPr sz="9421"/>
            </a:lvl8pPr>
            <a:lvl9pPr lvl="8" algn="ctr">
              <a:lnSpc>
                <a:spcPct val="100000"/>
              </a:lnSpc>
              <a:spcBef>
                <a:spcPts val="0"/>
              </a:spcBef>
              <a:spcAft>
                <a:spcPts val="0"/>
              </a:spcAft>
              <a:buSzPts val="3600"/>
              <a:buNone/>
              <a:defRPr sz="9421"/>
            </a:lvl9pPr>
          </a:lstStyle>
          <a:p>
            <a:endParaRPr/>
          </a:p>
        </p:txBody>
      </p:sp>
      <p:sp>
        <p:nvSpPr>
          <p:cNvPr id="90" name="Google Shape;90;g3c481657ec8_4_8"/>
          <p:cNvSpPr txBox="1">
            <a:spLocks noGrp="1"/>
          </p:cNvSpPr>
          <p:nvPr>
            <p:ph type="sldNum" idx="12"/>
          </p:nvPr>
        </p:nvSpPr>
        <p:spPr>
          <a:xfrm>
            <a:off x="34712085" y="19100492"/>
            <a:ext cx="2248255" cy="1612222"/>
          </a:xfrm>
          <a:prstGeom prst="rect">
            <a:avLst/>
          </a:prstGeom>
          <a:noFill/>
          <a:ln>
            <a:noFill/>
          </a:ln>
        </p:spPr>
        <p:txBody>
          <a:bodyPr spcFirstLastPara="1" wrap="square" lIns="90575" tIns="90575" rIns="90575" bIns="90575" anchor="ctr" anchorCtr="0">
            <a:normAutofit/>
          </a:bodyPr>
          <a:lstStyle>
            <a:lvl1pPr marL="0" marR="0" lvl="0"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51270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1"/>
        <p:cNvGrpSpPr/>
        <p:nvPr/>
      </p:nvGrpSpPr>
      <p:grpSpPr>
        <a:xfrm>
          <a:off x="0" y="0"/>
          <a:ext cx="0" cy="0"/>
          <a:chOff x="0" y="0"/>
          <a:chExt cx="0" cy="0"/>
        </a:xfrm>
      </p:grpSpPr>
      <p:sp>
        <p:nvSpPr>
          <p:cNvPr id="92" name="Google Shape;92;g3c481657ec8_4_11"/>
          <p:cNvSpPr txBox="1">
            <a:spLocks noGrp="1"/>
          </p:cNvSpPr>
          <p:nvPr>
            <p:ph type="title"/>
          </p:nvPr>
        </p:nvSpPr>
        <p:spPr>
          <a:xfrm>
            <a:off x="1277050" y="1822823"/>
            <a:ext cx="34909428" cy="2345850"/>
          </a:xfrm>
          <a:prstGeom prst="rect">
            <a:avLst/>
          </a:prstGeom>
          <a:noFill/>
          <a:ln>
            <a:noFill/>
          </a:ln>
        </p:spPr>
        <p:txBody>
          <a:bodyPr spcFirstLastPara="1" wrap="square" lIns="90575" tIns="90575" rIns="90575" bIns="9057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3" name="Google Shape;93;g3c481657ec8_4_11"/>
          <p:cNvSpPr txBox="1">
            <a:spLocks noGrp="1"/>
          </p:cNvSpPr>
          <p:nvPr>
            <p:ph type="body" idx="1"/>
          </p:nvPr>
        </p:nvSpPr>
        <p:spPr>
          <a:xfrm>
            <a:off x="1277050" y="4720530"/>
            <a:ext cx="34909428" cy="13993504"/>
          </a:xfrm>
          <a:prstGeom prst="rect">
            <a:avLst/>
          </a:prstGeom>
          <a:noFill/>
          <a:ln>
            <a:noFill/>
          </a:ln>
        </p:spPr>
        <p:txBody>
          <a:bodyPr spcFirstLastPara="1" wrap="square" lIns="90575" tIns="90575" rIns="90575" bIns="90575" anchor="t" anchorCtr="0">
            <a:normAutofit/>
          </a:bodyPr>
          <a:lstStyle>
            <a:lvl1pPr marL="1872691" lvl="0" indent="-1404518" algn="l">
              <a:lnSpc>
                <a:spcPct val="115000"/>
              </a:lnSpc>
              <a:spcBef>
                <a:spcPts val="0"/>
              </a:spcBef>
              <a:spcAft>
                <a:spcPts val="0"/>
              </a:spcAft>
              <a:buSzPts val="1800"/>
              <a:buChar char="●"/>
              <a:defRPr/>
            </a:lvl1pPr>
            <a:lvl2pPr marL="3745382" lvl="1" indent="-1300480" algn="l">
              <a:lnSpc>
                <a:spcPct val="115000"/>
              </a:lnSpc>
              <a:spcBef>
                <a:spcPts val="0"/>
              </a:spcBef>
              <a:spcAft>
                <a:spcPts val="0"/>
              </a:spcAft>
              <a:buSzPts val="1400"/>
              <a:buChar char="○"/>
              <a:defRPr/>
            </a:lvl2pPr>
            <a:lvl3pPr marL="5618074" lvl="2" indent="-1300480" algn="l">
              <a:lnSpc>
                <a:spcPct val="115000"/>
              </a:lnSpc>
              <a:spcBef>
                <a:spcPts val="0"/>
              </a:spcBef>
              <a:spcAft>
                <a:spcPts val="0"/>
              </a:spcAft>
              <a:buSzPts val="1400"/>
              <a:buChar char="■"/>
              <a:defRPr/>
            </a:lvl3pPr>
            <a:lvl4pPr marL="7490765" lvl="3" indent="-1300480" algn="l">
              <a:lnSpc>
                <a:spcPct val="115000"/>
              </a:lnSpc>
              <a:spcBef>
                <a:spcPts val="0"/>
              </a:spcBef>
              <a:spcAft>
                <a:spcPts val="0"/>
              </a:spcAft>
              <a:buSzPts val="1400"/>
              <a:buChar char="●"/>
              <a:defRPr/>
            </a:lvl4pPr>
            <a:lvl5pPr marL="9363456" lvl="4" indent="-1300480" algn="l">
              <a:lnSpc>
                <a:spcPct val="115000"/>
              </a:lnSpc>
              <a:spcBef>
                <a:spcPts val="0"/>
              </a:spcBef>
              <a:spcAft>
                <a:spcPts val="0"/>
              </a:spcAft>
              <a:buSzPts val="1400"/>
              <a:buChar char="○"/>
              <a:defRPr/>
            </a:lvl5pPr>
            <a:lvl6pPr marL="11236147" lvl="5" indent="-1300480" algn="l">
              <a:lnSpc>
                <a:spcPct val="115000"/>
              </a:lnSpc>
              <a:spcBef>
                <a:spcPts val="0"/>
              </a:spcBef>
              <a:spcAft>
                <a:spcPts val="0"/>
              </a:spcAft>
              <a:buSzPts val="1400"/>
              <a:buChar char="■"/>
              <a:defRPr/>
            </a:lvl6pPr>
            <a:lvl7pPr marL="13108838" lvl="6" indent="-1300480" algn="l">
              <a:lnSpc>
                <a:spcPct val="115000"/>
              </a:lnSpc>
              <a:spcBef>
                <a:spcPts val="0"/>
              </a:spcBef>
              <a:spcAft>
                <a:spcPts val="0"/>
              </a:spcAft>
              <a:buSzPts val="1400"/>
              <a:buChar char="●"/>
              <a:defRPr/>
            </a:lvl7pPr>
            <a:lvl8pPr marL="14981530" lvl="7" indent="-1300480" algn="l">
              <a:lnSpc>
                <a:spcPct val="115000"/>
              </a:lnSpc>
              <a:spcBef>
                <a:spcPts val="0"/>
              </a:spcBef>
              <a:spcAft>
                <a:spcPts val="0"/>
              </a:spcAft>
              <a:buSzPts val="1400"/>
              <a:buChar char="○"/>
              <a:defRPr/>
            </a:lvl8pPr>
            <a:lvl9pPr marL="16854221" lvl="8" indent="-1300480" algn="l">
              <a:lnSpc>
                <a:spcPct val="115000"/>
              </a:lnSpc>
              <a:spcBef>
                <a:spcPts val="0"/>
              </a:spcBef>
              <a:spcAft>
                <a:spcPts val="0"/>
              </a:spcAft>
              <a:buSzPts val="1400"/>
              <a:buChar char="■"/>
              <a:defRPr/>
            </a:lvl9pPr>
          </a:lstStyle>
          <a:p>
            <a:endParaRPr/>
          </a:p>
        </p:txBody>
      </p:sp>
      <p:sp>
        <p:nvSpPr>
          <p:cNvPr id="94" name="Google Shape;94;g3c481657ec8_4_11"/>
          <p:cNvSpPr txBox="1">
            <a:spLocks noGrp="1"/>
          </p:cNvSpPr>
          <p:nvPr>
            <p:ph type="sldNum" idx="12"/>
          </p:nvPr>
        </p:nvSpPr>
        <p:spPr>
          <a:xfrm>
            <a:off x="34712085" y="19100492"/>
            <a:ext cx="2248255" cy="1612222"/>
          </a:xfrm>
          <a:prstGeom prst="rect">
            <a:avLst/>
          </a:prstGeom>
          <a:noFill/>
          <a:ln>
            <a:noFill/>
          </a:ln>
        </p:spPr>
        <p:txBody>
          <a:bodyPr spcFirstLastPara="1" wrap="square" lIns="90575" tIns="90575" rIns="90575" bIns="90575" anchor="ctr" anchorCtr="0">
            <a:normAutofit/>
          </a:bodyPr>
          <a:lstStyle>
            <a:lvl1pPr marL="0" marR="0" lvl="0"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307897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95"/>
        <p:cNvGrpSpPr/>
        <p:nvPr/>
      </p:nvGrpSpPr>
      <p:grpSpPr>
        <a:xfrm>
          <a:off x="0" y="0"/>
          <a:ext cx="0" cy="0"/>
          <a:chOff x="0" y="0"/>
          <a:chExt cx="0" cy="0"/>
        </a:xfrm>
      </p:grpSpPr>
      <p:sp>
        <p:nvSpPr>
          <p:cNvPr id="96" name="Google Shape;96;g3c481657ec8_4_15"/>
          <p:cNvSpPr txBox="1">
            <a:spLocks noGrp="1"/>
          </p:cNvSpPr>
          <p:nvPr>
            <p:ph type="title"/>
          </p:nvPr>
        </p:nvSpPr>
        <p:spPr>
          <a:xfrm>
            <a:off x="1277050" y="1822823"/>
            <a:ext cx="34909428" cy="2345850"/>
          </a:xfrm>
          <a:prstGeom prst="rect">
            <a:avLst/>
          </a:prstGeom>
          <a:noFill/>
          <a:ln>
            <a:noFill/>
          </a:ln>
        </p:spPr>
        <p:txBody>
          <a:bodyPr spcFirstLastPara="1" wrap="square" lIns="90575" tIns="90575" rIns="90575" bIns="9057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97" name="Google Shape;97;g3c481657ec8_4_15"/>
          <p:cNvSpPr txBox="1">
            <a:spLocks noGrp="1"/>
          </p:cNvSpPr>
          <p:nvPr>
            <p:ph type="body" idx="1"/>
          </p:nvPr>
        </p:nvSpPr>
        <p:spPr>
          <a:xfrm>
            <a:off x="1277052" y="4720530"/>
            <a:ext cx="16387945" cy="13993504"/>
          </a:xfrm>
          <a:prstGeom prst="rect">
            <a:avLst/>
          </a:prstGeom>
          <a:noFill/>
          <a:ln>
            <a:noFill/>
          </a:ln>
        </p:spPr>
        <p:txBody>
          <a:bodyPr spcFirstLastPara="1" wrap="square" lIns="90575" tIns="90575" rIns="90575" bIns="90575" anchor="t" anchorCtr="0">
            <a:normAutofit/>
          </a:bodyPr>
          <a:lstStyle>
            <a:lvl1pPr marL="1872691" lvl="0" indent="-1300480" algn="l">
              <a:lnSpc>
                <a:spcPct val="115000"/>
              </a:lnSpc>
              <a:spcBef>
                <a:spcPts val="0"/>
              </a:spcBef>
              <a:spcAft>
                <a:spcPts val="0"/>
              </a:spcAft>
              <a:buSzPts val="1400"/>
              <a:buChar char="●"/>
              <a:defRPr sz="3686"/>
            </a:lvl1pPr>
            <a:lvl2pPr marL="3745382" lvl="1" indent="-1248461" algn="l">
              <a:lnSpc>
                <a:spcPct val="115000"/>
              </a:lnSpc>
              <a:spcBef>
                <a:spcPts val="0"/>
              </a:spcBef>
              <a:spcAft>
                <a:spcPts val="0"/>
              </a:spcAft>
              <a:buSzPts val="1200"/>
              <a:buChar char="○"/>
              <a:defRPr sz="3277"/>
            </a:lvl2pPr>
            <a:lvl3pPr marL="5618074" lvl="2" indent="-1248461" algn="l">
              <a:lnSpc>
                <a:spcPct val="115000"/>
              </a:lnSpc>
              <a:spcBef>
                <a:spcPts val="0"/>
              </a:spcBef>
              <a:spcAft>
                <a:spcPts val="0"/>
              </a:spcAft>
              <a:buSzPts val="1200"/>
              <a:buChar char="■"/>
              <a:defRPr sz="3277"/>
            </a:lvl3pPr>
            <a:lvl4pPr marL="7490765" lvl="3" indent="-1248461" algn="l">
              <a:lnSpc>
                <a:spcPct val="115000"/>
              </a:lnSpc>
              <a:spcBef>
                <a:spcPts val="0"/>
              </a:spcBef>
              <a:spcAft>
                <a:spcPts val="0"/>
              </a:spcAft>
              <a:buSzPts val="1200"/>
              <a:buChar char="●"/>
              <a:defRPr sz="3277"/>
            </a:lvl4pPr>
            <a:lvl5pPr marL="9363456" lvl="4" indent="-1248461" algn="l">
              <a:lnSpc>
                <a:spcPct val="115000"/>
              </a:lnSpc>
              <a:spcBef>
                <a:spcPts val="0"/>
              </a:spcBef>
              <a:spcAft>
                <a:spcPts val="0"/>
              </a:spcAft>
              <a:buSzPts val="1200"/>
              <a:buChar char="○"/>
              <a:defRPr sz="3277"/>
            </a:lvl5pPr>
            <a:lvl6pPr marL="11236147" lvl="5" indent="-1248461" algn="l">
              <a:lnSpc>
                <a:spcPct val="115000"/>
              </a:lnSpc>
              <a:spcBef>
                <a:spcPts val="0"/>
              </a:spcBef>
              <a:spcAft>
                <a:spcPts val="0"/>
              </a:spcAft>
              <a:buSzPts val="1200"/>
              <a:buChar char="■"/>
              <a:defRPr sz="3277"/>
            </a:lvl6pPr>
            <a:lvl7pPr marL="13108838" lvl="6" indent="-1248461" algn="l">
              <a:lnSpc>
                <a:spcPct val="115000"/>
              </a:lnSpc>
              <a:spcBef>
                <a:spcPts val="0"/>
              </a:spcBef>
              <a:spcAft>
                <a:spcPts val="0"/>
              </a:spcAft>
              <a:buSzPts val="1200"/>
              <a:buChar char="●"/>
              <a:defRPr sz="3277"/>
            </a:lvl7pPr>
            <a:lvl8pPr marL="14981530" lvl="7" indent="-1248461" algn="l">
              <a:lnSpc>
                <a:spcPct val="115000"/>
              </a:lnSpc>
              <a:spcBef>
                <a:spcPts val="0"/>
              </a:spcBef>
              <a:spcAft>
                <a:spcPts val="0"/>
              </a:spcAft>
              <a:buSzPts val="1200"/>
              <a:buChar char="○"/>
              <a:defRPr sz="3277"/>
            </a:lvl8pPr>
            <a:lvl9pPr marL="16854221" lvl="8" indent="-1248461" algn="l">
              <a:lnSpc>
                <a:spcPct val="115000"/>
              </a:lnSpc>
              <a:spcBef>
                <a:spcPts val="0"/>
              </a:spcBef>
              <a:spcAft>
                <a:spcPts val="0"/>
              </a:spcAft>
              <a:buSzPts val="1200"/>
              <a:buChar char="■"/>
              <a:defRPr sz="3277"/>
            </a:lvl9pPr>
          </a:lstStyle>
          <a:p>
            <a:endParaRPr/>
          </a:p>
        </p:txBody>
      </p:sp>
      <p:sp>
        <p:nvSpPr>
          <p:cNvPr id="98" name="Google Shape;98;g3c481657ec8_4_15"/>
          <p:cNvSpPr txBox="1">
            <a:spLocks noGrp="1"/>
          </p:cNvSpPr>
          <p:nvPr>
            <p:ph type="body" idx="2"/>
          </p:nvPr>
        </p:nvSpPr>
        <p:spPr>
          <a:xfrm>
            <a:off x="19798588" y="4720530"/>
            <a:ext cx="16387945" cy="13993504"/>
          </a:xfrm>
          <a:prstGeom prst="rect">
            <a:avLst/>
          </a:prstGeom>
          <a:noFill/>
          <a:ln>
            <a:noFill/>
          </a:ln>
        </p:spPr>
        <p:txBody>
          <a:bodyPr spcFirstLastPara="1" wrap="square" lIns="90575" tIns="90575" rIns="90575" bIns="90575" anchor="t" anchorCtr="0">
            <a:normAutofit/>
          </a:bodyPr>
          <a:lstStyle>
            <a:lvl1pPr marL="1872691" lvl="0" indent="-1300480" algn="l">
              <a:lnSpc>
                <a:spcPct val="115000"/>
              </a:lnSpc>
              <a:spcBef>
                <a:spcPts val="0"/>
              </a:spcBef>
              <a:spcAft>
                <a:spcPts val="0"/>
              </a:spcAft>
              <a:buSzPts val="1400"/>
              <a:buChar char="●"/>
              <a:defRPr sz="3686"/>
            </a:lvl1pPr>
            <a:lvl2pPr marL="3745382" lvl="1" indent="-1248461" algn="l">
              <a:lnSpc>
                <a:spcPct val="115000"/>
              </a:lnSpc>
              <a:spcBef>
                <a:spcPts val="0"/>
              </a:spcBef>
              <a:spcAft>
                <a:spcPts val="0"/>
              </a:spcAft>
              <a:buSzPts val="1200"/>
              <a:buChar char="○"/>
              <a:defRPr sz="3277"/>
            </a:lvl2pPr>
            <a:lvl3pPr marL="5618074" lvl="2" indent="-1248461" algn="l">
              <a:lnSpc>
                <a:spcPct val="115000"/>
              </a:lnSpc>
              <a:spcBef>
                <a:spcPts val="0"/>
              </a:spcBef>
              <a:spcAft>
                <a:spcPts val="0"/>
              </a:spcAft>
              <a:buSzPts val="1200"/>
              <a:buChar char="■"/>
              <a:defRPr sz="3277"/>
            </a:lvl3pPr>
            <a:lvl4pPr marL="7490765" lvl="3" indent="-1248461" algn="l">
              <a:lnSpc>
                <a:spcPct val="115000"/>
              </a:lnSpc>
              <a:spcBef>
                <a:spcPts val="0"/>
              </a:spcBef>
              <a:spcAft>
                <a:spcPts val="0"/>
              </a:spcAft>
              <a:buSzPts val="1200"/>
              <a:buChar char="●"/>
              <a:defRPr sz="3277"/>
            </a:lvl4pPr>
            <a:lvl5pPr marL="9363456" lvl="4" indent="-1248461" algn="l">
              <a:lnSpc>
                <a:spcPct val="115000"/>
              </a:lnSpc>
              <a:spcBef>
                <a:spcPts val="0"/>
              </a:spcBef>
              <a:spcAft>
                <a:spcPts val="0"/>
              </a:spcAft>
              <a:buSzPts val="1200"/>
              <a:buChar char="○"/>
              <a:defRPr sz="3277"/>
            </a:lvl5pPr>
            <a:lvl6pPr marL="11236147" lvl="5" indent="-1248461" algn="l">
              <a:lnSpc>
                <a:spcPct val="115000"/>
              </a:lnSpc>
              <a:spcBef>
                <a:spcPts val="0"/>
              </a:spcBef>
              <a:spcAft>
                <a:spcPts val="0"/>
              </a:spcAft>
              <a:buSzPts val="1200"/>
              <a:buChar char="■"/>
              <a:defRPr sz="3277"/>
            </a:lvl6pPr>
            <a:lvl7pPr marL="13108838" lvl="6" indent="-1248461" algn="l">
              <a:lnSpc>
                <a:spcPct val="115000"/>
              </a:lnSpc>
              <a:spcBef>
                <a:spcPts val="0"/>
              </a:spcBef>
              <a:spcAft>
                <a:spcPts val="0"/>
              </a:spcAft>
              <a:buSzPts val="1200"/>
              <a:buChar char="●"/>
              <a:defRPr sz="3277"/>
            </a:lvl7pPr>
            <a:lvl8pPr marL="14981530" lvl="7" indent="-1248461" algn="l">
              <a:lnSpc>
                <a:spcPct val="115000"/>
              </a:lnSpc>
              <a:spcBef>
                <a:spcPts val="0"/>
              </a:spcBef>
              <a:spcAft>
                <a:spcPts val="0"/>
              </a:spcAft>
              <a:buSzPts val="1200"/>
              <a:buChar char="○"/>
              <a:defRPr sz="3277"/>
            </a:lvl8pPr>
            <a:lvl9pPr marL="16854221" lvl="8" indent="-1248461" algn="l">
              <a:lnSpc>
                <a:spcPct val="115000"/>
              </a:lnSpc>
              <a:spcBef>
                <a:spcPts val="0"/>
              </a:spcBef>
              <a:spcAft>
                <a:spcPts val="0"/>
              </a:spcAft>
              <a:buSzPts val="1200"/>
              <a:buChar char="■"/>
              <a:defRPr sz="3277"/>
            </a:lvl9pPr>
          </a:lstStyle>
          <a:p>
            <a:endParaRPr/>
          </a:p>
        </p:txBody>
      </p:sp>
      <p:sp>
        <p:nvSpPr>
          <p:cNvPr id="99" name="Google Shape;99;g3c481657ec8_4_15"/>
          <p:cNvSpPr txBox="1">
            <a:spLocks noGrp="1"/>
          </p:cNvSpPr>
          <p:nvPr>
            <p:ph type="sldNum" idx="12"/>
          </p:nvPr>
        </p:nvSpPr>
        <p:spPr>
          <a:xfrm>
            <a:off x="34712085" y="19100492"/>
            <a:ext cx="2248255" cy="1612222"/>
          </a:xfrm>
          <a:prstGeom prst="rect">
            <a:avLst/>
          </a:prstGeom>
          <a:noFill/>
          <a:ln>
            <a:noFill/>
          </a:ln>
        </p:spPr>
        <p:txBody>
          <a:bodyPr spcFirstLastPara="1" wrap="square" lIns="90575" tIns="90575" rIns="90575" bIns="90575" anchor="ctr" anchorCtr="0">
            <a:normAutofit/>
          </a:bodyPr>
          <a:lstStyle>
            <a:lvl1pPr marL="0" marR="0" lvl="0"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06429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00"/>
        <p:cNvGrpSpPr/>
        <p:nvPr/>
      </p:nvGrpSpPr>
      <p:grpSpPr>
        <a:xfrm>
          <a:off x="0" y="0"/>
          <a:ext cx="0" cy="0"/>
          <a:chOff x="0" y="0"/>
          <a:chExt cx="0" cy="0"/>
        </a:xfrm>
      </p:grpSpPr>
      <p:sp>
        <p:nvSpPr>
          <p:cNvPr id="101" name="Google Shape;101;g3c481657ec8_4_20"/>
          <p:cNvSpPr txBox="1">
            <a:spLocks noGrp="1"/>
          </p:cNvSpPr>
          <p:nvPr>
            <p:ph type="title"/>
          </p:nvPr>
        </p:nvSpPr>
        <p:spPr>
          <a:xfrm>
            <a:off x="1277050" y="1822823"/>
            <a:ext cx="34909428" cy="2345850"/>
          </a:xfrm>
          <a:prstGeom prst="rect">
            <a:avLst/>
          </a:prstGeom>
          <a:noFill/>
          <a:ln>
            <a:noFill/>
          </a:ln>
        </p:spPr>
        <p:txBody>
          <a:bodyPr spcFirstLastPara="1" wrap="square" lIns="90575" tIns="90575" rIns="90575" bIns="9057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02" name="Google Shape;102;g3c481657ec8_4_20"/>
          <p:cNvSpPr txBox="1">
            <a:spLocks noGrp="1"/>
          </p:cNvSpPr>
          <p:nvPr>
            <p:ph type="sldNum" idx="12"/>
          </p:nvPr>
        </p:nvSpPr>
        <p:spPr>
          <a:xfrm>
            <a:off x="34712085" y="19100492"/>
            <a:ext cx="2248255" cy="1612222"/>
          </a:xfrm>
          <a:prstGeom prst="rect">
            <a:avLst/>
          </a:prstGeom>
          <a:noFill/>
          <a:ln>
            <a:noFill/>
          </a:ln>
        </p:spPr>
        <p:txBody>
          <a:bodyPr spcFirstLastPara="1" wrap="square" lIns="90575" tIns="90575" rIns="90575" bIns="90575" anchor="ctr" anchorCtr="0">
            <a:normAutofit/>
          </a:bodyPr>
          <a:lstStyle>
            <a:lvl1pPr marL="0" marR="0" lvl="0"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55750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03"/>
        <p:cNvGrpSpPr/>
        <p:nvPr/>
      </p:nvGrpSpPr>
      <p:grpSpPr>
        <a:xfrm>
          <a:off x="0" y="0"/>
          <a:ext cx="0" cy="0"/>
          <a:chOff x="0" y="0"/>
          <a:chExt cx="0" cy="0"/>
        </a:xfrm>
      </p:grpSpPr>
      <p:sp>
        <p:nvSpPr>
          <p:cNvPr id="104" name="Google Shape;104;g3c481657ec8_4_23"/>
          <p:cNvSpPr txBox="1">
            <a:spLocks noGrp="1"/>
          </p:cNvSpPr>
          <p:nvPr>
            <p:ph type="title"/>
          </p:nvPr>
        </p:nvSpPr>
        <p:spPr>
          <a:xfrm>
            <a:off x="1277052" y="2275733"/>
            <a:ext cx="11504517" cy="3095416"/>
          </a:xfrm>
          <a:prstGeom prst="rect">
            <a:avLst/>
          </a:prstGeom>
          <a:noFill/>
          <a:ln>
            <a:noFill/>
          </a:ln>
        </p:spPr>
        <p:txBody>
          <a:bodyPr spcFirstLastPara="1" wrap="square" lIns="90575" tIns="90575" rIns="90575" bIns="90575" anchor="b" anchorCtr="0">
            <a:normAutofit/>
          </a:bodyPr>
          <a:lstStyle>
            <a:lvl1pPr lvl="0" algn="l">
              <a:lnSpc>
                <a:spcPct val="100000"/>
              </a:lnSpc>
              <a:spcBef>
                <a:spcPts val="0"/>
              </a:spcBef>
              <a:spcAft>
                <a:spcPts val="0"/>
              </a:spcAft>
              <a:buSzPts val="2400"/>
              <a:buNone/>
              <a:defRPr sz="6144"/>
            </a:lvl1pPr>
            <a:lvl2pPr lvl="1" algn="l">
              <a:lnSpc>
                <a:spcPct val="100000"/>
              </a:lnSpc>
              <a:spcBef>
                <a:spcPts val="0"/>
              </a:spcBef>
              <a:spcAft>
                <a:spcPts val="0"/>
              </a:spcAft>
              <a:buSzPts val="2400"/>
              <a:buNone/>
              <a:defRPr sz="6144"/>
            </a:lvl2pPr>
            <a:lvl3pPr lvl="2" algn="l">
              <a:lnSpc>
                <a:spcPct val="100000"/>
              </a:lnSpc>
              <a:spcBef>
                <a:spcPts val="0"/>
              </a:spcBef>
              <a:spcAft>
                <a:spcPts val="0"/>
              </a:spcAft>
              <a:buSzPts val="2400"/>
              <a:buNone/>
              <a:defRPr sz="6144"/>
            </a:lvl3pPr>
            <a:lvl4pPr lvl="3" algn="l">
              <a:lnSpc>
                <a:spcPct val="100000"/>
              </a:lnSpc>
              <a:spcBef>
                <a:spcPts val="0"/>
              </a:spcBef>
              <a:spcAft>
                <a:spcPts val="0"/>
              </a:spcAft>
              <a:buSzPts val="2400"/>
              <a:buNone/>
              <a:defRPr sz="6144"/>
            </a:lvl4pPr>
            <a:lvl5pPr lvl="4" algn="l">
              <a:lnSpc>
                <a:spcPct val="100000"/>
              </a:lnSpc>
              <a:spcBef>
                <a:spcPts val="0"/>
              </a:spcBef>
              <a:spcAft>
                <a:spcPts val="0"/>
              </a:spcAft>
              <a:buSzPts val="2400"/>
              <a:buNone/>
              <a:defRPr sz="6144"/>
            </a:lvl5pPr>
            <a:lvl6pPr lvl="5" algn="l">
              <a:lnSpc>
                <a:spcPct val="100000"/>
              </a:lnSpc>
              <a:spcBef>
                <a:spcPts val="0"/>
              </a:spcBef>
              <a:spcAft>
                <a:spcPts val="0"/>
              </a:spcAft>
              <a:buSzPts val="2400"/>
              <a:buNone/>
              <a:defRPr sz="6144"/>
            </a:lvl6pPr>
            <a:lvl7pPr lvl="6" algn="l">
              <a:lnSpc>
                <a:spcPct val="100000"/>
              </a:lnSpc>
              <a:spcBef>
                <a:spcPts val="0"/>
              </a:spcBef>
              <a:spcAft>
                <a:spcPts val="0"/>
              </a:spcAft>
              <a:buSzPts val="2400"/>
              <a:buNone/>
              <a:defRPr sz="6144"/>
            </a:lvl7pPr>
            <a:lvl8pPr lvl="7" algn="l">
              <a:lnSpc>
                <a:spcPct val="100000"/>
              </a:lnSpc>
              <a:spcBef>
                <a:spcPts val="0"/>
              </a:spcBef>
              <a:spcAft>
                <a:spcPts val="0"/>
              </a:spcAft>
              <a:buSzPts val="2400"/>
              <a:buNone/>
              <a:defRPr sz="6144"/>
            </a:lvl8pPr>
            <a:lvl9pPr lvl="8" algn="l">
              <a:lnSpc>
                <a:spcPct val="100000"/>
              </a:lnSpc>
              <a:spcBef>
                <a:spcPts val="0"/>
              </a:spcBef>
              <a:spcAft>
                <a:spcPts val="0"/>
              </a:spcAft>
              <a:buSzPts val="2400"/>
              <a:buNone/>
              <a:defRPr sz="6144"/>
            </a:lvl9pPr>
          </a:lstStyle>
          <a:p>
            <a:endParaRPr/>
          </a:p>
        </p:txBody>
      </p:sp>
      <p:sp>
        <p:nvSpPr>
          <p:cNvPr id="105" name="Google Shape;105;g3c481657ec8_4_23"/>
          <p:cNvSpPr txBox="1">
            <a:spLocks noGrp="1"/>
          </p:cNvSpPr>
          <p:nvPr>
            <p:ph type="body" idx="1"/>
          </p:nvPr>
        </p:nvSpPr>
        <p:spPr>
          <a:xfrm>
            <a:off x="1277052" y="5691791"/>
            <a:ext cx="11504517" cy="13022755"/>
          </a:xfrm>
          <a:prstGeom prst="rect">
            <a:avLst/>
          </a:prstGeom>
          <a:noFill/>
          <a:ln>
            <a:noFill/>
          </a:ln>
        </p:spPr>
        <p:txBody>
          <a:bodyPr spcFirstLastPara="1" wrap="square" lIns="90575" tIns="90575" rIns="90575" bIns="90575" anchor="t" anchorCtr="0">
            <a:normAutofit/>
          </a:bodyPr>
          <a:lstStyle>
            <a:lvl1pPr marL="1872691" lvl="0" indent="-1248461" algn="l">
              <a:lnSpc>
                <a:spcPct val="115000"/>
              </a:lnSpc>
              <a:spcBef>
                <a:spcPts val="0"/>
              </a:spcBef>
              <a:spcAft>
                <a:spcPts val="0"/>
              </a:spcAft>
              <a:buSzPts val="1200"/>
              <a:buChar char="●"/>
              <a:defRPr sz="3277"/>
            </a:lvl1pPr>
            <a:lvl2pPr marL="3745382" lvl="1" indent="-1248461" algn="l">
              <a:lnSpc>
                <a:spcPct val="115000"/>
              </a:lnSpc>
              <a:spcBef>
                <a:spcPts val="0"/>
              </a:spcBef>
              <a:spcAft>
                <a:spcPts val="0"/>
              </a:spcAft>
              <a:buSzPts val="1200"/>
              <a:buChar char="○"/>
              <a:defRPr sz="3277"/>
            </a:lvl2pPr>
            <a:lvl3pPr marL="5618074" lvl="2" indent="-1248461" algn="l">
              <a:lnSpc>
                <a:spcPct val="115000"/>
              </a:lnSpc>
              <a:spcBef>
                <a:spcPts val="0"/>
              </a:spcBef>
              <a:spcAft>
                <a:spcPts val="0"/>
              </a:spcAft>
              <a:buSzPts val="1200"/>
              <a:buChar char="■"/>
              <a:defRPr sz="3277"/>
            </a:lvl3pPr>
            <a:lvl4pPr marL="7490765" lvl="3" indent="-1248461" algn="l">
              <a:lnSpc>
                <a:spcPct val="115000"/>
              </a:lnSpc>
              <a:spcBef>
                <a:spcPts val="0"/>
              </a:spcBef>
              <a:spcAft>
                <a:spcPts val="0"/>
              </a:spcAft>
              <a:buSzPts val="1200"/>
              <a:buChar char="●"/>
              <a:defRPr sz="3277"/>
            </a:lvl4pPr>
            <a:lvl5pPr marL="9363456" lvl="4" indent="-1248461" algn="l">
              <a:lnSpc>
                <a:spcPct val="115000"/>
              </a:lnSpc>
              <a:spcBef>
                <a:spcPts val="0"/>
              </a:spcBef>
              <a:spcAft>
                <a:spcPts val="0"/>
              </a:spcAft>
              <a:buSzPts val="1200"/>
              <a:buChar char="○"/>
              <a:defRPr sz="3277"/>
            </a:lvl5pPr>
            <a:lvl6pPr marL="11236147" lvl="5" indent="-1248461" algn="l">
              <a:lnSpc>
                <a:spcPct val="115000"/>
              </a:lnSpc>
              <a:spcBef>
                <a:spcPts val="0"/>
              </a:spcBef>
              <a:spcAft>
                <a:spcPts val="0"/>
              </a:spcAft>
              <a:buSzPts val="1200"/>
              <a:buChar char="■"/>
              <a:defRPr sz="3277"/>
            </a:lvl6pPr>
            <a:lvl7pPr marL="13108838" lvl="6" indent="-1248461" algn="l">
              <a:lnSpc>
                <a:spcPct val="115000"/>
              </a:lnSpc>
              <a:spcBef>
                <a:spcPts val="0"/>
              </a:spcBef>
              <a:spcAft>
                <a:spcPts val="0"/>
              </a:spcAft>
              <a:buSzPts val="1200"/>
              <a:buChar char="●"/>
              <a:defRPr sz="3277"/>
            </a:lvl7pPr>
            <a:lvl8pPr marL="14981530" lvl="7" indent="-1248461" algn="l">
              <a:lnSpc>
                <a:spcPct val="115000"/>
              </a:lnSpc>
              <a:spcBef>
                <a:spcPts val="0"/>
              </a:spcBef>
              <a:spcAft>
                <a:spcPts val="0"/>
              </a:spcAft>
              <a:buSzPts val="1200"/>
              <a:buChar char="○"/>
              <a:defRPr sz="3277"/>
            </a:lvl8pPr>
            <a:lvl9pPr marL="16854221" lvl="8" indent="-1248461" algn="l">
              <a:lnSpc>
                <a:spcPct val="115000"/>
              </a:lnSpc>
              <a:spcBef>
                <a:spcPts val="0"/>
              </a:spcBef>
              <a:spcAft>
                <a:spcPts val="0"/>
              </a:spcAft>
              <a:buSzPts val="1200"/>
              <a:buChar char="■"/>
              <a:defRPr sz="3277"/>
            </a:lvl9pPr>
          </a:lstStyle>
          <a:p>
            <a:endParaRPr/>
          </a:p>
        </p:txBody>
      </p:sp>
      <p:sp>
        <p:nvSpPr>
          <p:cNvPr id="106" name="Google Shape;106;g3c481657ec8_4_23"/>
          <p:cNvSpPr txBox="1">
            <a:spLocks noGrp="1"/>
          </p:cNvSpPr>
          <p:nvPr>
            <p:ph type="sldNum" idx="12"/>
          </p:nvPr>
        </p:nvSpPr>
        <p:spPr>
          <a:xfrm>
            <a:off x="34712085" y="19100492"/>
            <a:ext cx="2248255" cy="1612222"/>
          </a:xfrm>
          <a:prstGeom prst="rect">
            <a:avLst/>
          </a:prstGeom>
          <a:noFill/>
          <a:ln>
            <a:noFill/>
          </a:ln>
        </p:spPr>
        <p:txBody>
          <a:bodyPr spcFirstLastPara="1" wrap="square" lIns="90575" tIns="90575" rIns="90575" bIns="90575" anchor="ctr" anchorCtr="0">
            <a:normAutofit/>
          </a:bodyPr>
          <a:lstStyle>
            <a:lvl1pPr marL="0" marR="0" lvl="0"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03977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07"/>
        <p:cNvGrpSpPr/>
        <p:nvPr/>
      </p:nvGrpSpPr>
      <p:grpSpPr>
        <a:xfrm>
          <a:off x="0" y="0"/>
          <a:ext cx="0" cy="0"/>
          <a:chOff x="0" y="0"/>
          <a:chExt cx="0" cy="0"/>
        </a:xfrm>
      </p:grpSpPr>
      <p:sp>
        <p:nvSpPr>
          <p:cNvPr id="108" name="Google Shape;108;g3c481657ec8_4_27"/>
          <p:cNvSpPr txBox="1">
            <a:spLocks noGrp="1"/>
          </p:cNvSpPr>
          <p:nvPr>
            <p:ph type="title"/>
          </p:nvPr>
        </p:nvSpPr>
        <p:spPr>
          <a:xfrm>
            <a:off x="2008578" y="1843809"/>
            <a:ext cx="26088990" cy="16755801"/>
          </a:xfrm>
          <a:prstGeom prst="rect">
            <a:avLst/>
          </a:prstGeom>
          <a:noFill/>
          <a:ln>
            <a:noFill/>
          </a:ln>
        </p:spPr>
        <p:txBody>
          <a:bodyPr spcFirstLastPara="1" wrap="square" lIns="90575" tIns="90575" rIns="90575" bIns="90575" anchor="ctr" anchorCtr="0">
            <a:normAutofit/>
          </a:bodyPr>
          <a:lstStyle>
            <a:lvl1pPr lvl="0" algn="l">
              <a:lnSpc>
                <a:spcPct val="100000"/>
              </a:lnSpc>
              <a:spcBef>
                <a:spcPts val="0"/>
              </a:spcBef>
              <a:spcAft>
                <a:spcPts val="0"/>
              </a:spcAft>
              <a:buSzPts val="4800"/>
              <a:buNone/>
              <a:defRPr sz="12288"/>
            </a:lvl1pPr>
            <a:lvl2pPr lvl="1" algn="l">
              <a:lnSpc>
                <a:spcPct val="100000"/>
              </a:lnSpc>
              <a:spcBef>
                <a:spcPts val="0"/>
              </a:spcBef>
              <a:spcAft>
                <a:spcPts val="0"/>
              </a:spcAft>
              <a:buSzPts val="4800"/>
              <a:buNone/>
              <a:defRPr sz="12288"/>
            </a:lvl2pPr>
            <a:lvl3pPr lvl="2" algn="l">
              <a:lnSpc>
                <a:spcPct val="100000"/>
              </a:lnSpc>
              <a:spcBef>
                <a:spcPts val="0"/>
              </a:spcBef>
              <a:spcAft>
                <a:spcPts val="0"/>
              </a:spcAft>
              <a:buSzPts val="4800"/>
              <a:buNone/>
              <a:defRPr sz="12288"/>
            </a:lvl3pPr>
            <a:lvl4pPr lvl="3" algn="l">
              <a:lnSpc>
                <a:spcPct val="100000"/>
              </a:lnSpc>
              <a:spcBef>
                <a:spcPts val="0"/>
              </a:spcBef>
              <a:spcAft>
                <a:spcPts val="0"/>
              </a:spcAft>
              <a:buSzPts val="4800"/>
              <a:buNone/>
              <a:defRPr sz="12288"/>
            </a:lvl4pPr>
            <a:lvl5pPr lvl="4" algn="l">
              <a:lnSpc>
                <a:spcPct val="100000"/>
              </a:lnSpc>
              <a:spcBef>
                <a:spcPts val="0"/>
              </a:spcBef>
              <a:spcAft>
                <a:spcPts val="0"/>
              </a:spcAft>
              <a:buSzPts val="4800"/>
              <a:buNone/>
              <a:defRPr sz="12288"/>
            </a:lvl5pPr>
            <a:lvl6pPr lvl="5" algn="l">
              <a:lnSpc>
                <a:spcPct val="100000"/>
              </a:lnSpc>
              <a:spcBef>
                <a:spcPts val="0"/>
              </a:spcBef>
              <a:spcAft>
                <a:spcPts val="0"/>
              </a:spcAft>
              <a:buSzPts val="4800"/>
              <a:buNone/>
              <a:defRPr sz="12288"/>
            </a:lvl6pPr>
            <a:lvl7pPr lvl="6" algn="l">
              <a:lnSpc>
                <a:spcPct val="100000"/>
              </a:lnSpc>
              <a:spcBef>
                <a:spcPts val="0"/>
              </a:spcBef>
              <a:spcAft>
                <a:spcPts val="0"/>
              </a:spcAft>
              <a:buSzPts val="4800"/>
              <a:buNone/>
              <a:defRPr sz="12288"/>
            </a:lvl7pPr>
            <a:lvl8pPr lvl="7" algn="l">
              <a:lnSpc>
                <a:spcPct val="100000"/>
              </a:lnSpc>
              <a:spcBef>
                <a:spcPts val="0"/>
              </a:spcBef>
              <a:spcAft>
                <a:spcPts val="0"/>
              </a:spcAft>
              <a:buSzPts val="4800"/>
              <a:buNone/>
              <a:defRPr sz="12288"/>
            </a:lvl8pPr>
            <a:lvl9pPr lvl="8" algn="l">
              <a:lnSpc>
                <a:spcPct val="100000"/>
              </a:lnSpc>
              <a:spcBef>
                <a:spcPts val="0"/>
              </a:spcBef>
              <a:spcAft>
                <a:spcPts val="0"/>
              </a:spcAft>
              <a:buSzPts val="4800"/>
              <a:buNone/>
              <a:defRPr sz="12288"/>
            </a:lvl9pPr>
          </a:lstStyle>
          <a:p>
            <a:endParaRPr/>
          </a:p>
        </p:txBody>
      </p:sp>
      <p:sp>
        <p:nvSpPr>
          <p:cNvPr id="109" name="Google Shape;109;g3c481657ec8_4_27"/>
          <p:cNvSpPr txBox="1">
            <a:spLocks noGrp="1"/>
          </p:cNvSpPr>
          <p:nvPr>
            <p:ph type="sldNum" idx="12"/>
          </p:nvPr>
        </p:nvSpPr>
        <p:spPr>
          <a:xfrm>
            <a:off x="34712085" y="19100492"/>
            <a:ext cx="2248255" cy="1612222"/>
          </a:xfrm>
          <a:prstGeom prst="rect">
            <a:avLst/>
          </a:prstGeom>
          <a:noFill/>
          <a:ln>
            <a:noFill/>
          </a:ln>
        </p:spPr>
        <p:txBody>
          <a:bodyPr spcFirstLastPara="1" wrap="square" lIns="90575" tIns="90575" rIns="90575" bIns="90575" anchor="ctr" anchorCtr="0">
            <a:normAutofit/>
          </a:bodyPr>
          <a:lstStyle>
            <a:lvl1pPr marL="0" marR="0" lvl="0"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425381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10"/>
        <p:cNvGrpSpPr/>
        <p:nvPr/>
      </p:nvGrpSpPr>
      <p:grpSpPr>
        <a:xfrm>
          <a:off x="0" y="0"/>
          <a:ext cx="0" cy="0"/>
          <a:chOff x="0" y="0"/>
          <a:chExt cx="0" cy="0"/>
        </a:xfrm>
      </p:grpSpPr>
      <p:sp>
        <p:nvSpPr>
          <p:cNvPr id="111" name="Google Shape;111;g3c481657ec8_4_30"/>
          <p:cNvSpPr/>
          <p:nvPr/>
        </p:nvSpPr>
        <p:spPr>
          <a:xfrm>
            <a:off x="18731715" y="-510"/>
            <a:ext cx="18731715" cy="21067725"/>
          </a:xfrm>
          <a:prstGeom prst="rect">
            <a:avLst/>
          </a:prstGeom>
          <a:solidFill>
            <a:schemeClr val="lt2"/>
          </a:solidFill>
          <a:ln>
            <a:noFill/>
          </a:ln>
        </p:spPr>
        <p:txBody>
          <a:bodyPr spcFirstLastPara="1" wrap="square" lIns="237362" tIns="237362" rIns="237362" bIns="237362" anchor="ctr" anchorCtr="0">
            <a:noAutofit/>
          </a:bodyPr>
          <a:lstStyle/>
          <a:p>
            <a:pPr marL="0" marR="0" lvl="0" indent="0" algn="l" rtl="0">
              <a:lnSpc>
                <a:spcPct val="100000"/>
              </a:lnSpc>
              <a:spcBef>
                <a:spcPts val="0"/>
              </a:spcBef>
              <a:spcAft>
                <a:spcPts val="0"/>
              </a:spcAft>
              <a:buClr>
                <a:srgbClr val="000000"/>
              </a:buClr>
              <a:buSzPts val="300"/>
              <a:buFont typeface="Arial"/>
              <a:buNone/>
            </a:pPr>
            <a:endParaRPr sz="819" b="0" i="0" u="none" strike="noStrike" cap="none">
              <a:solidFill>
                <a:srgbClr val="000000"/>
              </a:solidFill>
              <a:latin typeface="Arial"/>
              <a:ea typeface="Arial"/>
              <a:cs typeface="Arial"/>
              <a:sym typeface="Arial"/>
            </a:endParaRPr>
          </a:p>
        </p:txBody>
      </p:sp>
      <p:sp>
        <p:nvSpPr>
          <p:cNvPr id="112" name="Google Shape;112;g3c481657ec8_4_30"/>
          <p:cNvSpPr txBox="1">
            <a:spLocks noGrp="1"/>
          </p:cNvSpPr>
          <p:nvPr>
            <p:ph type="title"/>
          </p:nvPr>
        </p:nvSpPr>
        <p:spPr>
          <a:xfrm>
            <a:off x="1087769" y="5051074"/>
            <a:ext cx="16573590" cy="6071409"/>
          </a:xfrm>
          <a:prstGeom prst="rect">
            <a:avLst/>
          </a:prstGeom>
          <a:noFill/>
          <a:ln>
            <a:noFill/>
          </a:ln>
        </p:spPr>
        <p:txBody>
          <a:bodyPr spcFirstLastPara="1" wrap="square" lIns="90575" tIns="90575" rIns="90575" bIns="90575" anchor="b" anchorCtr="0">
            <a:normAutofit/>
          </a:bodyPr>
          <a:lstStyle>
            <a:lvl1pPr lvl="0" algn="ctr">
              <a:lnSpc>
                <a:spcPct val="100000"/>
              </a:lnSpc>
              <a:spcBef>
                <a:spcPts val="0"/>
              </a:spcBef>
              <a:spcAft>
                <a:spcPts val="0"/>
              </a:spcAft>
              <a:buSzPts val="4200"/>
              <a:buNone/>
              <a:defRPr sz="11059"/>
            </a:lvl1pPr>
            <a:lvl2pPr lvl="1" algn="ctr">
              <a:lnSpc>
                <a:spcPct val="100000"/>
              </a:lnSpc>
              <a:spcBef>
                <a:spcPts val="0"/>
              </a:spcBef>
              <a:spcAft>
                <a:spcPts val="0"/>
              </a:spcAft>
              <a:buSzPts val="4200"/>
              <a:buNone/>
              <a:defRPr sz="11059"/>
            </a:lvl2pPr>
            <a:lvl3pPr lvl="2" algn="ctr">
              <a:lnSpc>
                <a:spcPct val="100000"/>
              </a:lnSpc>
              <a:spcBef>
                <a:spcPts val="0"/>
              </a:spcBef>
              <a:spcAft>
                <a:spcPts val="0"/>
              </a:spcAft>
              <a:buSzPts val="4200"/>
              <a:buNone/>
              <a:defRPr sz="11059"/>
            </a:lvl3pPr>
            <a:lvl4pPr lvl="3" algn="ctr">
              <a:lnSpc>
                <a:spcPct val="100000"/>
              </a:lnSpc>
              <a:spcBef>
                <a:spcPts val="0"/>
              </a:spcBef>
              <a:spcAft>
                <a:spcPts val="0"/>
              </a:spcAft>
              <a:buSzPts val="4200"/>
              <a:buNone/>
              <a:defRPr sz="11059"/>
            </a:lvl4pPr>
            <a:lvl5pPr lvl="4" algn="ctr">
              <a:lnSpc>
                <a:spcPct val="100000"/>
              </a:lnSpc>
              <a:spcBef>
                <a:spcPts val="0"/>
              </a:spcBef>
              <a:spcAft>
                <a:spcPts val="0"/>
              </a:spcAft>
              <a:buSzPts val="4200"/>
              <a:buNone/>
              <a:defRPr sz="11059"/>
            </a:lvl5pPr>
            <a:lvl6pPr lvl="5" algn="ctr">
              <a:lnSpc>
                <a:spcPct val="100000"/>
              </a:lnSpc>
              <a:spcBef>
                <a:spcPts val="0"/>
              </a:spcBef>
              <a:spcAft>
                <a:spcPts val="0"/>
              </a:spcAft>
              <a:buSzPts val="4200"/>
              <a:buNone/>
              <a:defRPr sz="11059"/>
            </a:lvl6pPr>
            <a:lvl7pPr lvl="6" algn="ctr">
              <a:lnSpc>
                <a:spcPct val="100000"/>
              </a:lnSpc>
              <a:spcBef>
                <a:spcPts val="0"/>
              </a:spcBef>
              <a:spcAft>
                <a:spcPts val="0"/>
              </a:spcAft>
              <a:buSzPts val="4200"/>
              <a:buNone/>
              <a:defRPr sz="11059"/>
            </a:lvl7pPr>
            <a:lvl8pPr lvl="7" algn="ctr">
              <a:lnSpc>
                <a:spcPct val="100000"/>
              </a:lnSpc>
              <a:spcBef>
                <a:spcPts val="0"/>
              </a:spcBef>
              <a:spcAft>
                <a:spcPts val="0"/>
              </a:spcAft>
              <a:buSzPts val="4200"/>
              <a:buNone/>
              <a:defRPr sz="11059"/>
            </a:lvl8pPr>
            <a:lvl9pPr lvl="8" algn="ctr">
              <a:lnSpc>
                <a:spcPct val="100000"/>
              </a:lnSpc>
              <a:spcBef>
                <a:spcPts val="0"/>
              </a:spcBef>
              <a:spcAft>
                <a:spcPts val="0"/>
              </a:spcAft>
              <a:buSzPts val="4200"/>
              <a:buNone/>
              <a:defRPr sz="11059"/>
            </a:lvl9pPr>
          </a:lstStyle>
          <a:p>
            <a:endParaRPr/>
          </a:p>
        </p:txBody>
      </p:sp>
      <p:sp>
        <p:nvSpPr>
          <p:cNvPr id="113" name="Google Shape;113;g3c481657ec8_4_30"/>
          <p:cNvSpPr txBox="1">
            <a:spLocks noGrp="1"/>
          </p:cNvSpPr>
          <p:nvPr>
            <p:ph type="subTitle" idx="1"/>
          </p:nvPr>
        </p:nvSpPr>
        <p:spPr>
          <a:xfrm>
            <a:off x="1087769" y="11481369"/>
            <a:ext cx="16573590" cy="5058995"/>
          </a:xfrm>
          <a:prstGeom prst="rect">
            <a:avLst/>
          </a:prstGeom>
          <a:noFill/>
          <a:ln>
            <a:noFill/>
          </a:ln>
        </p:spPr>
        <p:txBody>
          <a:bodyPr spcFirstLastPara="1" wrap="square" lIns="90575" tIns="90575" rIns="90575" bIns="90575" anchor="t" anchorCtr="0">
            <a:normAutofit/>
          </a:bodyPr>
          <a:lstStyle>
            <a:lvl1pPr lvl="0" algn="ctr">
              <a:lnSpc>
                <a:spcPct val="100000"/>
              </a:lnSpc>
              <a:spcBef>
                <a:spcPts val="0"/>
              </a:spcBef>
              <a:spcAft>
                <a:spcPts val="0"/>
              </a:spcAft>
              <a:buSzPts val="2100"/>
              <a:buNone/>
              <a:defRPr sz="5325"/>
            </a:lvl1pPr>
            <a:lvl2pPr lvl="1" algn="ctr">
              <a:lnSpc>
                <a:spcPct val="100000"/>
              </a:lnSpc>
              <a:spcBef>
                <a:spcPts val="0"/>
              </a:spcBef>
              <a:spcAft>
                <a:spcPts val="0"/>
              </a:spcAft>
              <a:buSzPts val="2100"/>
              <a:buNone/>
              <a:defRPr sz="5325"/>
            </a:lvl2pPr>
            <a:lvl3pPr lvl="2" algn="ctr">
              <a:lnSpc>
                <a:spcPct val="100000"/>
              </a:lnSpc>
              <a:spcBef>
                <a:spcPts val="0"/>
              </a:spcBef>
              <a:spcAft>
                <a:spcPts val="0"/>
              </a:spcAft>
              <a:buSzPts val="2100"/>
              <a:buNone/>
              <a:defRPr sz="5325"/>
            </a:lvl3pPr>
            <a:lvl4pPr lvl="3" algn="ctr">
              <a:lnSpc>
                <a:spcPct val="100000"/>
              </a:lnSpc>
              <a:spcBef>
                <a:spcPts val="0"/>
              </a:spcBef>
              <a:spcAft>
                <a:spcPts val="0"/>
              </a:spcAft>
              <a:buSzPts val="2100"/>
              <a:buNone/>
              <a:defRPr sz="5325"/>
            </a:lvl4pPr>
            <a:lvl5pPr lvl="4" algn="ctr">
              <a:lnSpc>
                <a:spcPct val="100000"/>
              </a:lnSpc>
              <a:spcBef>
                <a:spcPts val="0"/>
              </a:spcBef>
              <a:spcAft>
                <a:spcPts val="0"/>
              </a:spcAft>
              <a:buSzPts val="2100"/>
              <a:buNone/>
              <a:defRPr sz="5325"/>
            </a:lvl5pPr>
            <a:lvl6pPr lvl="5" algn="ctr">
              <a:lnSpc>
                <a:spcPct val="100000"/>
              </a:lnSpc>
              <a:spcBef>
                <a:spcPts val="0"/>
              </a:spcBef>
              <a:spcAft>
                <a:spcPts val="0"/>
              </a:spcAft>
              <a:buSzPts val="2100"/>
              <a:buNone/>
              <a:defRPr sz="5325"/>
            </a:lvl6pPr>
            <a:lvl7pPr lvl="6" algn="ctr">
              <a:lnSpc>
                <a:spcPct val="100000"/>
              </a:lnSpc>
              <a:spcBef>
                <a:spcPts val="0"/>
              </a:spcBef>
              <a:spcAft>
                <a:spcPts val="0"/>
              </a:spcAft>
              <a:buSzPts val="2100"/>
              <a:buNone/>
              <a:defRPr sz="5325"/>
            </a:lvl7pPr>
            <a:lvl8pPr lvl="7" algn="ctr">
              <a:lnSpc>
                <a:spcPct val="100000"/>
              </a:lnSpc>
              <a:spcBef>
                <a:spcPts val="0"/>
              </a:spcBef>
              <a:spcAft>
                <a:spcPts val="0"/>
              </a:spcAft>
              <a:buSzPts val="2100"/>
              <a:buNone/>
              <a:defRPr sz="5325"/>
            </a:lvl8pPr>
            <a:lvl9pPr lvl="8" algn="ctr">
              <a:lnSpc>
                <a:spcPct val="100000"/>
              </a:lnSpc>
              <a:spcBef>
                <a:spcPts val="0"/>
              </a:spcBef>
              <a:spcAft>
                <a:spcPts val="0"/>
              </a:spcAft>
              <a:buSzPts val="2100"/>
              <a:buNone/>
              <a:defRPr sz="5325"/>
            </a:lvl9pPr>
          </a:lstStyle>
          <a:p>
            <a:endParaRPr/>
          </a:p>
        </p:txBody>
      </p:sp>
      <p:sp>
        <p:nvSpPr>
          <p:cNvPr id="114" name="Google Shape;114;g3c481657ec8_4_30"/>
          <p:cNvSpPr txBox="1">
            <a:spLocks noGrp="1"/>
          </p:cNvSpPr>
          <p:nvPr>
            <p:ph type="body" idx="2"/>
          </p:nvPr>
        </p:nvSpPr>
        <p:spPr>
          <a:xfrm>
            <a:off x="20237382" y="2965803"/>
            <a:ext cx="15720380" cy="15135133"/>
          </a:xfrm>
          <a:prstGeom prst="rect">
            <a:avLst/>
          </a:prstGeom>
          <a:noFill/>
          <a:ln>
            <a:noFill/>
          </a:ln>
        </p:spPr>
        <p:txBody>
          <a:bodyPr spcFirstLastPara="1" wrap="square" lIns="90575" tIns="90575" rIns="90575" bIns="90575" anchor="ctr" anchorCtr="0">
            <a:normAutofit/>
          </a:bodyPr>
          <a:lstStyle>
            <a:lvl1pPr marL="1872691" lvl="0" indent="-1404518" algn="l">
              <a:lnSpc>
                <a:spcPct val="115000"/>
              </a:lnSpc>
              <a:spcBef>
                <a:spcPts val="0"/>
              </a:spcBef>
              <a:spcAft>
                <a:spcPts val="0"/>
              </a:spcAft>
              <a:buSzPts val="1800"/>
              <a:buChar char="●"/>
              <a:defRPr/>
            </a:lvl1pPr>
            <a:lvl2pPr marL="3745382" lvl="1" indent="-1300480" algn="l">
              <a:lnSpc>
                <a:spcPct val="115000"/>
              </a:lnSpc>
              <a:spcBef>
                <a:spcPts val="0"/>
              </a:spcBef>
              <a:spcAft>
                <a:spcPts val="0"/>
              </a:spcAft>
              <a:buSzPts val="1400"/>
              <a:buChar char="○"/>
              <a:defRPr/>
            </a:lvl2pPr>
            <a:lvl3pPr marL="5618074" lvl="2" indent="-1300480" algn="l">
              <a:lnSpc>
                <a:spcPct val="115000"/>
              </a:lnSpc>
              <a:spcBef>
                <a:spcPts val="0"/>
              </a:spcBef>
              <a:spcAft>
                <a:spcPts val="0"/>
              </a:spcAft>
              <a:buSzPts val="1400"/>
              <a:buChar char="■"/>
              <a:defRPr/>
            </a:lvl3pPr>
            <a:lvl4pPr marL="7490765" lvl="3" indent="-1300480" algn="l">
              <a:lnSpc>
                <a:spcPct val="115000"/>
              </a:lnSpc>
              <a:spcBef>
                <a:spcPts val="0"/>
              </a:spcBef>
              <a:spcAft>
                <a:spcPts val="0"/>
              </a:spcAft>
              <a:buSzPts val="1400"/>
              <a:buChar char="●"/>
              <a:defRPr/>
            </a:lvl4pPr>
            <a:lvl5pPr marL="9363456" lvl="4" indent="-1300480" algn="l">
              <a:lnSpc>
                <a:spcPct val="115000"/>
              </a:lnSpc>
              <a:spcBef>
                <a:spcPts val="0"/>
              </a:spcBef>
              <a:spcAft>
                <a:spcPts val="0"/>
              </a:spcAft>
              <a:buSzPts val="1400"/>
              <a:buChar char="○"/>
              <a:defRPr/>
            </a:lvl5pPr>
            <a:lvl6pPr marL="11236147" lvl="5" indent="-1300480" algn="l">
              <a:lnSpc>
                <a:spcPct val="115000"/>
              </a:lnSpc>
              <a:spcBef>
                <a:spcPts val="0"/>
              </a:spcBef>
              <a:spcAft>
                <a:spcPts val="0"/>
              </a:spcAft>
              <a:buSzPts val="1400"/>
              <a:buChar char="■"/>
              <a:defRPr/>
            </a:lvl6pPr>
            <a:lvl7pPr marL="13108838" lvl="6" indent="-1300480" algn="l">
              <a:lnSpc>
                <a:spcPct val="115000"/>
              </a:lnSpc>
              <a:spcBef>
                <a:spcPts val="0"/>
              </a:spcBef>
              <a:spcAft>
                <a:spcPts val="0"/>
              </a:spcAft>
              <a:buSzPts val="1400"/>
              <a:buChar char="●"/>
              <a:defRPr/>
            </a:lvl7pPr>
            <a:lvl8pPr marL="14981530" lvl="7" indent="-1300480" algn="l">
              <a:lnSpc>
                <a:spcPct val="115000"/>
              </a:lnSpc>
              <a:spcBef>
                <a:spcPts val="0"/>
              </a:spcBef>
              <a:spcAft>
                <a:spcPts val="0"/>
              </a:spcAft>
              <a:buSzPts val="1400"/>
              <a:buChar char="○"/>
              <a:defRPr/>
            </a:lvl8pPr>
            <a:lvl9pPr marL="16854221" lvl="8" indent="-1300480" algn="l">
              <a:lnSpc>
                <a:spcPct val="115000"/>
              </a:lnSpc>
              <a:spcBef>
                <a:spcPts val="0"/>
              </a:spcBef>
              <a:spcAft>
                <a:spcPts val="0"/>
              </a:spcAft>
              <a:buSzPts val="1400"/>
              <a:buChar char="■"/>
              <a:defRPr/>
            </a:lvl9pPr>
          </a:lstStyle>
          <a:p>
            <a:endParaRPr/>
          </a:p>
        </p:txBody>
      </p:sp>
      <p:sp>
        <p:nvSpPr>
          <p:cNvPr id="115" name="Google Shape;115;g3c481657ec8_4_30"/>
          <p:cNvSpPr txBox="1">
            <a:spLocks noGrp="1"/>
          </p:cNvSpPr>
          <p:nvPr>
            <p:ph type="sldNum" idx="12"/>
          </p:nvPr>
        </p:nvSpPr>
        <p:spPr>
          <a:xfrm>
            <a:off x="34712085" y="19100492"/>
            <a:ext cx="2248255" cy="1612222"/>
          </a:xfrm>
          <a:prstGeom prst="rect">
            <a:avLst/>
          </a:prstGeom>
          <a:noFill/>
          <a:ln>
            <a:noFill/>
          </a:ln>
        </p:spPr>
        <p:txBody>
          <a:bodyPr spcFirstLastPara="1" wrap="square" lIns="90575" tIns="90575" rIns="90575" bIns="90575" anchor="ctr" anchorCtr="0">
            <a:normAutofit/>
          </a:bodyPr>
          <a:lstStyle>
            <a:lvl1pPr marL="0" marR="0" lvl="0"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08168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16"/>
        <p:cNvGrpSpPr/>
        <p:nvPr/>
      </p:nvGrpSpPr>
      <p:grpSpPr>
        <a:xfrm>
          <a:off x="0" y="0"/>
          <a:ext cx="0" cy="0"/>
          <a:chOff x="0" y="0"/>
          <a:chExt cx="0" cy="0"/>
        </a:xfrm>
      </p:grpSpPr>
      <p:sp>
        <p:nvSpPr>
          <p:cNvPr id="117" name="Google Shape;117;g3c481657ec8_4_36"/>
          <p:cNvSpPr txBox="1">
            <a:spLocks noGrp="1"/>
          </p:cNvSpPr>
          <p:nvPr>
            <p:ph type="body" idx="1"/>
          </p:nvPr>
        </p:nvSpPr>
        <p:spPr>
          <a:xfrm>
            <a:off x="1277050" y="17328396"/>
            <a:ext cx="24577179" cy="2478523"/>
          </a:xfrm>
          <a:prstGeom prst="rect">
            <a:avLst/>
          </a:prstGeom>
          <a:noFill/>
          <a:ln>
            <a:noFill/>
          </a:ln>
        </p:spPr>
        <p:txBody>
          <a:bodyPr spcFirstLastPara="1" wrap="square" lIns="90575" tIns="90575" rIns="90575" bIns="90575" anchor="ctr" anchorCtr="0">
            <a:normAutofit/>
          </a:bodyPr>
          <a:lstStyle>
            <a:lvl1pPr marL="1872691" lvl="0" indent="-936346" algn="l">
              <a:lnSpc>
                <a:spcPct val="100000"/>
              </a:lnSpc>
              <a:spcBef>
                <a:spcPts val="0"/>
              </a:spcBef>
              <a:spcAft>
                <a:spcPts val="0"/>
              </a:spcAft>
              <a:buSzPts val="1800"/>
              <a:buNone/>
              <a:defRPr/>
            </a:lvl1pPr>
          </a:lstStyle>
          <a:p>
            <a:endParaRPr/>
          </a:p>
        </p:txBody>
      </p:sp>
      <p:sp>
        <p:nvSpPr>
          <p:cNvPr id="118" name="Google Shape;118;g3c481657ec8_4_36"/>
          <p:cNvSpPr txBox="1">
            <a:spLocks noGrp="1"/>
          </p:cNvSpPr>
          <p:nvPr>
            <p:ph type="sldNum" idx="12"/>
          </p:nvPr>
        </p:nvSpPr>
        <p:spPr>
          <a:xfrm>
            <a:off x="34712085" y="19100492"/>
            <a:ext cx="2248255" cy="1612222"/>
          </a:xfrm>
          <a:prstGeom prst="rect">
            <a:avLst/>
          </a:prstGeom>
          <a:noFill/>
          <a:ln>
            <a:noFill/>
          </a:ln>
        </p:spPr>
        <p:txBody>
          <a:bodyPr spcFirstLastPara="1" wrap="square" lIns="90575" tIns="90575" rIns="90575" bIns="90575" anchor="ctr" anchorCtr="0">
            <a:normAutofit/>
          </a:bodyPr>
          <a:lstStyle>
            <a:lvl1pPr marL="0" marR="0" lvl="0"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8123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19"/>
        <p:cNvGrpSpPr/>
        <p:nvPr/>
      </p:nvGrpSpPr>
      <p:grpSpPr>
        <a:xfrm>
          <a:off x="0" y="0"/>
          <a:ext cx="0" cy="0"/>
          <a:chOff x="0" y="0"/>
          <a:chExt cx="0" cy="0"/>
        </a:xfrm>
      </p:grpSpPr>
      <p:sp>
        <p:nvSpPr>
          <p:cNvPr id="120" name="Google Shape;120;g3c481657ec8_4_39"/>
          <p:cNvSpPr txBox="1">
            <a:spLocks noGrp="1"/>
          </p:cNvSpPr>
          <p:nvPr>
            <p:ph type="title" hasCustomPrompt="1"/>
          </p:nvPr>
        </p:nvSpPr>
        <p:spPr>
          <a:xfrm>
            <a:off x="1277050" y="4530681"/>
            <a:ext cx="34909428" cy="8042476"/>
          </a:xfrm>
          <a:prstGeom prst="rect">
            <a:avLst/>
          </a:prstGeom>
          <a:noFill/>
          <a:ln>
            <a:noFill/>
          </a:ln>
        </p:spPr>
        <p:txBody>
          <a:bodyPr spcFirstLastPara="1" wrap="square" lIns="90575" tIns="90575" rIns="90575" bIns="90575" anchor="b" anchorCtr="0">
            <a:normAutofit/>
          </a:bodyPr>
          <a:lstStyle>
            <a:lvl1pPr lvl="0" algn="ctr">
              <a:lnSpc>
                <a:spcPct val="100000"/>
              </a:lnSpc>
              <a:spcBef>
                <a:spcPts val="0"/>
              </a:spcBef>
              <a:spcAft>
                <a:spcPts val="0"/>
              </a:spcAft>
              <a:buSzPts val="11900"/>
              <a:buNone/>
              <a:defRPr sz="31130"/>
            </a:lvl1pPr>
            <a:lvl2pPr lvl="1" algn="ctr">
              <a:lnSpc>
                <a:spcPct val="100000"/>
              </a:lnSpc>
              <a:spcBef>
                <a:spcPts val="0"/>
              </a:spcBef>
              <a:spcAft>
                <a:spcPts val="0"/>
              </a:spcAft>
              <a:buSzPts val="11900"/>
              <a:buNone/>
              <a:defRPr sz="31130"/>
            </a:lvl2pPr>
            <a:lvl3pPr lvl="2" algn="ctr">
              <a:lnSpc>
                <a:spcPct val="100000"/>
              </a:lnSpc>
              <a:spcBef>
                <a:spcPts val="0"/>
              </a:spcBef>
              <a:spcAft>
                <a:spcPts val="0"/>
              </a:spcAft>
              <a:buSzPts val="11900"/>
              <a:buNone/>
              <a:defRPr sz="31130"/>
            </a:lvl3pPr>
            <a:lvl4pPr lvl="3" algn="ctr">
              <a:lnSpc>
                <a:spcPct val="100000"/>
              </a:lnSpc>
              <a:spcBef>
                <a:spcPts val="0"/>
              </a:spcBef>
              <a:spcAft>
                <a:spcPts val="0"/>
              </a:spcAft>
              <a:buSzPts val="11900"/>
              <a:buNone/>
              <a:defRPr sz="31130"/>
            </a:lvl4pPr>
            <a:lvl5pPr lvl="4" algn="ctr">
              <a:lnSpc>
                <a:spcPct val="100000"/>
              </a:lnSpc>
              <a:spcBef>
                <a:spcPts val="0"/>
              </a:spcBef>
              <a:spcAft>
                <a:spcPts val="0"/>
              </a:spcAft>
              <a:buSzPts val="11900"/>
              <a:buNone/>
              <a:defRPr sz="31130"/>
            </a:lvl5pPr>
            <a:lvl6pPr lvl="5" algn="ctr">
              <a:lnSpc>
                <a:spcPct val="100000"/>
              </a:lnSpc>
              <a:spcBef>
                <a:spcPts val="0"/>
              </a:spcBef>
              <a:spcAft>
                <a:spcPts val="0"/>
              </a:spcAft>
              <a:buSzPts val="11900"/>
              <a:buNone/>
              <a:defRPr sz="31130"/>
            </a:lvl6pPr>
            <a:lvl7pPr lvl="6" algn="ctr">
              <a:lnSpc>
                <a:spcPct val="100000"/>
              </a:lnSpc>
              <a:spcBef>
                <a:spcPts val="0"/>
              </a:spcBef>
              <a:spcAft>
                <a:spcPts val="0"/>
              </a:spcAft>
              <a:buSzPts val="11900"/>
              <a:buNone/>
              <a:defRPr sz="31130"/>
            </a:lvl7pPr>
            <a:lvl8pPr lvl="7" algn="ctr">
              <a:lnSpc>
                <a:spcPct val="100000"/>
              </a:lnSpc>
              <a:spcBef>
                <a:spcPts val="0"/>
              </a:spcBef>
              <a:spcAft>
                <a:spcPts val="0"/>
              </a:spcAft>
              <a:buSzPts val="11900"/>
              <a:buNone/>
              <a:defRPr sz="31130"/>
            </a:lvl8pPr>
            <a:lvl9pPr lvl="8" algn="ctr">
              <a:lnSpc>
                <a:spcPct val="100000"/>
              </a:lnSpc>
              <a:spcBef>
                <a:spcPts val="0"/>
              </a:spcBef>
              <a:spcAft>
                <a:spcPts val="0"/>
              </a:spcAft>
              <a:buSzPts val="11900"/>
              <a:buNone/>
              <a:defRPr sz="31130"/>
            </a:lvl9pPr>
          </a:lstStyle>
          <a:p>
            <a:r>
              <a:t>xx%</a:t>
            </a:r>
          </a:p>
        </p:txBody>
      </p:sp>
      <p:sp>
        <p:nvSpPr>
          <p:cNvPr id="121" name="Google Shape;121;g3c481657ec8_4_39"/>
          <p:cNvSpPr txBox="1">
            <a:spLocks noGrp="1"/>
          </p:cNvSpPr>
          <p:nvPr>
            <p:ph type="body" idx="1"/>
          </p:nvPr>
        </p:nvSpPr>
        <p:spPr>
          <a:xfrm>
            <a:off x="1277050" y="12911483"/>
            <a:ext cx="34909428" cy="5327987"/>
          </a:xfrm>
          <a:prstGeom prst="rect">
            <a:avLst/>
          </a:prstGeom>
          <a:noFill/>
          <a:ln>
            <a:noFill/>
          </a:ln>
        </p:spPr>
        <p:txBody>
          <a:bodyPr spcFirstLastPara="1" wrap="square" lIns="90575" tIns="90575" rIns="90575" bIns="90575" anchor="t" anchorCtr="0">
            <a:normAutofit/>
          </a:bodyPr>
          <a:lstStyle>
            <a:lvl1pPr marL="1872691" lvl="0" indent="-1404518" algn="ctr">
              <a:lnSpc>
                <a:spcPct val="115000"/>
              </a:lnSpc>
              <a:spcBef>
                <a:spcPts val="0"/>
              </a:spcBef>
              <a:spcAft>
                <a:spcPts val="0"/>
              </a:spcAft>
              <a:buSzPts val="1800"/>
              <a:buChar char="●"/>
              <a:defRPr/>
            </a:lvl1pPr>
            <a:lvl2pPr marL="3745382" lvl="1" indent="-1300480" algn="ctr">
              <a:lnSpc>
                <a:spcPct val="115000"/>
              </a:lnSpc>
              <a:spcBef>
                <a:spcPts val="0"/>
              </a:spcBef>
              <a:spcAft>
                <a:spcPts val="0"/>
              </a:spcAft>
              <a:buSzPts val="1400"/>
              <a:buChar char="○"/>
              <a:defRPr/>
            </a:lvl2pPr>
            <a:lvl3pPr marL="5618074" lvl="2" indent="-1300480" algn="ctr">
              <a:lnSpc>
                <a:spcPct val="115000"/>
              </a:lnSpc>
              <a:spcBef>
                <a:spcPts val="0"/>
              </a:spcBef>
              <a:spcAft>
                <a:spcPts val="0"/>
              </a:spcAft>
              <a:buSzPts val="1400"/>
              <a:buChar char="■"/>
              <a:defRPr/>
            </a:lvl3pPr>
            <a:lvl4pPr marL="7490765" lvl="3" indent="-1300480" algn="ctr">
              <a:lnSpc>
                <a:spcPct val="115000"/>
              </a:lnSpc>
              <a:spcBef>
                <a:spcPts val="0"/>
              </a:spcBef>
              <a:spcAft>
                <a:spcPts val="0"/>
              </a:spcAft>
              <a:buSzPts val="1400"/>
              <a:buChar char="●"/>
              <a:defRPr/>
            </a:lvl4pPr>
            <a:lvl5pPr marL="9363456" lvl="4" indent="-1300480" algn="ctr">
              <a:lnSpc>
                <a:spcPct val="115000"/>
              </a:lnSpc>
              <a:spcBef>
                <a:spcPts val="0"/>
              </a:spcBef>
              <a:spcAft>
                <a:spcPts val="0"/>
              </a:spcAft>
              <a:buSzPts val="1400"/>
              <a:buChar char="○"/>
              <a:defRPr/>
            </a:lvl5pPr>
            <a:lvl6pPr marL="11236147" lvl="5" indent="-1300480" algn="ctr">
              <a:lnSpc>
                <a:spcPct val="115000"/>
              </a:lnSpc>
              <a:spcBef>
                <a:spcPts val="0"/>
              </a:spcBef>
              <a:spcAft>
                <a:spcPts val="0"/>
              </a:spcAft>
              <a:buSzPts val="1400"/>
              <a:buChar char="■"/>
              <a:defRPr/>
            </a:lvl6pPr>
            <a:lvl7pPr marL="13108838" lvl="6" indent="-1300480" algn="ctr">
              <a:lnSpc>
                <a:spcPct val="115000"/>
              </a:lnSpc>
              <a:spcBef>
                <a:spcPts val="0"/>
              </a:spcBef>
              <a:spcAft>
                <a:spcPts val="0"/>
              </a:spcAft>
              <a:buSzPts val="1400"/>
              <a:buChar char="●"/>
              <a:defRPr/>
            </a:lvl7pPr>
            <a:lvl8pPr marL="14981530" lvl="7" indent="-1300480" algn="ctr">
              <a:lnSpc>
                <a:spcPct val="115000"/>
              </a:lnSpc>
              <a:spcBef>
                <a:spcPts val="0"/>
              </a:spcBef>
              <a:spcAft>
                <a:spcPts val="0"/>
              </a:spcAft>
              <a:buSzPts val="1400"/>
              <a:buChar char="○"/>
              <a:defRPr/>
            </a:lvl8pPr>
            <a:lvl9pPr marL="16854221" lvl="8" indent="-1300480" algn="ctr">
              <a:lnSpc>
                <a:spcPct val="115000"/>
              </a:lnSpc>
              <a:spcBef>
                <a:spcPts val="0"/>
              </a:spcBef>
              <a:spcAft>
                <a:spcPts val="0"/>
              </a:spcAft>
              <a:buSzPts val="1400"/>
              <a:buChar char="■"/>
              <a:defRPr/>
            </a:lvl9pPr>
          </a:lstStyle>
          <a:p>
            <a:endParaRPr/>
          </a:p>
        </p:txBody>
      </p:sp>
      <p:sp>
        <p:nvSpPr>
          <p:cNvPr id="122" name="Google Shape;122;g3c481657ec8_4_39"/>
          <p:cNvSpPr txBox="1">
            <a:spLocks noGrp="1"/>
          </p:cNvSpPr>
          <p:nvPr>
            <p:ph type="sldNum" idx="12"/>
          </p:nvPr>
        </p:nvSpPr>
        <p:spPr>
          <a:xfrm>
            <a:off x="34712085" y="19100492"/>
            <a:ext cx="2248255" cy="1612222"/>
          </a:xfrm>
          <a:prstGeom prst="rect">
            <a:avLst/>
          </a:prstGeom>
          <a:noFill/>
          <a:ln>
            <a:noFill/>
          </a:ln>
        </p:spPr>
        <p:txBody>
          <a:bodyPr spcFirstLastPara="1" wrap="square" lIns="90575" tIns="90575" rIns="90575" bIns="90575" anchor="ctr" anchorCtr="0">
            <a:normAutofit/>
          </a:bodyPr>
          <a:lstStyle>
            <a:lvl1pPr marL="0" marR="0" lvl="0"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235320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3"/>
        <p:cNvGrpSpPr/>
        <p:nvPr/>
      </p:nvGrpSpPr>
      <p:grpSpPr>
        <a:xfrm>
          <a:off x="0" y="0"/>
          <a:ext cx="0" cy="0"/>
          <a:chOff x="0" y="0"/>
          <a:chExt cx="0" cy="0"/>
        </a:xfrm>
      </p:grpSpPr>
      <p:sp>
        <p:nvSpPr>
          <p:cNvPr id="124" name="Google Shape;124;g3c481657ec8_4_43"/>
          <p:cNvSpPr txBox="1">
            <a:spLocks noGrp="1"/>
          </p:cNvSpPr>
          <p:nvPr>
            <p:ph type="sldNum" idx="12"/>
          </p:nvPr>
        </p:nvSpPr>
        <p:spPr>
          <a:xfrm>
            <a:off x="34712085" y="19100492"/>
            <a:ext cx="2248255" cy="1612222"/>
          </a:xfrm>
          <a:prstGeom prst="rect">
            <a:avLst/>
          </a:prstGeom>
          <a:noFill/>
          <a:ln>
            <a:noFill/>
          </a:ln>
        </p:spPr>
        <p:txBody>
          <a:bodyPr spcFirstLastPara="1" wrap="square" lIns="90575" tIns="90575" rIns="90575" bIns="90575" anchor="ctr" anchorCtr="0">
            <a:normAutofit/>
          </a:bodyPr>
          <a:lstStyle>
            <a:lvl1pPr marL="0" marR="0" lvl="0"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916441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1" name="Google Shape;81;g3c481657ec8_4_0"/>
          <p:cNvSpPr txBox="1">
            <a:spLocks noGrp="1"/>
          </p:cNvSpPr>
          <p:nvPr>
            <p:ph type="title"/>
          </p:nvPr>
        </p:nvSpPr>
        <p:spPr>
          <a:xfrm>
            <a:off x="1277050" y="1822823"/>
            <a:ext cx="34909428" cy="2345850"/>
          </a:xfrm>
          <a:prstGeom prst="rect">
            <a:avLst/>
          </a:prstGeom>
          <a:noFill/>
          <a:ln>
            <a:noFill/>
          </a:ln>
        </p:spPr>
        <p:txBody>
          <a:bodyPr spcFirstLastPara="1" wrap="square" lIns="90575" tIns="90575" rIns="90575" bIns="9057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82" name="Google Shape;82;g3c481657ec8_4_0"/>
          <p:cNvSpPr txBox="1">
            <a:spLocks noGrp="1"/>
          </p:cNvSpPr>
          <p:nvPr>
            <p:ph type="body" idx="1"/>
          </p:nvPr>
        </p:nvSpPr>
        <p:spPr>
          <a:xfrm>
            <a:off x="1277050" y="4720530"/>
            <a:ext cx="34909428" cy="13993504"/>
          </a:xfrm>
          <a:prstGeom prst="rect">
            <a:avLst/>
          </a:prstGeom>
          <a:noFill/>
          <a:ln>
            <a:noFill/>
          </a:ln>
        </p:spPr>
        <p:txBody>
          <a:bodyPr spcFirstLastPara="1" wrap="square" lIns="90575" tIns="90575" rIns="90575" bIns="9057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3" name="Google Shape;83;g3c481657ec8_4_0"/>
          <p:cNvSpPr txBox="1">
            <a:spLocks noGrp="1"/>
          </p:cNvSpPr>
          <p:nvPr>
            <p:ph type="sldNum" idx="12"/>
          </p:nvPr>
        </p:nvSpPr>
        <p:spPr>
          <a:xfrm>
            <a:off x="34712085" y="19100492"/>
            <a:ext cx="2248255" cy="1612222"/>
          </a:xfrm>
          <a:prstGeom prst="rect">
            <a:avLst/>
          </a:prstGeom>
          <a:noFill/>
          <a:ln>
            <a:noFill/>
          </a:ln>
        </p:spPr>
        <p:txBody>
          <a:bodyPr spcFirstLastPara="1" wrap="square" lIns="90575" tIns="90575" rIns="90575" bIns="90575" anchor="ctr" anchorCtr="0">
            <a:normAutofit/>
          </a:bodyPr>
          <a:lstStyle>
            <a:lvl1pPr marL="0" marR="0" lvl="0" indent="0" algn="r" rtl="0">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2458" b="0" i="0" u="none" strike="noStrike" cap="none">
                <a:solidFill>
                  <a:schemeClr val="dk2"/>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63068266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5734"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hyperlink" Target="https://doi.org/10.1016/j.rechem.2025.102174" TargetMode="External"/><Relationship Id="rId5" Type="http://schemas.openxmlformats.org/officeDocument/2006/relationships/image" Target="../media/image3.png"/><Relationship Id="rId10" Type="http://schemas.openxmlformats.org/officeDocument/2006/relationships/hyperlink" Target="https://www.who.int/news-room/fact-sheets/detail/lead-poisoning-and-health" TargetMode="External"/><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g3c481657ec8_4_45"/>
          <p:cNvPicPr preferRelativeResize="0"/>
          <p:nvPr/>
        </p:nvPicPr>
        <p:blipFill rotWithShape="1">
          <a:blip r:embed="rId3">
            <a:alphaModFix/>
          </a:blip>
          <a:srcRect l="9561" t="13888" r="11287" b="21909"/>
          <a:stretch/>
        </p:blipFill>
        <p:spPr>
          <a:xfrm>
            <a:off x="1785825" y="18396266"/>
            <a:ext cx="5961771" cy="2446251"/>
          </a:xfrm>
          <a:prstGeom prst="rect">
            <a:avLst/>
          </a:prstGeom>
          <a:noFill/>
          <a:ln>
            <a:noFill/>
          </a:ln>
        </p:spPr>
      </p:pic>
      <p:sp>
        <p:nvSpPr>
          <p:cNvPr id="130" name="Google Shape;130;g3c481657ec8_4_45"/>
          <p:cNvSpPr txBox="1"/>
          <p:nvPr/>
        </p:nvSpPr>
        <p:spPr>
          <a:xfrm>
            <a:off x="1121519" y="3058679"/>
            <a:ext cx="9503511" cy="6478214"/>
          </a:xfrm>
          <a:prstGeom prst="rect">
            <a:avLst/>
          </a:prstGeom>
          <a:noFill/>
          <a:ln w="9525" cap="flat" cmpd="sng">
            <a:solidFill>
              <a:schemeClr val="dk1"/>
            </a:solidFill>
            <a:prstDash val="solid"/>
            <a:round/>
            <a:headEnd type="none" w="sm" len="sm"/>
            <a:tailEnd type="none" w="sm" len="sm"/>
          </a:ln>
        </p:spPr>
        <p:txBody>
          <a:bodyPr spcFirstLastPara="1" wrap="square" lIns="58470" tIns="58470" rIns="58470" bIns="58470" anchor="ctr" anchorCtr="0">
            <a:noAutofit/>
          </a:bodyPr>
          <a:lstStyle/>
          <a:p>
            <a:pPr algn="ctr" defTabSz="3745382">
              <a:buSzPts val="800"/>
            </a:pPr>
            <a:r>
              <a:rPr lang="en-US" sz="3277" b="1"/>
              <a:t> </a:t>
            </a:r>
            <a:endParaRPr sz="3277" b="1"/>
          </a:p>
          <a:p>
            <a:pPr defTabSz="3745382">
              <a:buSzPts val="781"/>
            </a:pPr>
            <a:endParaRPr sz="3199"/>
          </a:p>
          <a:p>
            <a:pPr algn="ctr" defTabSz="3745382">
              <a:buSzPts val="700"/>
            </a:pPr>
            <a:endParaRPr sz="2867">
              <a:latin typeface="Calibri"/>
              <a:ea typeface="Calibri"/>
              <a:cs typeface="Calibri"/>
              <a:sym typeface="Calibri"/>
            </a:endParaRPr>
          </a:p>
        </p:txBody>
      </p:sp>
      <p:sp>
        <p:nvSpPr>
          <p:cNvPr id="131" name="Google Shape;131;g3c481657ec8_4_45"/>
          <p:cNvSpPr txBox="1"/>
          <p:nvPr/>
        </p:nvSpPr>
        <p:spPr>
          <a:xfrm>
            <a:off x="6636611" y="358501"/>
            <a:ext cx="24708636" cy="3028983"/>
          </a:xfrm>
          <a:prstGeom prst="rect">
            <a:avLst/>
          </a:prstGeom>
          <a:noFill/>
          <a:ln>
            <a:noFill/>
          </a:ln>
        </p:spPr>
        <p:txBody>
          <a:bodyPr spcFirstLastPara="1" wrap="square" lIns="58470" tIns="58470" rIns="58470" bIns="58470" anchor="ctr" anchorCtr="0">
            <a:noAutofit/>
          </a:bodyPr>
          <a:lstStyle/>
          <a:p>
            <a:pPr algn="ctr" defTabSz="3745382">
              <a:buSzPts val="1000"/>
            </a:pPr>
            <a:r>
              <a:rPr lang="en-US" sz="4096" b="1" i="1" dirty="0"/>
              <a:t>E. coli </a:t>
            </a:r>
            <a:r>
              <a:rPr lang="en-US" sz="4096" b="1" dirty="0"/>
              <a:t>- Based Innovative Bioremediation of Environmental Lead Contaminants</a:t>
            </a:r>
            <a:endParaRPr sz="4096" dirty="0"/>
          </a:p>
          <a:p>
            <a:pPr algn="ctr" defTabSz="3745382">
              <a:buSzPts val="800"/>
            </a:pPr>
            <a:r>
              <a:rPr lang="en-US" sz="3277" dirty="0"/>
              <a:t>Ethan Wang, Nicole Li, Aarav Doshi, Angela Park, Daniel Cao, Sophia Chau, Ahmad Bokhari, Vani Bhat, Sei Park, Sara </a:t>
            </a:r>
            <a:r>
              <a:rPr lang="en-US" sz="3277" dirty="0" err="1"/>
              <a:t>Yousufuddin</a:t>
            </a:r>
            <a:endParaRPr sz="3277" dirty="0"/>
          </a:p>
          <a:p>
            <a:pPr algn="ctr" defTabSz="3745382">
              <a:buSzPts val="800"/>
            </a:pPr>
            <a:r>
              <a:rPr lang="en-US" sz="3277" dirty="0"/>
              <a:t>Mrs. Rebecca Brewer, Mr. Nick Nolan</a:t>
            </a:r>
            <a:endParaRPr sz="3277" dirty="0"/>
          </a:p>
          <a:p>
            <a:pPr algn="ctr" defTabSz="3745382">
              <a:buSzPts val="800"/>
            </a:pPr>
            <a:r>
              <a:rPr lang="en-US" sz="3277" dirty="0"/>
              <a:t>Troy High School, Troy, MI, USA</a:t>
            </a:r>
            <a:endParaRPr sz="3277" dirty="0"/>
          </a:p>
        </p:txBody>
      </p:sp>
      <p:sp>
        <p:nvSpPr>
          <p:cNvPr id="132" name="Google Shape;132;g3c481657ec8_4_45"/>
          <p:cNvSpPr txBox="1"/>
          <p:nvPr/>
        </p:nvSpPr>
        <p:spPr>
          <a:xfrm>
            <a:off x="1122543" y="9953455"/>
            <a:ext cx="9503511" cy="8427085"/>
          </a:xfrm>
          <a:prstGeom prst="rect">
            <a:avLst/>
          </a:prstGeom>
          <a:noFill/>
          <a:ln w="9525" cap="flat" cmpd="sng">
            <a:solidFill>
              <a:schemeClr val="dk1"/>
            </a:solidFill>
            <a:prstDash val="solid"/>
            <a:round/>
            <a:headEnd type="none" w="sm" len="sm"/>
            <a:tailEnd type="none" w="sm" len="sm"/>
          </a:ln>
        </p:spPr>
        <p:txBody>
          <a:bodyPr spcFirstLastPara="1" wrap="square" lIns="58470" tIns="58470" rIns="58470" bIns="58470" anchor="ctr" anchorCtr="0">
            <a:noAutofit/>
          </a:bodyPr>
          <a:lstStyle/>
          <a:p>
            <a:pPr algn="ctr" defTabSz="3745382">
              <a:buSzPts val="800"/>
            </a:pPr>
            <a:r>
              <a:rPr lang="en-US" sz="3277" b="1" dirty="0">
                <a:latin typeface="Calibri"/>
                <a:ea typeface="Calibri"/>
                <a:cs typeface="Calibri"/>
                <a:sym typeface="Calibri"/>
              </a:rPr>
              <a:t>Introduction/Background</a:t>
            </a:r>
            <a:endParaRPr sz="3277" b="1" dirty="0">
              <a:latin typeface="Calibri"/>
              <a:ea typeface="Calibri"/>
              <a:cs typeface="Calibri"/>
              <a:sym typeface="Calibri"/>
            </a:endParaRPr>
          </a:p>
          <a:p>
            <a:pPr marL="468173" indent="-442163" defTabSz="3745382">
              <a:buSzPts val="700"/>
              <a:buFont typeface="Calibri"/>
              <a:buChar char="•"/>
            </a:pPr>
            <a:r>
              <a:rPr lang="en-US" sz="2867" dirty="0">
                <a:latin typeface="Calibri"/>
                <a:ea typeface="Calibri"/>
                <a:cs typeface="Calibri"/>
                <a:sym typeface="Calibri"/>
              </a:rPr>
              <a:t>Bioremediation using engineered microorganisms offers a scalable and environmentally friendly alternative to traditional chemical or filtration methods.</a:t>
            </a:r>
            <a:endParaRPr sz="2867" dirty="0">
              <a:latin typeface="Calibri"/>
              <a:ea typeface="Calibri"/>
              <a:cs typeface="Calibri"/>
              <a:sym typeface="Calibri"/>
            </a:endParaRPr>
          </a:p>
          <a:p>
            <a:pPr marL="468173" indent="-442163" defTabSz="3745382">
              <a:buSzPts val="700"/>
              <a:buFont typeface="Calibri"/>
              <a:buChar char="•"/>
            </a:pPr>
            <a:r>
              <a:rPr lang="en-US" sz="2867" dirty="0">
                <a:latin typeface="Calibri"/>
                <a:ea typeface="Calibri"/>
                <a:cs typeface="Calibri"/>
                <a:sym typeface="Calibri"/>
              </a:rPr>
              <a:t>In this study, Escherichia coli were engineered to express metal-binding proteins, including the copper-binding metallothionein CUP1 from yeast, and the lead-specific protein </a:t>
            </a:r>
            <a:r>
              <a:rPr lang="en-US" sz="2867" dirty="0" err="1">
                <a:latin typeface="Calibri"/>
                <a:ea typeface="Calibri"/>
                <a:cs typeface="Calibri"/>
                <a:sym typeface="Calibri"/>
              </a:rPr>
              <a:t>PbrD</a:t>
            </a:r>
            <a:r>
              <a:rPr lang="en-US" sz="2867" dirty="0">
                <a:latin typeface="Calibri"/>
                <a:ea typeface="Calibri"/>
                <a:cs typeface="Calibri"/>
                <a:sym typeface="Calibri"/>
              </a:rPr>
              <a:t> from </a:t>
            </a:r>
            <a:r>
              <a:rPr lang="en-US" sz="2867" dirty="0" err="1">
                <a:latin typeface="Calibri"/>
                <a:ea typeface="Calibri"/>
                <a:cs typeface="Calibri"/>
                <a:sym typeface="Calibri"/>
              </a:rPr>
              <a:t>Cupriavidus</a:t>
            </a:r>
            <a:r>
              <a:rPr lang="en-US" sz="2867" dirty="0">
                <a:latin typeface="Calibri"/>
                <a:ea typeface="Calibri"/>
                <a:cs typeface="Calibri"/>
                <a:sym typeface="Calibri"/>
              </a:rPr>
              <a:t> </a:t>
            </a:r>
            <a:r>
              <a:rPr lang="en-US" sz="2867" dirty="0" err="1">
                <a:latin typeface="Calibri"/>
                <a:ea typeface="Calibri"/>
                <a:cs typeface="Calibri"/>
                <a:sym typeface="Calibri"/>
              </a:rPr>
              <a:t>metallidurans</a:t>
            </a:r>
            <a:endParaRPr sz="2867" dirty="0">
              <a:latin typeface="Calibri"/>
              <a:ea typeface="Calibri"/>
              <a:cs typeface="Calibri"/>
              <a:sym typeface="Calibri"/>
            </a:endParaRPr>
          </a:p>
          <a:p>
            <a:pPr defTabSz="3745382"/>
            <a:endParaRPr sz="1229" dirty="0">
              <a:latin typeface="Calibri"/>
              <a:ea typeface="Calibri"/>
              <a:cs typeface="Calibri"/>
              <a:sym typeface="Calibri"/>
            </a:endParaRPr>
          </a:p>
          <a:p>
            <a:pPr marL="468173" indent="-442163" defTabSz="3745382">
              <a:buSzPts val="700"/>
              <a:buFont typeface="Calibri"/>
              <a:buChar char="•"/>
            </a:pPr>
            <a:r>
              <a:rPr lang="en-US" sz="2867" dirty="0">
                <a:latin typeface="Calibri"/>
                <a:ea typeface="Calibri"/>
                <a:cs typeface="Calibri"/>
                <a:sym typeface="Calibri"/>
              </a:rPr>
              <a:t>We plan to transform </a:t>
            </a:r>
            <a:r>
              <a:rPr lang="en-US" sz="2867" i="1" dirty="0">
                <a:latin typeface="Calibri"/>
                <a:ea typeface="Calibri"/>
                <a:cs typeface="Calibri"/>
                <a:sym typeface="Calibri"/>
              </a:rPr>
              <a:t>E. coli</a:t>
            </a:r>
            <a:r>
              <a:rPr lang="en-US" sz="2867" dirty="0">
                <a:latin typeface="Calibri"/>
                <a:ea typeface="Calibri"/>
                <a:cs typeface="Calibri"/>
                <a:sym typeface="Calibri"/>
              </a:rPr>
              <a:t> via heat shock and plate cells on kanamycin-selective media to verify successful plasmid uptake.</a:t>
            </a:r>
            <a:endParaRPr sz="2867" dirty="0">
              <a:latin typeface="Calibri"/>
              <a:ea typeface="Calibri"/>
              <a:cs typeface="Calibri"/>
              <a:sym typeface="Calibri"/>
            </a:endParaRPr>
          </a:p>
          <a:p>
            <a:pPr marL="468173" indent="-442163" defTabSz="3745382">
              <a:buSzPts val="700"/>
              <a:buFont typeface="Calibri"/>
              <a:buChar char="•"/>
            </a:pPr>
            <a:r>
              <a:rPr lang="en-US" sz="2867" dirty="0">
                <a:latin typeface="Calibri"/>
                <a:ea typeface="Calibri"/>
                <a:cs typeface="Calibri"/>
                <a:sym typeface="Calibri"/>
              </a:rPr>
              <a:t>Verified colonies will be cultured, induced for protein expression, and exposed to defined lead concentrations.</a:t>
            </a:r>
            <a:endParaRPr sz="2867" dirty="0">
              <a:latin typeface="Calibri"/>
              <a:ea typeface="Calibri"/>
              <a:cs typeface="Calibri"/>
              <a:sym typeface="Calibri"/>
            </a:endParaRPr>
          </a:p>
          <a:p>
            <a:pPr marL="468173" indent="-442163" defTabSz="3745382">
              <a:buSzPts val="700"/>
              <a:buFont typeface="Calibri"/>
              <a:buChar char="•"/>
            </a:pPr>
            <a:r>
              <a:rPr lang="en-US" sz="2867" dirty="0">
                <a:latin typeface="Calibri"/>
                <a:ea typeface="Calibri"/>
                <a:cs typeface="Calibri"/>
                <a:sym typeface="Calibri"/>
              </a:rPr>
              <a:t>Residual metal levels will be quantified via spectrophotometry to assess preliminary sequestration efficiency relative to wild-type controls.</a:t>
            </a:r>
            <a:endParaRPr sz="2867" dirty="0">
              <a:latin typeface="Calibri"/>
              <a:ea typeface="Calibri"/>
              <a:cs typeface="Calibri"/>
              <a:sym typeface="Calibri"/>
            </a:endParaRPr>
          </a:p>
        </p:txBody>
      </p:sp>
      <p:sp>
        <p:nvSpPr>
          <p:cNvPr id="133" name="Google Shape;133;g3c481657ec8_4_45"/>
          <p:cNvSpPr txBox="1"/>
          <p:nvPr/>
        </p:nvSpPr>
        <p:spPr>
          <a:xfrm>
            <a:off x="10978911" y="3171152"/>
            <a:ext cx="12376297" cy="15209111"/>
          </a:xfrm>
          <a:prstGeom prst="rect">
            <a:avLst/>
          </a:prstGeom>
          <a:noFill/>
          <a:ln w="9525" cap="flat" cmpd="sng">
            <a:solidFill>
              <a:schemeClr val="dk1"/>
            </a:solidFill>
            <a:prstDash val="solid"/>
            <a:round/>
            <a:headEnd type="none" w="sm" len="sm"/>
            <a:tailEnd type="none" w="sm" len="sm"/>
          </a:ln>
        </p:spPr>
        <p:txBody>
          <a:bodyPr spcFirstLastPara="1" wrap="square" lIns="58470" tIns="58470" rIns="58470" bIns="58470" anchor="ctr" anchorCtr="0">
            <a:noAutofit/>
          </a:bodyPr>
          <a:lstStyle/>
          <a:p>
            <a:pPr algn="ctr" defTabSz="3745382">
              <a:buSzPts val="800"/>
            </a:pPr>
            <a:endParaRPr lang="en-US" sz="700" b="1" dirty="0"/>
          </a:p>
          <a:p>
            <a:pPr algn="ctr" defTabSz="3745382">
              <a:buSzPts val="800"/>
            </a:pPr>
            <a:r>
              <a:rPr lang="en-US" sz="3277" b="1" dirty="0"/>
              <a:t>Science Content</a:t>
            </a:r>
          </a:p>
          <a:p>
            <a:pPr algn="ctr" defTabSz="3745382">
              <a:buSzPts val="700"/>
            </a:pPr>
            <a:endParaRPr lang="en-US"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r>
              <a:rPr lang="en-US" sz="2867" dirty="0">
                <a:latin typeface="Calibri"/>
                <a:ea typeface="Calibri"/>
                <a:cs typeface="Calibri"/>
                <a:sym typeface="Calibri"/>
              </a:rPr>
              <a:t>The primary difficulty of this project lies in finding the ideal concentration to maximize without putting the </a:t>
            </a:r>
            <a:r>
              <a:rPr lang="en-US" sz="2867" i="1" dirty="0">
                <a:latin typeface="Calibri"/>
                <a:ea typeface="Calibri"/>
                <a:cs typeface="Calibri"/>
                <a:sym typeface="Calibri"/>
              </a:rPr>
              <a:t>E. coli</a:t>
            </a:r>
            <a:r>
              <a:rPr lang="en-US" sz="2867" dirty="0">
                <a:latin typeface="Calibri"/>
                <a:ea typeface="Calibri"/>
                <a:cs typeface="Calibri"/>
                <a:sym typeface="Calibri"/>
              </a:rPr>
              <a:t> at risk of death and rupture – hence </a:t>
            </a:r>
            <a:r>
              <a:rPr lang="en-US" sz="2867" dirty="0" err="1">
                <a:latin typeface="Calibri"/>
                <a:ea typeface="Calibri"/>
                <a:cs typeface="Calibri"/>
                <a:sym typeface="Calibri"/>
              </a:rPr>
              <a:t>releasng</a:t>
            </a:r>
            <a:r>
              <a:rPr lang="en-US" sz="2867" dirty="0">
                <a:latin typeface="Calibri"/>
                <a:ea typeface="Calibri"/>
                <a:cs typeface="Calibri"/>
                <a:sym typeface="Calibri"/>
              </a:rPr>
              <a:t> all sequestered lead and counteracting the original intention.</a:t>
            </a:r>
            <a:endParaRPr sz="2867" dirty="0">
              <a:latin typeface="Calibri"/>
              <a:ea typeface="Calibri"/>
              <a:cs typeface="Calibri"/>
              <a:sym typeface="Calibri"/>
            </a:endParaRPr>
          </a:p>
        </p:txBody>
      </p:sp>
      <p:sp>
        <p:nvSpPr>
          <p:cNvPr id="134" name="Google Shape;134;g3c481657ec8_4_45"/>
          <p:cNvSpPr txBox="1"/>
          <p:nvPr/>
        </p:nvSpPr>
        <p:spPr>
          <a:xfrm>
            <a:off x="23708126" y="9632636"/>
            <a:ext cx="12059407" cy="8735513"/>
          </a:xfrm>
          <a:prstGeom prst="rect">
            <a:avLst/>
          </a:prstGeom>
          <a:noFill/>
          <a:ln w="9525" cap="flat" cmpd="sng">
            <a:solidFill>
              <a:schemeClr val="dk1"/>
            </a:solidFill>
            <a:prstDash val="solid"/>
            <a:round/>
            <a:headEnd type="none" w="sm" len="sm"/>
            <a:tailEnd type="none" w="sm" len="sm"/>
          </a:ln>
        </p:spPr>
        <p:txBody>
          <a:bodyPr spcFirstLastPara="1" wrap="square" lIns="58470" tIns="58470" rIns="58470" bIns="58470" anchor="t" anchorCtr="0">
            <a:noAutofit/>
          </a:bodyPr>
          <a:lstStyle/>
          <a:p>
            <a:pPr algn="ctr" defTabSz="3745382">
              <a:buSzPts val="800"/>
            </a:pPr>
            <a:r>
              <a:rPr lang="en-US" sz="3277" b="1" dirty="0"/>
              <a:t>References and acknowledgements</a:t>
            </a:r>
            <a:endParaRPr sz="3277" b="1" dirty="0"/>
          </a:p>
          <a:p>
            <a:pPr defTabSz="3745382"/>
            <a:r>
              <a:rPr lang="en-US" sz="2867" dirty="0">
                <a:latin typeface="Calibri"/>
                <a:ea typeface="Calibri"/>
                <a:cs typeface="Calibri"/>
                <a:sym typeface="Calibri"/>
              </a:rPr>
              <a:t>   </a:t>
            </a:r>
            <a:endParaRPr sz="2867" dirty="0">
              <a:latin typeface="Calibri"/>
              <a:ea typeface="Calibri"/>
              <a:cs typeface="Calibri"/>
              <a:sym typeface="Calibri"/>
            </a:endParaRPr>
          </a:p>
          <a:p>
            <a:pPr defTabSz="3745382"/>
            <a:endParaRPr sz="2867" dirty="0">
              <a:latin typeface="Calibri"/>
              <a:ea typeface="Calibri"/>
              <a:cs typeface="Calibri"/>
              <a:sym typeface="Calibri"/>
            </a:endParaRPr>
          </a:p>
          <a:p>
            <a:pPr defTabSz="3745382"/>
            <a:endParaRPr sz="2867" dirty="0">
              <a:latin typeface="Calibri"/>
              <a:ea typeface="Calibri"/>
              <a:cs typeface="Calibri"/>
              <a:sym typeface="Calibri"/>
            </a:endParaRPr>
          </a:p>
          <a:p>
            <a:pPr defTabSz="3745382"/>
            <a:endParaRPr sz="2867" dirty="0">
              <a:latin typeface="Calibri"/>
              <a:ea typeface="Calibri"/>
              <a:cs typeface="Calibri"/>
              <a:sym typeface="Calibri"/>
            </a:endParaRPr>
          </a:p>
          <a:p>
            <a:pPr defTabSz="3745382"/>
            <a:endParaRPr sz="2867" dirty="0">
              <a:latin typeface="Calibri"/>
              <a:ea typeface="Calibri"/>
              <a:cs typeface="Calibri"/>
              <a:sym typeface="Calibri"/>
            </a:endParaRPr>
          </a:p>
          <a:p>
            <a:pPr defTabSz="3745382"/>
            <a:endParaRPr sz="2867" dirty="0">
              <a:latin typeface="Calibri"/>
              <a:ea typeface="Calibri"/>
              <a:cs typeface="Calibri"/>
              <a:sym typeface="Calibri"/>
            </a:endParaRPr>
          </a:p>
          <a:p>
            <a:pPr defTabSz="3745382"/>
            <a:endParaRPr sz="2867" dirty="0">
              <a:latin typeface="Calibri"/>
              <a:ea typeface="Calibri"/>
              <a:cs typeface="Calibri"/>
              <a:sym typeface="Calibri"/>
            </a:endParaRPr>
          </a:p>
          <a:p>
            <a:pPr defTabSz="3745382"/>
            <a:endParaRPr sz="2867" dirty="0">
              <a:latin typeface="Calibri"/>
              <a:ea typeface="Calibri"/>
              <a:cs typeface="Calibri"/>
              <a:sym typeface="Calibri"/>
            </a:endParaRPr>
          </a:p>
          <a:p>
            <a:pPr defTabSz="3745382"/>
            <a:endParaRPr sz="2867" dirty="0">
              <a:latin typeface="Calibri"/>
              <a:ea typeface="Calibri"/>
              <a:cs typeface="Calibri"/>
              <a:sym typeface="Calibri"/>
            </a:endParaRPr>
          </a:p>
          <a:p>
            <a:pPr marL="312115" defTabSz="3745382">
              <a:buSzPts val="700"/>
            </a:pPr>
            <a:endParaRPr sz="2867" dirty="0">
              <a:latin typeface="Calibri"/>
              <a:ea typeface="Calibri"/>
              <a:cs typeface="Calibri"/>
              <a:sym typeface="Calibri"/>
            </a:endParaRPr>
          </a:p>
          <a:p>
            <a:pPr marL="312115" defTabSz="3745382">
              <a:buSzPts val="700"/>
            </a:pPr>
            <a:r>
              <a:rPr lang="en-US" sz="2867" dirty="0">
                <a:latin typeface="Calibri"/>
                <a:ea typeface="Calibri"/>
                <a:cs typeface="Calibri"/>
                <a:sym typeface="Calibri"/>
              </a:rPr>
              <a:t>We want to express our deep gratitude Mrs. Rebecca Brewer, AP Biology Teacher at Troy High School for giving us this opportunity and allowing us to use her classroom and lab equipment. We are also greatly thankful for our mentor, Mr. Nick Nolan, MIT PhD candidate, for all the guidance and advice along the way. Finally, we would like to give our appreciation to Dr. Elizabeth Berger and the Wayne State University School of Medicine, whose generous donations made our lab vision a reality.</a:t>
            </a:r>
            <a:endParaRPr sz="2867" dirty="0">
              <a:latin typeface="Calibri"/>
              <a:ea typeface="Calibri"/>
              <a:cs typeface="Calibri"/>
              <a:sym typeface="Calibri"/>
            </a:endParaRPr>
          </a:p>
          <a:p>
            <a:pPr marL="312115" defTabSz="3745382">
              <a:buSzPts val="700"/>
            </a:pPr>
            <a:endParaRPr sz="2867" dirty="0">
              <a:latin typeface="Calibri"/>
              <a:ea typeface="Calibri"/>
              <a:cs typeface="Calibri"/>
              <a:sym typeface="Calibri"/>
            </a:endParaRPr>
          </a:p>
          <a:p>
            <a:pPr marL="312115" defTabSz="3745382">
              <a:buSzPts val="600"/>
            </a:pPr>
            <a:endParaRPr sz="2458" dirty="0">
              <a:latin typeface="Calibri"/>
              <a:ea typeface="Calibri"/>
              <a:cs typeface="Calibri"/>
              <a:sym typeface="Calibri"/>
            </a:endParaRPr>
          </a:p>
        </p:txBody>
      </p:sp>
      <p:sp>
        <p:nvSpPr>
          <p:cNvPr id="135" name="Google Shape;135;g3c481657ec8_4_45"/>
          <p:cNvSpPr txBox="1"/>
          <p:nvPr/>
        </p:nvSpPr>
        <p:spPr>
          <a:xfrm>
            <a:off x="23758404" y="3155037"/>
            <a:ext cx="12059407" cy="6292666"/>
          </a:xfrm>
          <a:prstGeom prst="rect">
            <a:avLst/>
          </a:prstGeom>
          <a:noFill/>
          <a:ln w="9525" cap="flat" cmpd="sng">
            <a:solidFill>
              <a:schemeClr val="dk1"/>
            </a:solidFill>
            <a:prstDash val="solid"/>
            <a:round/>
            <a:headEnd type="none" w="sm" len="sm"/>
            <a:tailEnd type="none" w="sm" len="sm"/>
          </a:ln>
        </p:spPr>
        <p:txBody>
          <a:bodyPr spcFirstLastPara="1" wrap="square" lIns="58470" tIns="58470" rIns="58470" bIns="58470" anchor="ctr" anchorCtr="0">
            <a:noAutofit/>
          </a:bodyPr>
          <a:lstStyle/>
          <a:p>
            <a:pPr algn="ctr" defTabSz="3745382">
              <a:buSzPts val="800"/>
            </a:pPr>
            <a:r>
              <a:rPr lang="en-US" sz="3277" b="1" dirty="0"/>
              <a:t>Team Content</a:t>
            </a:r>
            <a:endParaRPr sz="3277" b="1" dirty="0"/>
          </a:p>
          <a:p>
            <a:pPr algn="ctr" defTabSz="3745382">
              <a:buSzPts val="700"/>
            </a:pPr>
            <a:r>
              <a:rPr lang="en-US" sz="2867" dirty="0">
                <a:latin typeface="Calibri"/>
                <a:ea typeface="Calibri"/>
                <a:cs typeface="Calibri"/>
                <a:sym typeface="Calibri"/>
              </a:rPr>
              <a:t>We are a 10-member team from Troy High School in Troy, Michigan. All 10 members have taken or are taking AP Biology, and are passionate about science and innovation in the STEM world today. Our project was the culmination of countless hours of effort, arriving before and after school, and skipping lunch periods. We hope to one day make a tangible impact to better our world.  </a:t>
            </a: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800"/>
            </a:pPr>
            <a:r>
              <a:rPr lang="en-US" sz="3277" b="1" dirty="0"/>
              <a:t>Next steps</a:t>
            </a:r>
            <a:endParaRPr sz="1229" dirty="0"/>
          </a:p>
          <a:p>
            <a:pPr marL="468173" indent="-494182" defTabSz="3745382">
              <a:buSzPts val="700"/>
              <a:buFont typeface="Arial"/>
              <a:buChar char="•"/>
            </a:pPr>
            <a:r>
              <a:rPr lang="en-US" sz="2867" dirty="0">
                <a:latin typeface="Calibri"/>
                <a:ea typeface="Calibri"/>
                <a:cs typeface="Calibri"/>
                <a:sym typeface="Calibri"/>
              </a:rPr>
              <a:t>Test across wider ranges of metal concentrations, and expand to include more ions, such as Mercury and Arsenic</a:t>
            </a:r>
            <a:endParaRPr sz="2867" dirty="0">
              <a:latin typeface="Calibri"/>
              <a:ea typeface="Calibri"/>
              <a:cs typeface="Calibri"/>
              <a:sym typeface="Calibri"/>
            </a:endParaRPr>
          </a:p>
          <a:p>
            <a:pPr marL="468173" indent="-494182" defTabSz="3745382">
              <a:buSzPts val="700"/>
              <a:buFont typeface="Arial"/>
              <a:buChar char="•"/>
            </a:pPr>
            <a:r>
              <a:rPr lang="en-US" sz="2867" i="1" dirty="0">
                <a:latin typeface="Calibri"/>
                <a:ea typeface="Calibri"/>
                <a:cs typeface="Calibri"/>
                <a:sym typeface="Calibri"/>
              </a:rPr>
              <a:t>in situ </a:t>
            </a:r>
            <a:r>
              <a:rPr lang="en-US" sz="2867" dirty="0">
                <a:latin typeface="Calibri"/>
                <a:ea typeface="Calibri"/>
                <a:cs typeface="Calibri"/>
                <a:sym typeface="Calibri"/>
              </a:rPr>
              <a:t>testing in natural environments to analyze effects in non-lab environments</a:t>
            </a:r>
            <a:endParaRPr sz="1229" dirty="0"/>
          </a:p>
          <a:p>
            <a:pPr marL="468173" indent="-494182" defTabSz="3745382">
              <a:buSzPts val="700"/>
              <a:buFont typeface="Arial"/>
              <a:buChar char="•"/>
            </a:pPr>
            <a:r>
              <a:rPr lang="en-US" sz="2867" dirty="0">
                <a:latin typeface="Calibri"/>
                <a:ea typeface="Calibri"/>
                <a:cs typeface="Calibri"/>
                <a:sym typeface="Calibri"/>
              </a:rPr>
              <a:t>Investigate methods to remove </a:t>
            </a:r>
            <a:r>
              <a:rPr lang="en-US" sz="2867" i="1" dirty="0">
                <a:latin typeface="Calibri"/>
                <a:ea typeface="Calibri"/>
                <a:cs typeface="Calibri"/>
                <a:sym typeface="Calibri"/>
              </a:rPr>
              <a:t>E. coli </a:t>
            </a:r>
            <a:r>
              <a:rPr lang="en-US" sz="2867" dirty="0">
                <a:latin typeface="Calibri"/>
                <a:ea typeface="Calibri"/>
                <a:cs typeface="Calibri"/>
                <a:sym typeface="Calibri"/>
              </a:rPr>
              <a:t>from water once sequestration method is complete</a:t>
            </a:r>
            <a:endParaRPr sz="1229" dirty="0"/>
          </a:p>
        </p:txBody>
      </p:sp>
      <p:pic>
        <p:nvPicPr>
          <p:cNvPr id="136" name="Google Shape;136;g3c481657ec8_4_45"/>
          <p:cNvPicPr preferRelativeResize="0"/>
          <p:nvPr/>
        </p:nvPicPr>
        <p:blipFill rotWithShape="1">
          <a:blip r:embed="rId4">
            <a:alphaModFix/>
          </a:blip>
          <a:srcRect b="-9660"/>
          <a:stretch/>
        </p:blipFill>
        <p:spPr>
          <a:xfrm>
            <a:off x="30374639" y="1047945"/>
            <a:ext cx="7088774" cy="2789982"/>
          </a:xfrm>
          <a:prstGeom prst="rect">
            <a:avLst/>
          </a:prstGeom>
          <a:noFill/>
          <a:ln>
            <a:noFill/>
          </a:ln>
        </p:spPr>
      </p:pic>
      <p:pic>
        <p:nvPicPr>
          <p:cNvPr id="137" name="Google Shape;137;g3c481657ec8_4_45"/>
          <p:cNvPicPr preferRelativeResize="0"/>
          <p:nvPr/>
        </p:nvPicPr>
        <p:blipFill rotWithShape="1">
          <a:blip r:embed="rId5">
            <a:alphaModFix/>
          </a:blip>
          <a:srcRect/>
          <a:stretch/>
        </p:blipFill>
        <p:spPr>
          <a:xfrm>
            <a:off x="23678002" y="18773719"/>
            <a:ext cx="4191535" cy="1652883"/>
          </a:xfrm>
          <a:prstGeom prst="rect">
            <a:avLst/>
          </a:prstGeom>
          <a:noFill/>
          <a:ln>
            <a:noFill/>
          </a:ln>
        </p:spPr>
      </p:pic>
      <p:pic>
        <p:nvPicPr>
          <p:cNvPr id="138" name="Google Shape;138;g3c481657ec8_4_45"/>
          <p:cNvPicPr preferRelativeResize="0"/>
          <p:nvPr/>
        </p:nvPicPr>
        <p:blipFill rotWithShape="1">
          <a:blip r:embed="rId6">
            <a:alphaModFix/>
          </a:blip>
          <a:srcRect/>
          <a:stretch/>
        </p:blipFill>
        <p:spPr>
          <a:xfrm>
            <a:off x="8976884" y="18992914"/>
            <a:ext cx="5523017" cy="1792601"/>
          </a:xfrm>
          <a:prstGeom prst="rect">
            <a:avLst/>
          </a:prstGeom>
          <a:noFill/>
          <a:ln>
            <a:noFill/>
          </a:ln>
        </p:spPr>
      </p:pic>
      <p:pic>
        <p:nvPicPr>
          <p:cNvPr id="139" name="Google Shape;139;g3c481657ec8_4_45"/>
          <p:cNvPicPr preferRelativeResize="0"/>
          <p:nvPr/>
        </p:nvPicPr>
        <p:blipFill rotWithShape="1">
          <a:blip r:embed="rId7">
            <a:alphaModFix/>
          </a:blip>
          <a:srcRect/>
          <a:stretch/>
        </p:blipFill>
        <p:spPr>
          <a:xfrm>
            <a:off x="30682823" y="18792733"/>
            <a:ext cx="1836338" cy="1842732"/>
          </a:xfrm>
          <a:prstGeom prst="rect">
            <a:avLst/>
          </a:prstGeom>
          <a:noFill/>
          <a:ln>
            <a:noFill/>
          </a:ln>
        </p:spPr>
      </p:pic>
      <p:sp>
        <p:nvSpPr>
          <p:cNvPr id="140" name="Google Shape;140;g3c481657ec8_4_45"/>
          <p:cNvSpPr txBox="1"/>
          <p:nvPr/>
        </p:nvSpPr>
        <p:spPr>
          <a:xfrm>
            <a:off x="10995614" y="3695898"/>
            <a:ext cx="12059407" cy="6865925"/>
          </a:xfrm>
          <a:prstGeom prst="rect">
            <a:avLst/>
          </a:prstGeom>
          <a:noFill/>
          <a:ln>
            <a:noFill/>
          </a:ln>
        </p:spPr>
        <p:txBody>
          <a:bodyPr spcFirstLastPara="1" wrap="square" lIns="91443" tIns="91443" rIns="91443" bIns="91443" anchor="ctr" anchorCtr="0">
            <a:spAutoFit/>
          </a:bodyPr>
          <a:lstStyle/>
          <a:p>
            <a:pPr algn="ctr" defTabSz="3745382">
              <a:buSzPts val="700"/>
            </a:pPr>
            <a:r>
              <a:rPr lang="en-US" sz="2867" dirty="0">
                <a:latin typeface="Calibri"/>
                <a:ea typeface="Calibri"/>
                <a:cs typeface="Calibri"/>
                <a:sym typeface="Calibri"/>
              </a:rPr>
              <a:t>Our main goal is to explore the potential of </a:t>
            </a:r>
            <a:r>
              <a:rPr lang="en-US" sz="2867" i="1" dirty="0">
                <a:latin typeface="Calibri"/>
                <a:ea typeface="Calibri"/>
                <a:cs typeface="Calibri"/>
                <a:sym typeface="Calibri"/>
              </a:rPr>
              <a:t>Escherichia coli</a:t>
            </a:r>
            <a:r>
              <a:rPr lang="en-US" sz="2867" dirty="0">
                <a:latin typeface="Calibri"/>
                <a:ea typeface="Calibri"/>
                <a:cs typeface="Calibri"/>
                <a:sym typeface="Calibri"/>
              </a:rPr>
              <a:t> to sequester lead from water using engineered metal-binding proteins. While we have not yet conducted the experiment, we are preparing to do so by planning the early steps, including transforming </a:t>
            </a:r>
            <a:r>
              <a:rPr lang="en-US" sz="2867" i="1" dirty="0">
                <a:latin typeface="Calibri"/>
                <a:ea typeface="Calibri"/>
                <a:cs typeface="Calibri"/>
                <a:sym typeface="Calibri"/>
              </a:rPr>
              <a:t>E. coli</a:t>
            </a:r>
            <a:r>
              <a:rPr lang="en-US" sz="2867" dirty="0">
                <a:latin typeface="Calibri"/>
                <a:ea typeface="Calibri"/>
                <a:cs typeface="Calibri"/>
                <a:sym typeface="Calibri"/>
              </a:rPr>
              <a:t> with plasmids encoding CUP1 and </a:t>
            </a:r>
            <a:r>
              <a:rPr lang="en-US" sz="2867" dirty="0" err="1">
                <a:latin typeface="Calibri"/>
                <a:ea typeface="Calibri"/>
                <a:cs typeface="Calibri"/>
                <a:sym typeface="Calibri"/>
              </a:rPr>
              <a:t>PbrD</a:t>
            </a:r>
            <a:r>
              <a:rPr lang="en-US" sz="2867" dirty="0">
                <a:latin typeface="Calibri"/>
                <a:ea typeface="Calibri"/>
                <a:cs typeface="Calibri"/>
                <a:sym typeface="Calibri"/>
              </a:rPr>
              <a:t> and plating on selective media. To support this, we have ordered a transformation kit, kanamycin-selective agar plates, and the necessary plasmids and reagents, and will begin testing the lead sequestration properties of the engineered strains within the next week.. </a:t>
            </a:r>
            <a:endParaRPr sz="2867" dirty="0">
              <a:latin typeface="Calibri"/>
              <a:ea typeface="Calibri"/>
              <a:cs typeface="Calibri"/>
              <a:sym typeface="Calibri"/>
            </a:endParaRPr>
          </a:p>
          <a:p>
            <a:pPr algn="ctr" defTabSz="3745382">
              <a:buSzPts val="700"/>
            </a:pPr>
            <a:endParaRPr sz="2867" dirty="0">
              <a:latin typeface="Calibri"/>
              <a:ea typeface="Calibri"/>
              <a:cs typeface="Calibri"/>
              <a:sym typeface="Calibri"/>
            </a:endParaRPr>
          </a:p>
          <a:p>
            <a:pPr algn="ctr" defTabSz="3745382">
              <a:buSzPts val="700"/>
            </a:pPr>
            <a:r>
              <a:rPr lang="en-US" sz="3277" b="1" dirty="0">
                <a:latin typeface="Calibri"/>
                <a:ea typeface="Calibri"/>
                <a:cs typeface="Calibri"/>
                <a:sym typeface="Calibri"/>
              </a:rPr>
              <a:t>Materials and Methods</a:t>
            </a:r>
            <a:endParaRPr sz="3277" b="1" dirty="0">
              <a:latin typeface="Calibri"/>
              <a:ea typeface="Calibri"/>
              <a:cs typeface="Calibri"/>
              <a:sym typeface="Calibri"/>
            </a:endParaRPr>
          </a:p>
          <a:p>
            <a:pPr algn="ctr" defTabSz="3745382">
              <a:buSzPts val="700"/>
            </a:pPr>
            <a:r>
              <a:rPr lang="en-US" sz="2867" dirty="0">
                <a:latin typeface="Calibri"/>
                <a:ea typeface="Calibri"/>
                <a:cs typeface="Calibri"/>
                <a:sym typeface="Calibri"/>
              </a:rPr>
              <a:t>To evaluate Lead (Pb</a:t>
            </a:r>
            <a:r>
              <a:rPr lang="en-US" sz="2867" baseline="30000" dirty="0">
                <a:latin typeface="Calibri"/>
                <a:ea typeface="Calibri"/>
                <a:cs typeface="Calibri"/>
                <a:sym typeface="Calibri"/>
              </a:rPr>
              <a:t>+2</a:t>
            </a:r>
            <a:r>
              <a:rPr lang="en-US" sz="2867" dirty="0">
                <a:latin typeface="Calibri"/>
                <a:ea typeface="Calibri"/>
                <a:cs typeface="Calibri"/>
                <a:sym typeface="Calibri"/>
              </a:rPr>
              <a:t>) and Copper (Cu</a:t>
            </a:r>
            <a:r>
              <a:rPr lang="en-US" sz="2867" baseline="30000" dirty="0">
                <a:latin typeface="Calibri"/>
                <a:ea typeface="Calibri"/>
                <a:cs typeface="Calibri"/>
                <a:sym typeface="Calibri"/>
              </a:rPr>
              <a:t>+2</a:t>
            </a:r>
            <a:r>
              <a:rPr lang="en-US" sz="2867" dirty="0">
                <a:latin typeface="Calibri"/>
                <a:ea typeface="Calibri"/>
                <a:cs typeface="Calibri"/>
                <a:sym typeface="Calibri"/>
              </a:rPr>
              <a:t>) sequestration, </a:t>
            </a:r>
            <a:r>
              <a:rPr lang="en-US" sz="2867" i="1" dirty="0">
                <a:latin typeface="Calibri"/>
                <a:ea typeface="Calibri"/>
                <a:cs typeface="Calibri"/>
                <a:sym typeface="Calibri"/>
              </a:rPr>
              <a:t>E. coli</a:t>
            </a:r>
            <a:r>
              <a:rPr lang="en-US" sz="2867" dirty="0">
                <a:latin typeface="Calibri"/>
                <a:ea typeface="Calibri"/>
                <a:cs typeface="Calibri"/>
                <a:sym typeface="Calibri"/>
              </a:rPr>
              <a:t> cells will be transformed with pET28a plasmids containing either a control, CUP1, or </a:t>
            </a:r>
            <a:r>
              <a:rPr lang="en-US" sz="2867" dirty="0" err="1">
                <a:latin typeface="Calibri"/>
                <a:ea typeface="Calibri"/>
                <a:cs typeface="Calibri"/>
                <a:sym typeface="Calibri"/>
              </a:rPr>
              <a:t>PbrD</a:t>
            </a:r>
            <a:r>
              <a:rPr lang="en-US" sz="2867" dirty="0">
                <a:latin typeface="Calibri"/>
                <a:ea typeface="Calibri"/>
                <a:cs typeface="Calibri"/>
                <a:sym typeface="Calibri"/>
              </a:rPr>
              <a:t> gene. The transformation will involve heat shock, followed by transfer to recovery broth. Transformed cells will be selected via Kanamycin and incubated overnight prior to subsequent experimentation</a:t>
            </a:r>
            <a:endParaRPr sz="2867" dirty="0">
              <a:latin typeface="Calibri"/>
              <a:ea typeface="Calibri"/>
              <a:cs typeface="Calibri"/>
              <a:sym typeface="Calibri"/>
            </a:endParaRPr>
          </a:p>
        </p:txBody>
      </p:sp>
      <p:sp>
        <p:nvSpPr>
          <p:cNvPr id="141" name="Google Shape;141;g3c481657ec8_4_45"/>
          <p:cNvSpPr txBox="1"/>
          <p:nvPr/>
        </p:nvSpPr>
        <p:spPr>
          <a:xfrm>
            <a:off x="14351252" y="14959215"/>
            <a:ext cx="8283316" cy="1949514"/>
          </a:xfrm>
          <a:prstGeom prst="rect">
            <a:avLst/>
          </a:prstGeom>
          <a:noFill/>
          <a:ln>
            <a:noFill/>
          </a:ln>
        </p:spPr>
        <p:txBody>
          <a:bodyPr spcFirstLastPara="1" wrap="square" lIns="91443" tIns="91443" rIns="91443" bIns="91443" anchor="t" anchorCtr="0">
            <a:spAutoFit/>
          </a:bodyPr>
          <a:lstStyle/>
          <a:p>
            <a:pPr algn="ctr" defTabSz="3745382">
              <a:buSzPts val="300"/>
            </a:pPr>
            <a:r>
              <a:rPr lang="en-US" sz="2867" dirty="0">
                <a:latin typeface="Calibri"/>
                <a:ea typeface="Calibri"/>
                <a:cs typeface="Calibri"/>
                <a:sym typeface="Calibri"/>
              </a:rPr>
              <a:t>(Figure. This is a model of the plasmid design that our team used for the experiment. </a:t>
            </a:r>
            <a:r>
              <a:rPr lang="en-US" sz="2867" dirty="0" err="1">
                <a:latin typeface="Calibri"/>
                <a:ea typeface="Calibri"/>
                <a:cs typeface="Calibri"/>
                <a:sym typeface="Calibri"/>
              </a:rPr>
              <a:t>PbrD</a:t>
            </a:r>
            <a:r>
              <a:rPr lang="en-US" sz="2867" dirty="0">
                <a:latin typeface="Calibri"/>
                <a:ea typeface="Calibri"/>
                <a:cs typeface="Calibri"/>
                <a:sym typeface="Calibri"/>
              </a:rPr>
              <a:t> and CUP1 were individually ligated into the pET28a plasmid and transformed into competent De3 </a:t>
            </a:r>
            <a:r>
              <a:rPr lang="en-US" sz="2867" i="1" dirty="0">
                <a:latin typeface="Calibri"/>
                <a:ea typeface="Calibri"/>
                <a:cs typeface="Calibri"/>
                <a:sym typeface="Calibri"/>
              </a:rPr>
              <a:t>E. coli </a:t>
            </a:r>
            <a:r>
              <a:rPr lang="en-US" sz="2867" dirty="0">
                <a:latin typeface="Calibri"/>
                <a:ea typeface="Calibri"/>
                <a:cs typeface="Calibri"/>
                <a:sym typeface="Calibri"/>
              </a:rPr>
              <a:t>cells)</a:t>
            </a:r>
            <a:endParaRPr sz="7373" dirty="0">
              <a:solidFill>
                <a:srgbClr val="595959"/>
              </a:solidFill>
            </a:endParaRPr>
          </a:p>
        </p:txBody>
      </p:sp>
      <p:pic>
        <p:nvPicPr>
          <p:cNvPr id="142" name="Google Shape;142;g3c481657ec8_4_45"/>
          <p:cNvPicPr preferRelativeResize="0"/>
          <p:nvPr/>
        </p:nvPicPr>
        <p:blipFill rotWithShape="1">
          <a:blip r:embed="rId8">
            <a:alphaModFix/>
          </a:blip>
          <a:srcRect/>
          <a:stretch/>
        </p:blipFill>
        <p:spPr>
          <a:xfrm>
            <a:off x="15377127" y="18396264"/>
            <a:ext cx="7227604" cy="2142570"/>
          </a:xfrm>
          <a:prstGeom prst="rect">
            <a:avLst/>
          </a:prstGeom>
          <a:noFill/>
          <a:ln>
            <a:noFill/>
          </a:ln>
        </p:spPr>
      </p:pic>
      <p:pic>
        <p:nvPicPr>
          <p:cNvPr id="143" name="Google Shape;143;g3c481657ec8_4_45"/>
          <p:cNvPicPr preferRelativeResize="0"/>
          <p:nvPr/>
        </p:nvPicPr>
        <p:blipFill>
          <a:blip r:embed="rId9">
            <a:alphaModFix/>
          </a:blip>
          <a:stretch>
            <a:fillRect/>
          </a:stretch>
        </p:blipFill>
        <p:spPr>
          <a:xfrm>
            <a:off x="10995616" y="13100404"/>
            <a:ext cx="2986077" cy="3886171"/>
          </a:xfrm>
          <a:prstGeom prst="rect">
            <a:avLst/>
          </a:prstGeom>
          <a:noFill/>
          <a:ln>
            <a:noFill/>
          </a:ln>
        </p:spPr>
      </p:pic>
      <p:sp>
        <p:nvSpPr>
          <p:cNvPr id="144" name="Google Shape;144;g3c481657ec8_4_45"/>
          <p:cNvSpPr txBox="1"/>
          <p:nvPr/>
        </p:nvSpPr>
        <p:spPr>
          <a:xfrm>
            <a:off x="10978923" y="10085141"/>
            <a:ext cx="12779481" cy="2790596"/>
          </a:xfrm>
          <a:prstGeom prst="rect">
            <a:avLst/>
          </a:prstGeom>
          <a:noFill/>
          <a:ln>
            <a:noFill/>
          </a:ln>
        </p:spPr>
        <p:txBody>
          <a:bodyPr spcFirstLastPara="1" wrap="square" lIns="374476" tIns="374476" rIns="374476" bIns="374476" anchor="t" anchorCtr="0">
            <a:noAutofit/>
          </a:bodyPr>
          <a:lstStyle/>
          <a:p>
            <a:pPr defTabSz="3745382"/>
            <a:r>
              <a:rPr lang="en-US" sz="2867" dirty="0">
                <a:latin typeface="Calibri"/>
                <a:ea typeface="Calibri"/>
                <a:cs typeface="Calibri"/>
                <a:sym typeface="Calibri"/>
              </a:rPr>
              <a:t>Single colonies were selected and expression of sequestration proteins induced with IPTG. Experimental groups were placed in Lead Nitrate and Copper Nitrate in an aqueous solution and incubated for one day. Following incubation, the solution was centrifuged and the supernatant was collected and analyzed using spectrophotometry to analyze sequestration efficiency. Statistical analysis were performed as student t-tests for further analysis.</a:t>
            </a:r>
            <a:endParaRPr sz="2867" dirty="0">
              <a:latin typeface="Calibri"/>
              <a:ea typeface="Calibri"/>
              <a:cs typeface="Calibri"/>
              <a:sym typeface="Calibri"/>
            </a:endParaRPr>
          </a:p>
        </p:txBody>
      </p:sp>
      <p:sp>
        <p:nvSpPr>
          <p:cNvPr id="145" name="Google Shape;145;g3c481657ec8_4_45"/>
          <p:cNvSpPr txBox="1"/>
          <p:nvPr/>
        </p:nvSpPr>
        <p:spPr>
          <a:xfrm>
            <a:off x="14489234" y="12971366"/>
            <a:ext cx="9003390" cy="2390725"/>
          </a:xfrm>
          <a:prstGeom prst="rect">
            <a:avLst/>
          </a:prstGeom>
          <a:noFill/>
          <a:ln>
            <a:noFill/>
          </a:ln>
        </p:spPr>
        <p:txBody>
          <a:bodyPr spcFirstLastPara="1" wrap="square" lIns="91443" tIns="91443" rIns="91443" bIns="91443" anchor="t" anchorCtr="0">
            <a:spAutoFit/>
          </a:bodyPr>
          <a:lstStyle/>
          <a:p>
            <a:pPr defTabSz="3745382">
              <a:buSzPts val="1100"/>
            </a:pPr>
            <a:r>
              <a:rPr lang="en-US" sz="2867" dirty="0">
                <a:latin typeface="Calibri"/>
                <a:ea typeface="Calibri"/>
                <a:cs typeface="Calibri"/>
                <a:sym typeface="Calibri"/>
              </a:rPr>
              <a:t>According to prior literature, we expect for the </a:t>
            </a:r>
            <a:r>
              <a:rPr lang="en-US" sz="2867" dirty="0" err="1">
                <a:latin typeface="Calibri"/>
                <a:ea typeface="Calibri"/>
                <a:cs typeface="Calibri"/>
                <a:sym typeface="Calibri"/>
              </a:rPr>
              <a:t>PbrD</a:t>
            </a:r>
            <a:r>
              <a:rPr lang="en-US" sz="2867" dirty="0">
                <a:latin typeface="Calibri"/>
                <a:ea typeface="Calibri"/>
                <a:cs typeface="Calibri"/>
                <a:sym typeface="Calibri"/>
              </a:rPr>
              <a:t> experimental group to show significant increases in Lead sequestration, while the CUP1 experimental group will show a significant increase in Copper sequestration</a:t>
            </a:r>
            <a:endParaRPr sz="2867" dirty="0">
              <a:latin typeface="Calibri"/>
              <a:ea typeface="Calibri"/>
              <a:cs typeface="Calibri"/>
              <a:sym typeface="Calibri"/>
            </a:endParaRPr>
          </a:p>
          <a:p>
            <a:pPr algn="ctr" defTabSz="3745382">
              <a:buSzPts val="300"/>
            </a:pPr>
            <a:endParaRPr sz="2867" dirty="0">
              <a:latin typeface="Calibri"/>
              <a:ea typeface="Calibri"/>
              <a:cs typeface="Calibri"/>
              <a:sym typeface="Calibri"/>
            </a:endParaRPr>
          </a:p>
        </p:txBody>
      </p:sp>
      <p:sp>
        <p:nvSpPr>
          <p:cNvPr id="146" name="Google Shape;146;g3c481657ec8_4_45"/>
          <p:cNvSpPr txBox="1"/>
          <p:nvPr/>
        </p:nvSpPr>
        <p:spPr>
          <a:xfrm>
            <a:off x="825789" y="2862890"/>
            <a:ext cx="10097019" cy="6478214"/>
          </a:xfrm>
          <a:prstGeom prst="rect">
            <a:avLst/>
          </a:prstGeom>
          <a:noFill/>
          <a:ln>
            <a:noFill/>
          </a:ln>
        </p:spPr>
        <p:txBody>
          <a:bodyPr spcFirstLastPara="1" wrap="square" lIns="374476" tIns="374476" rIns="374476" bIns="374476" anchor="t" anchorCtr="0">
            <a:noAutofit/>
          </a:bodyPr>
          <a:lstStyle/>
          <a:p>
            <a:pPr algn="ctr" defTabSz="3745382">
              <a:buSzPts val="781"/>
            </a:pPr>
            <a:r>
              <a:rPr lang="en-US" sz="2867" dirty="0">
                <a:latin typeface="Calibri"/>
                <a:ea typeface="Calibri"/>
                <a:cs typeface="Calibri"/>
                <a:sym typeface="Calibri"/>
              </a:rPr>
              <a:t>Lead contamination in drinking water remains a major public health concern in the United States, highlighting the need for effective remediation methods. The 2014 Flint Water Crisis, with toxic lead levels over 3 times the hazardous classification, cost the city billions in clean-up costs and put hundreds of thousands at risk. This study evaluates genetically modified </a:t>
            </a:r>
            <a:r>
              <a:rPr lang="en-US" sz="2867" i="1" dirty="0">
                <a:latin typeface="Calibri"/>
                <a:ea typeface="Calibri"/>
                <a:cs typeface="Calibri"/>
                <a:sym typeface="Calibri"/>
              </a:rPr>
              <a:t>Escherichia coli</a:t>
            </a:r>
            <a:r>
              <a:rPr lang="en-US" sz="2867" dirty="0">
                <a:latin typeface="Calibri"/>
                <a:ea typeface="Calibri"/>
                <a:cs typeface="Calibri"/>
                <a:sym typeface="Calibri"/>
              </a:rPr>
              <a:t> engineered to express metal-binding proteins for lead removal. Three strains were tested: wild-type, metallothionein-expressing, and </a:t>
            </a:r>
            <a:r>
              <a:rPr lang="en-US" sz="2867" dirty="0" err="1">
                <a:latin typeface="Calibri"/>
                <a:ea typeface="Calibri"/>
                <a:cs typeface="Calibri"/>
                <a:sym typeface="Calibri"/>
              </a:rPr>
              <a:t>PbrD</a:t>
            </a:r>
            <a:r>
              <a:rPr lang="en-US" sz="2867" dirty="0">
                <a:latin typeface="Calibri"/>
                <a:ea typeface="Calibri"/>
                <a:cs typeface="Calibri"/>
                <a:sym typeface="Calibri"/>
              </a:rPr>
              <a:t>-expressing cells. After protein induction and lead exposure, residual lead levels were measured. We hypothesize that </a:t>
            </a:r>
            <a:r>
              <a:rPr lang="en-US" sz="2867" dirty="0" err="1">
                <a:latin typeface="Calibri"/>
                <a:ea typeface="Calibri"/>
                <a:cs typeface="Calibri"/>
                <a:sym typeface="Calibri"/>
              </a:rPr>
              <a:t>PbrD</a:t>
            </a:r>
            <a:r>
              <a:rPr lang="en-US" sz="2867" dirty="0">
                <a:latin typeface="Calibri"/>
                <a:ea typeface="Calibri"/>
                <a:cs typeface="Calibri"/>
                <a:sym typeface="Calibri"/>
              </a:rPr>
              <a:t>-expressing </a:t>
            </a:r>
            <a:r>
              <a:rPr lang="en-US" sz="2867" i="1" dirty="0">
                <a:latin typeface="Calibri"/>
                <a:ea typeface="Calibri"/>
                <a:cs typeface="Calibri"/>
                <a:sym typeface="Calibri"/>
              </a:rPr>
              <a:t>E. coli</a:t>
            </a:r>
            <a:r>
              <a:rPr lang="en-US" sz="2867" dirty="0">
                <a:latin typeface="Calibri"/>
                <a:ea typeface="Calibri"/>
                <a:cs typeface="Calibri"/>
                <a:sym typeface="Calibri"/>
              </a:rPr>
              <a:t> will demonstrate the greatest removal efficiency, supporting its potential as a targeted and scalable strategy for improving drinking water safety</a:t>
            </a:r>
            <a:endParaRPr sz="2867" b="1" dirty="0">
              <a:latin typeface="Calibri"/>
              <a:ea typeface="Calibri"/>
              <a:cs typeface="Calibri"/>
              <a:sym typeface="Calibri"/>
            </a:endParaRPr>
          </a:p>
          <a:p>
            <a:pPr defTabSz="3745382"/>
            <a:endParaRPr sz="7373" dirty="0">
              <a:solidFill>
                <a:srgbClr val="595959"/>
              </a:solidFill>
            </a:endParaRPr>
          </a:p>
        </p:txBody>
      </p:sp>
      <p:sp>
        <p:nvSpPr>
          <p:cNvPr id="147" name="Google Shape;147;g3c481657ec8_4_45"/>
          <p:cNvSpPr txBox="1"/>
          <p:nvPr/>
        </p:nvSpPr>
        <p:spPr>
          <a:xfrm>
            <a:off x="23492575" y="9898146"/>
            <a:ext cx="12779481" cy="3606517"/>
          </a:xfrm>
          <a:prstGeom prst="rect">
            <a:avLst/>
          </a:prstGeom>
          <a:noFill/>
          <a:ln>
            <a:noFill/>
          </a:ln>
        </p:spPr>
        <p:txBody>
          <a:bodyPr spcFirstLastPara="1" wrap="square" lIns="374476" tIns="374476" rIns="374476" bIns="374476" anchor="t" anchorCtr="0">
            <a:noAutofit/>
          </a:bodyPr>
          <a:lstStyle/>
          <a:p>
            <a:pPr defTabSz="3745382">
              <a:buSzPts val="1100"/>
            </a:pPr>
            <a:r>
              <a:rPr lang="en-US" sz="2867" dirty="0">
                <a:latin typeface="Calibri"/>
                <a:ea typeface="Calibri"/>
                <a:cs typeface="Calibri"/>
                <a:sym typeface="Calibri"/>
              </a:rPr>
              <a:t>A) Lead poisoning. (2024). World Health Organization.    </a:t>
            </a:r>
            <a:r>
              <a:rPr lang="en-US" sz="2867" u="sng" dirty="0">
                <a:solidFill>
                  <a:srgbClr val="0097A7"/>
                </a:solidFill>
                <a:latin typeface="Calibri"/>
                <a:ea typeface="Calibri"/>
                <a:cs typeface="Calibri"/>
                <a:sym typeface="Calibri"/>
                <a:hlinkClick r:id="rId10">
                  <a:extLst>
                    <a:ext uri="{A12FA001-AC4F-418D-AE19-62706E023703}">
                      <ahyp:hlinkClr xmlns:ahyp="http://schemas.microsoft.com/office/drawing/2018/hyperlinkcolor" val="tx"/>
                    </a:ext>
                  </a:extLst>
                </a:hlinkClick>
              </a:rPr>
              <a:t>https://www.who.int/news-room/fact-sheets/detail/lead-poisoning-and-health</a:t>
            </a:r>
            <a:endParaRPr sz="2867" dirty="0">
              <a:latin typeface="Calibri"/>
              <a:ea typeface="Calibri"/>
              <a:cs typeface="Calibri"/>
              <a:sym typeface="Calibri"/>
            </a:endParaRPr>
          </a:p>
          <a:p>
            <a:pPr defTabSz="3745382">
              <a:buSzPts val="1100"/>
            </a:pPr>
            <a:r>
              <a:rPr lang="en-US" sz="2867" dirty="0">
                <a:latin typeface="Calibri"/>
                <a:ea typeface="Calibri"/>
                <a:cs typeface="Calibri"/>
                <a:sym typeface="Calibri"/>
              </a:rPr>
              <a:t>   B) Mohammed, G. I., Nassar, S., &amp; Farghaly, T. A. (2025). Spectrophotometric    method for detecting lead (II) ions using a </a:t>
            </a:r>
            <a:r>
              <a:rPr lang="en-US" sz="2867" dirty="0" err="1">
                <a:latin typeface="Calibri"/>
                <a:ea typeface="Calibri"/>
                <a:cs typeface="Calibri"/>
                <a:sym typeface="Calibri"/>
              </a:rPr>
              <a:t>chemosensor</a:t>
            </a:r>
            <a:r>
              <a:rPr lang="en-US" sz="2867" dirty="0">
                <a:latin typeface="Calibri"/>
                <a:ea typeface="Calibri"/>
                <a:cs typeface="Calibri"/>
                <a:sym typeface="Calibri"/>
              </a:rPr>
              <a:t> of the thiosemicarbazone-linked phenyl sulphone moiety. Science Direct, 15. </a:t>
            </a:r>
            <a:r>
              <a:rPr lang="en-US" sz="2867" u="sng" dirty="0">
                <a:solidFill>
                  <a:srgbClr val="0097A7"/>
                </a:solidFill>
                <a:latin typeface="Calibri"/>
                <a:ea typeface="Calibri"/>
                <a:cs typeface="Calibri"/>
                <a:sym typeface="Calibri"/>
                <a:hlinkClick r:id="rId11">
                  <a:extLst>
                    <a:ext uri="{A12FA001-AC4F-418D-AE19-62706E023703}">
                      <ahyp:hlinkClr xmlns:ahyp="http://schemas.microsoft.com/office/drawing/2018/hyperlinkcolor" val="tx"/>
                    </a:ext>
                  </a:extLst>
                </a:hlinkClick>
              </a:rPr>
              <a:t>https://doi.org/10.1016/j.rechem.2025.102174</a:t>
            </a:r>
            <a:endParaRPr sz="2867" dirty="0">
              <a:latin typeface="Calibri"/>
              <a:ea typeface="Calibri"/>
              <a:cs typeface="Calibri"/>
              <a:sym typeface="Calibri"/>
            </a:endParaRPr>
          </a:p>
          <a:p>
            <a:pPr defTabSz="3745382">
              <a:buSzPts val="1100"/>
            </a:pPr>
            <a:r>
              <a:rPr lang="en-US" sz="2867" dirty="0">
                <a:latin typeface="Calibri"/>
                <a:ea typeface="Calibri"/>
                <a:cs typeface="Calibri"/>
                <a:sym typeface="Calibri"/>
              </a:rPr>
              <a:t>   C) Marbach, A., &amp; </a:t>
            </a:r>
            <a:r>
              <a:rPr lang="en-US" sz="2867" dirty="0" err="1">
                <a:latin typeface="Calibri"/>
                <a:ea typeface="Calibri"/>
                <a:cs typeface="Calibri"/>
                <a:sym typeface="Calibri"/>
              </a:rPr>
              <a:t>Bettenbrock</a:t>
            </a:r>
            <a:r>
              <a:rPr lang="en-US" sz="2867" dirty="0">
                <a:latin typeface="Calibri"/>
                <a:ea typeface="Calibri"/>
                <a:cs typeface="Calibri"/>
                <a:sym typeface="Calibri"/>
              </a:rPr>
              <a:t>, K. (2012). lac operon induction in Escherichia coli: Systematic comparison of IPTG and TMG induction and influence of the transacetylase </a:t>
            </a:r>
            <a:r>
              <a:rPr lang="en-US" sz="2867" dirty="0" err="1">
                <a:latin typeface="Calibri"/>
                <a:ea typeface="Calibri"/>
                <a:cs typeface="Calibri"/>
                <a:sym typeface="Calibri"/>
              </a:rPr>
              <a:t>LacA</a:t>
            </a:r>
            <a:r>
              <a:rPr lang="en-US" sz="2867" dirty="0">
                <a:latin typeface="Calibri"/>
                <a:ea typeface="Calibri"/>
                <a:cs typeface="Calibri"/>
                <a:sym typeface="Calibri"/>
              </a:rPr>
              <a:t>. Journal of biotechnology, 157(1), 82-88.</a:t>
            </a:r>
            <a:endParaRPr sz="7373" dirty="0">
              <a:solidFill>
                <a:srgbClr val="595959"/>
              </a:solidFill>
            </a:endParaRPr>
          </a:p>
        </p:txBody>
      </p:sp>
    </p:spTree>
  </p:cSld>
  <p:clrMapOvr>
    <a:masterClrMapping/>
  </p:clrMapOvr>
</p:sld>
</file>

<file path=ppt/theme/theme1.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992</Words>
  <Application>Microsoft Office PowerPoint</Application>
  <PresentationFormat>Custom</PresentationFormat>
  <Paragraphs>75</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1_Simple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lastModifiedBy>Wang, Ethan S 27</cp:lastModifiedBy>
  <cp:revision>1</cp:revision>
  <dcterms:modified xsi:type="dcterms:W3CDTF">2026-03-02T03:22:59Z</dcterms:modified>
</cp:coreProperties>
</file>