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g8799wl+BB5ub7MgcqLa2PN6W9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790"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311708" y="744576"/>
            <a:ext cx="8520600" cy="20526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5151"/>
              <a:buNone/>
              <a:defRPr sz="3296"/>
            </a:lvl1pPr>
            <a:lvl2pPr lvl="1" algn="ctr">
              <a:lnSpc>
                <a:spcPct val="100000"/>
              </a:lnSpc>
              <a:spcBef>
                <a:spcPts val="0"/>
              </a:spcBef>
              <a:spcAft>
                <a:spcPts val="0"/>
              </a:spcAft>
              <a:buSzPts val="5151"/>
              <a:buNone/>
              <a:defRPr sz="3296"/>
            </a:lvl2pPr>
            <a:lvl3pPr lvl="2" algn="ctr">
              <a:lnSpc>
                <a:spcPct val="100000"/>
              </a:lnSpc>
              <a:spcBef>
                <a:spcPts val="0"/>
              </a:spcBef>
              <a:spcAft>
                <a:spcPts val="0"/>
              </a:spcAft>
              <a:buSzPts val="5151"/>
              <a:buNone/>
              <a:defRPr sz="3296"/>
            </a:lvl3pPr>
            <a:lvl4pPr lvl="3" algn="ctr">
              <a:lnSpc>
                <a:spcPct val="100000"/>
              </a:lnSpc>
              <a:spcBef>
                <a:spcPts val="0"/>
              </a:spcBef>
              <a:spcAft>
                <a:spcPts val="0"/>
              </a:spcAft>
              <a:buSzPts val="5151"/>
              <a:buNone/>
              <a:defRPr sz="3296"/>
            </a:lvl4pPr>
            <a:lvl5pPr lvl="4" algn="ctr">
              <a:lnSpc>
                <a:spcPct val="100000"/>
              </a:lnSpc>
              <a:spcBef>
                <a:spcPts val="0"/>
              </a:spcBef>
              <a:spcAft>
                <a:spcPts val="0"/>
              </a:spcAft>
              <a:buSzPts val="5151"/>
              <a:buNone/>
              <a:defRPr sz="3296"/>
            </a:lvl5pPr>
            <a:lvl6pPr lvl="5" algn="ctr">
              <a:lnSpc>
                <a:spcPct val="100000"/>
              </a:lnSpc>
              <a:spcBef>
                <a:spcPts val="0"/>
              </a:spcBef>
              <a:spcAft>
                <a:spcPts val="0"/>
              </a:spcAft>
              <a:buSzPts val="5151"/>
              <a:buNone/>
              <a:defRPr sz="3296"/>
            </a:lvl6pPr>
            <a:lvl7pPr lvl="6" algn="ctr">
              <a:lnSpc>
                <a:spcPct val="100000"/>
              </a:lnSpc>
              <a:spcBef>
                <a:spcPts val="0"/>
              </a:spcBef>
              <a:spcAft>
                <a:spcPts val="0"/>
              </a:spcAft>
              <a:buSzPts val="5151"/>
              <a:buNone/>
              <a:defRPr sz="3296"/>
            </a:lvl7pPr>
            <a:lvl8pPr lvl="7" algn="ctr">
              <a:lnSpc>
                <a:spcPct val="100000"/>
              </a:lnSpc>
              <a:spcBef>
                <a:spcPts val="0"/>
              </a:spcBef>
              <a:spcAft>
                <a:spcPts val="0"/>
              </a:spcAft>
              <a:buSzPts val="5151"/>
              <a:buNone/>
              <a:defRPr sz="3296"/>
            </a:lvl8pPr>
            <a:lvl9pPr lvl="8" algn="ctr">
              <a:lnSpc>
                <a:spcPct val="100000"/>
              </a:lnSpc>
              <a:spcBef>
                <a:spcPts val="0"/>
              </a:spcBef>
              <a:spcAft>
                <a:spcPts val="0"/>
              </a:spcAft>
              <a:buSzPts val="5151"/>
              <a:buNone/>
              <a:defRPr sz="3296"/>
            </a:lvl9pPr>
          </a:lstStyle>
          <a:p/>
        </p:txBody>
      </p:sp>
      <p:sp>
        <p:nvSpPr>
          <p:cNvPr id="11" name="Google Shape;11;p3"/>
          <p:cNvSpPr txBox="1"/>
          <p:nvPr>
            <p:ph idx="1" type="subTitle"/>
          </p:nvPr>
        </p:nvSpPr>
        <p:spPr>
          <a:xfrm>
            <a:off x="311700" y="2834127"/>
            <a:ext cx="8520600" cy="7926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783"/>
              <a:buNone/>
              <a:defRPr sz="1780"/>
            </a:lvl1pPr>
            <a:lvl2pPr lvl="1" algn="ctr">
              <a:lnSpc>
                <a:spcPct val="100000"/>
              </a:lnSpc>
              <a:spcBef>
                <a:spcPts val="0"/>
              </a:spcBef>
              <a:spcAft>
                <a:spcPts val="0"/>
              </a:spcAft>
              <a:buSzPts val="2783"/>
              <a:buNone/>
              <a:defRPr sz="1780"/>
            </a:lvl2pPr>
            <a:lvl3pPr lvl="2" algn="ctr">
              <a:lnSpc>
                <a:spcPct val="100000"/>
              </a:lnSpc>
              <a:spcBef>
                <a:spcPts val="0"/>
              </a:spcBef>
              <a:spcAft>
                <a:spcPts val="0"/>
              </a:spcAft>
              <a:buSzPts val="2783"/>
              <a:buNone/>
              <a:defRPr sz="1780"/>
            </a:lvl3pPr>
            <a:lvl4pPr lvl="3" algn="ctr">
              <a:lnSpc>
                <a:spcPct val="100000"/>
              </a:lnSpc>
              <a:spcBef>
                <a:spcPts val="0"/>
              </a:spcBef>
              <a:spcAft>
                <a:spcPts val="0"/>
              </a:spcAft>
              <a:buSzPts val="2783"/>
              <a:buNone/>
              <a:defRPr sz="1780"/>
            </a:lvl4pPr>
            <a:lvl5pPr lvl="4" algn="ctr">
              <a:lnSpc>
                <a:spcPct val="100000"/>
              </a:lnSpc>
              <a:spcBef>
                <a:spcPts val="0"/>
              </a:spcBef>
              <a:spcAft>
                <a:spcPts val="0"/>
              </a:spcAft>
              <a:buSzPts val="2783"/>
              <a:buNone/>
              <a:defRPr sz="1780"/>
            </a:lvl5pPr>
            <a:lvl6pPr lvl="5" algn="ctr">
              <a:lnSpc>
                <a:spcPct val="100000"/>
              </a:lnSpc>
              <a:spcBef>
                <a:spcPts val="0"/>
              </a:spcBef>
              <a:spcAft>
                <a:spcPts val="0"/>
              </a:spcAft>
              <a:buSzPts val="2783"/>
              <a:buNone/>
              <a:defRPr sz="1780"/>
            </a:lvl6pPr>
            <a:lvl7pPr lvl="6" algn="ctr">
              <a:lnSpc>
                <a:spcPct val="100000"/>
              </a:lnSpc>
              <a:spcBef>
                <a:spcPts val="0"/>
              </a:spcBef>
              <a:spcAft>
                <a:spcPts val="0"/>
              </a:spcAft>
              <a:buSzPts val="2783"/>
              <a:buNone/>
              <a:defRPr sz="1780"/>
            </a:lvl7pPr>
            <a:lvl8pPr lvl="7" algn="ctr">
              <a:lnSpc>
                <a:spcPct val="100000"/>
              </a:lnSpc>
              <a:spcBef>
                <a:spcPts val="0"/>
              </a:spcBef>
              <a:spcAft>
                <a:spcPts val="0"/>
              </a:spcAft>
              <a:buSzPts val="2783"/>
              <a:buNone/>
              <a:defRPr sz="1780"/>
            </a:lvl8pPr>
            <a:lvl9pPr lvl="8" algn="ctr">
              <a:lnSpc>
                <a:spcPct val="100000"/>
              </a:lnSpc>
              <a:spcBef>
                <a:spcPts val="0"/>
              </a:spcBef>
              <a:spcAft>
                <a:spcPts val="0"/>
              </a:spcAft>
              <a:buSzPts val="2783"/>
              <a:buNone/>
              <a:defRPr sz="1780"/>
            </a:lvl9pPr>
          </a:lstStyle>
          <a:p/>
        </p:txBody>
      </p:sp>
      <p:sp>
        <p:nvSpPr>
          <p:cNvPr id="12" name="Google Shape;12;p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311700" y="2150851"/>
            <a:ext cx="8520600" cy="841800"/>
          </a:xfrm>
          <a:prstGeom prst="rect">
            <a:avLst/>
          </a:prstGeom>
          <a:noFill/>
          <a:ln>
            <a:noFill/>
          </a:ln>
        </p:spPr>
        <p:txBody>
          <a:bodyPr anchorCtr="0" anchor="ctr" bIns="90575" lIns="90575" spcFirstLastPara="1" rIns="90575" wrap="square" tIns="90575">
            <a:normAutofit/>
          </a:bodyPr>
          <a:lstStyle>
            <a:lvl1pPr lvl="0" algn="ctr">
              <a:lnSpc>
                <a:spcPct val="100000"/>
              </a:lnSpc>
              <a:spcBef>
                <a:spcPts val="0"/>
              </a:spcBef>
              <a:spcAft>
                <a:spcPts val="0"/>
              </a:spcAft>
              <a:buSzPts val="3564"/>
              <a:buNone/>
              <a:defRPr sz="2280"/>
            </a:lvl1pPr>
            <a:lvl2pPr lvl="1" algn="ctr">
              <a:lnSpc>
                <a:spcPct val="100000"/>
              </a:lnSpc>
              <a:spcBef>
                <a:spcPts val="0"/>
              </a:spcBef>
              <a:spcAft>
                <a:spcPts val="0"/>
              </a:spcAft>
              <a:buSzPts val="3564"/>
              <a:buNone/>
              <a:defRPr sz="2280"/>
            </a:lvl2pPr>
            <a:lvl3pPr lvl="2" algn="ctr">
              <a:lnSpc>
                <a:spcPct val="100000"/>
              </a:lnSpc>
              <a:spcBef>
                <a:spcPts val="0"/>
              </a:spcBef>
              <a:spcAft>
                <a:spcPts val="0"/>
              </a:spcAft>
              <a:buSzPts val="3564"/>
              <a:buNone/>
              <a:defRPr sz="2280"/>
            </a:lvl3pPr>
            <a:lvl4pPr lvl="3" algn="ctr">
              <a:lnSpc>
                <a:spcPct val="100000"/>
              </a:lnSpc>
              <a:spcBef>
                <a:spcPts val="0"/>
              </a:spcBef>
              <a:spcAft>
                <a:spcPts val="0"/>
              </a:spcAft>
              <a:buSzPts val="3564"/>
              <a:buNone/>
              <a:defRPr sz="2280"/>
            </a:lvl4pPr>
            <a:lvl5pPr lvl="4" algn="ctr">
              <a:lnSpc>
                <a:spcPct val="100000"/>
              </a:lnSpc>
              <a:spcBef>
                <a:spcPts val="0"/>
              </a:spcBef>
              <a:spcAft>
                <a:spcPts val="0"/>
              </a:spcAft>
              <a:buSzPts val="3564"/>
              <a:buNone/>
              <a:defRPr sz="2280"/>
            </a:lvl5pPr>
            <a:lvl6pPr lvl="5" algn="ctr">
              <a:lnSpc>
                <a:spcPct val="100000"/>
              </a:lnSpc>
              <a:spcBef>
                <a:spcPts val="0"/>
              </a:spcBef>
              <a:spcAft>
                <a:spcPts val="0"/>
              </a:spcAft>
              <a:buSzPts val="3564"/>
              <a:buNone/>
              <a:defRPr sz="2280"/>
            </a:lvl6pPr>
            <a:lvl7pPr lvl="6" algn="ctr">
              <a:lnSpc>
                <a:spcPct val="100000"/>
              </a:lnSpc>
              <a:spcBef>
                <a:spcPts val="0"/>
              </a:spcBef>
              <a:spcAft>
                <a:spcPts val="0"/>
              </a:spcAft>
              <a:buSzPts val="3564"/>
              <a:buNone/>
              <a:defRPr sz="2280"/>
            </a:lvl7pPr>
            <a:lvl8pPr lvl="7" algn="ctr">
              <a:lnSpc>
                <a:spcPct val="100000"/>
              </a:lnSpc>
              <a:spcBef>
                <a:spcPts val="0"/>
              </a:spcBef>
              <a:spcAft>
                <a:spcPts val="0"/>
              </a:spcAft>
              <a:buSzPts val="3564"/>
              <a:buNone/>
              <a:defRPr sz="2280"/>
            </a:lvl8pPr>
            <a:lvl9pPr lvl="8" algn="ctr">
              <a:lnSpc>
                <a:spcPct val="100000"/>
              </a:lnSpc>
              <a:spcBef>
                <a:spcPts val="0"/>
              </a:spcBef>
              <a:spcAft>
                <a:spcPts val="0"/>
              </a:spcAft>
              <a:buSzPts val="3564"/>
              <a:buNone/>
              <a:defRPr sz="2280"/>
            </a:lvl9pPr>
          </a:lstStyle>
          <a:p/>
        </p:txBody>
      </p:sp>
      <p:sp>
        <p:nvSpPr>
          <p:cNvPr id="15" name="Google Shape;15;p4"/>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18" name="Google Shape;18;p5"/>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2" lvl="0" marL="457200" algn="l">
              <a:lnSpc>
                <a:spcPct val="115000"/>
              </a:lnSpc>
              <a:spcBef>
                <a:spcPts val="0"/>
              </a:spcBef>
              <a:spcAft>
                <a:spcPts val="0"/>
              </a:spcAft>
              <a:buSzPts val="1782"/>
              <a:buChar char="●"/>
              <a:defRPr sz="1781"/>
            </a:lvl1pPr>
            <a:lvl2pPr indent="-316951" lvl="1" marL="914400" algn="l">
              <a:lnSpc>
                <a:spcPct val="115000"/>
              </a:lnSpc>
              <a:spcBef>
                <a:spcPts val="0"/>
              </a:spcBef>
              <a:spcAft>
                <a:spcPts val="0"/>
              </a:spcAft>
              <a:buSzPts val="1391"/>
              <a:buChar char="○"/>
              <a:defRPr sz="1391"/>
            </a:lvl2pPr>
            <a:lvl3pPr indent="-316951" lvl="2" marL="1371600" algn="l">
              <a:lnSpc>
                <a:spcPct val="115000"/>
              </a:lnSpc>
              <a:spcBef>
                <a:spcPts val="0"/>
              </a:spcBef>
              <a:spcAft>
                <a:spcPts val="0"/>
              </a:spcAft>
              <a:buSzPts val="1391"/>
              <a:buChar char="■"/>
              <a:defRPr sz="1391"/>
            </a:lvl3pPr>
            <a:lvl4pPr indent="-316951" lvl="3" marL="1828800" algn="l">
              <a:lnSpc>
                <a:spcPct val="115000"/>
              </a:lnSpc>
              <a:spcBef>
                <a:spcPts val="0"/>
              </a:spcBef>
              <a:spcAft>
                <a:spcPts val="0"/>
              </a:spcAft>
              <a:buSzPts val="1391"/>
              <a:buChar char="●"/>
              <a:defRPr sz="1391"/>
            </a:lvl4pPr>
            <a:lvl5pPr indent="-316951" lvl="4" marL="2286000" algn="l">
              <a:lnSpc>
                <a:spcPct val="115000"/>
              </a:lnSpc>
              <a:spcBef>
                <a:spcPts val="0"/>
              </a:spcBef>
              <a:spcAft>
                <a:spcPts val="0"/>
              </a:spcAft>
              <a:buSzPts val="1391"/>
              <a:buChar char="○"/>
              <a:defRPr sz="1391"/>
            </a:lvl5pPr>
            <a:lvl6pPr indent="-316951" lvl="5" marL="2743200" algn="l">
              <a:lnSpc>
                <a:spcPct val="115000"/>
              </a:lnSpc>
              <a:spcBef>
                <a:spcPts val="0"/>
              </a:spcBef>
              <a:spcAft>
                <a:spcPts val="0"/>
              </a:spcAft>
              <a:buSzPts val="1391"/>
              <a:buChar char="■"/>
              <a:defRPr sz="1391"/>
            </a:lvl6pPr>
            <a:lvl7pPr indent="-316951" lvl="6" marL="3200400" algn="l">
              <a:lnSpc>
                <a:spcPct val="115000"/>
              </a:lnSpc>
              <a:spcBef>
                <a:spcPts val="0"/>
              </a:spcBef>
              <a:spcAft>
                <a:spcPts val="0"/>
              </a:spcAft>
              <a:buSzPts val="1391"/>
              <a:buChar char="●"/>
              <a:defRPr sz="1391"/>
            </a:lvl7pPr>
            <a:lvl8pPr indent="-316951" lvl="7" marL="3657600" algn="l">
              <a:lnSpc>
                <a:spcPct val="115000"/>
              </a:lnSpc>
              <a:spcBef>
                <a:spcPts val="0"/>
              </a:spcBef>
              <a:spcAft>
                <a:spcPts val="0"/>
              </a:spcAft>
              <a:buSzPts val="1391"/>
              <a:buChar char="○"/>
              <a:defRPr sz="1391"/>
            </a:lvl8pPr>
            <a:lvl9pPr indent="-316951" lvl="8" marL="4114800" algn="l">
              <a:lnSpc>
                <a:spcPct val="115000"/>
              </a:lnSpc>
              <a:spcBef>
                <a:spcPts val="0"/>
              </a:spcBef>
              <a:spcAft>
                <a:spcPts val="0"/>
              </a:spcAft>
              <a:buSzPts val="1391"/>
              <a:buChar char="■"/>
              <a:defRPr sz="1391"/>
            </a:lvl9pPr>
          </a:lstStyle>
          <a:p/>
        </p:txBody>
      </p:sp>
      <p:sp>
        <p:nvSpPr>
          <p:cNvPr id="19" name="Google Shape;19;p5"/>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2" name="Google Shape;22;p6"/>
          <p:cNvSpPr txBox="1"/>
          <p:nvPr>
            <p:ph idx="1" type="body"/>
          </p:nvPr>
        </p:nvSpPr>
        <p:spPr>
          <a:xfrm>
            <a:off x="311700" y="1152476"/>
            <a:ext cx="3999900" cy="3416400"/>
          </a:xfrm>
          <a:prstGeom prst="rect">
            <a:avLst/>
          </a:prstGeom>
          <a:noFill/>
          <a:ln>
            <a:noFill/>
          </a:ln>
        </p:spPr>
        <p:txBody>
          <a:bodyPr anchorCtr="0" anchor="t" bIns="90575" lIns="90575" spcFirstLastPara="1" rIns="90575" wrap="square" tIns="90575">
            <a:normAutofit/>
          </a:bodyPr>
          <a:lstStyle>
            <a:lvl1pPr indent="-316952" lvl="0" marL="457200" algn="l">
              <a:lnSpc>
                <a:spcPct val="115000"/>
              </a:lnSpc>
              <a:spcBef>
                <a:spcPts val="0"/>
              </a:spcBef>
              <a:spcAft>
                <a:spcPts val="0"/>
              </a:spcAft>
              <a:buSzPts val="1391"/>
              <a:buChar char="●"/>
              <a:defRPr sz="890"/>
            </a:lvl1pPr>
            <a:lvl2pPr indent="-304551" lvl="1" marL="914400" algn="l">
              <a:lnSpc>
                <a:spcPct val="115000"/>
              </a:lnSpc>
              <a:spcBef>
                <a:spcPts val="0"/>
              </a:spcBef>
              <a:spcAft>
                <a:spcPts val="0"/>
              </a:spcAft>
              <a:buSzPts val="1196"/>
              <a:buChar char="○"/>
              <a:defRPr sz="765"/>
            </a:lvl2pPr>
            <a:lvl3pPr indent="-304551" lvl="2" marL="1371600" algn="l">
              <a:lnSpc>
                <a:spcPct val="115000"/>
              </a:lnSpc>
              <a:spcBef>
                <a:spcPts val="0"/>
              </a:spcBef>
              <a:spcAft>
                <a:spcPts val="0"/>
              </a:spcAft>
              <a:buSzPts val="1196"/>
              <a:buChar char="■"/>
              <a:defRPr sz="765"/>
            </a:lvl3pPr>
            <a:lvl4pPr indent="-304551" lvl="3" marL="1828800" algn="l">
              <a:lnSpc>
                <a:spcPct val="115000"/>
              </a:lnSpc>
              <a:spcBef>
                <a:spcPts val="0"/>
              </a:spcBef>
              <a:spcAft>
                <a:spcPts val="0"/>
              </a:spcAft>
              <a:buSzPts val="1196"/>
              <a:buChar char="●"/>
              <a:defRPr sz="765"/>
            </a:lvl4pPr>
            <a:lvl5pPr indent="-304551" lvl="4" marL="2286000" algn="l">
              <a:lnSpc>
                <a:spcPct val="115000"/>
              </a:lnSpc>
              <a:spcBef>
                <a:spcPts val="0"/>
              </a:spcBef>
              <a:spcAft>
                <a:spcPts val="0"/>
              </a:spcAft>
              <a:buSzPts val="1196"/>
              <a:buChar char="○"/>
              <a:defRPr sz="765"/>
            </a:lvl5pPr>
            <a:lvl6pPr indent="-304551" lvl="5" marL="2743200" algn="l">
              <a:lnSpc>
                <a:spcPct val="115000"/>
              </a:lnSpc>
              <a:spcBef>
                <a:spcPts val="0"/>
              </a:spcBef>
              <a:spcAft>
                <a:spcPts val="0"/>
              </a:spcAft>
              <a:buSzPts val="1196"/>
              <a:buChar char="■"/>
              <a:defRPr sz="765"/>
            </a:lvl6pPr>
            <a:lvl7pPr indent="-304551" lvl="6" marL="3200400" algn="l">
              <a:lnSpc>
                <a:spcPct val="115000"/>
              </a:lnSpc>
              <a:spcBef>
                <a:spcPts val="0"/>
              </a:spcBef>
              <a:spcAft>
                <a:spcPts val="0"/>
              </a:spcAft>
              <a:buSzPts val="1196"/>
              <a:buChar char="●"/>
              <a:defRPr sz="765"/>
            </a:lvl7pPr>
            <a:lvl8pPr indent="-304551" lvl="7" marL="3657600" algn="l">
              <a:lnSpc>
                <a:spcPct val="115000"/>
              </a:lnSpc>
              <a:spcBef>
                <a:spcPts val="0"/>
              </a:spcBef>
              <a:spcAft>
                <a:spcPts val="0"/>
              </a:spcAft>
              <a:buSzPts val="1196"/>
              <a:buChar char="○"/>
              <a:defRPr sz="765"/>
            </a:lvl8pPr>
            <a:lvl9pPr indent="-304551" lvl="8" marL="4114800" algn="l">
              <a:lnSpc>
                <a:spcPct val="115000"/>
              </a:lnSpc>
              <a:spcBef>
                <a:spcPts val="0"/>
              </a:spcBef>
              <a:spcAft>
                <a:spcPts val="0"/>
              </a:spcAft>
              <a:buSzPts val="1196"/>
              <a:buChar char="■"/>
              <a:defRPr sz="765"/>
            </a:lvl9pPr>
          </a:lstStyle>
          <a:p/>
        </p:txBody>
      </p:sp>
      <p:sp>
        <p:nvSpPr>
          <p:cNvPr id="23" name="Google Shape;23;p6"/>
          <p:cNvSpPr txBox="1"/>
          <p:nvPr>
            <p:ph idx="2" type="body"/>
          </p:nvPr>
        </p:nvSpPr>
        <p:spPr>
          <a:xfrm>
            <a:off x="4832402" y="1152476"/>
            <a:ext cx="3999900" cy="3416400"/>
          </a:xfrm>
          <a:prstGeom prst="rect">
            <a:avLst/>
          </a:prstGeom>
          <a:noFill/>
          <a:ln>
            <a:noFill/>
          </a:ln>
        </p:spPr>
        <p:txBody>
          <a:bodyPr anchorCtr="0" anchor="t" bIns="90575" lIns="90575" spcFirstLastPara="1" rIns="90575" wrap="square" tIns="90575">
            <a:normAutofit/>
          </a:bodyPr>
          <a:lstStyle>
            <a:lvl1pPr indent="-316952" lvl="0" marL="457200" algn="l">
              <a:lnSpc>
                <a:spcPct val="115000"/>
              </a:lnSpc>
              <a:spcBef>
                <a:spcPts val="0"/>
              </a:spcBef>
              <a:spcAft>
                <a:spcPts val="0"/>
              </a:spcAft>
              <a:buSzPts val="1391"/>
              <a:buChar char="●"/>
              <a:defRPr sz="890"/>
            </a:lvl1pPr>
            <a:lvl2pPr indent="-304551" lvl="1" marL="914400" algn="l">
              <a:lnSpc>
                <a:spcPct val="115000"/>
              </a:lnSpc>
              <a:spcBef>
                <a:spcPts val="0"/>
              </a:spcBef>
              <a:spcAft>
                <a:spcPts val="0"/>
              </a:spcAft>
              <a:buSzPts val="1196"/>
              <a:buChar char="○"/>
              <a:defRPr sz="765"/>
            </a:lvl2pPr>
            <a:lvl3pPr indent="-304551" lvl="2" marL="1371600" algn="l">
              <a:lnSpc>
                <a:spcPct val="115000"/>
              </a:lnSpc>
              <a:spcBef>
                <a:spcPts val="0"/>
              </a:spcBef>
              <a:spcAft>
                <a:spcPts val="0"/>
              </a:spcAft>
              <a:buSzPts val="1196"/>
              <a:buChar char="■"/>
              <a:defRPr sz="765"/>
            </a:lvl3pPr>
            <a:lvl4pPr indent="-304551" lvl="3" marL="1828800" algn="l">
              <a:lnSpc>
                <a:spcPct val="115000"/>
              </a:lnSpc>
              <a:spcBef>
                <a:spcPts val="0"/>
              </a:spcBef>
              <a:spcAft>
                <a:spcPts val="0"/>
              </a:spcAft>
              <a:buSzPts val="1196"/>
              <a:buChar char="●"/>
              <a:defRPr sz="765"/>
            </a:lvl4pPr>
            <a:lvl5pPr indent="-304551" lvl="4" marL="2286000" algn="l">
              <a:lnSpc>
                <a:spcPct val="115000"/>
              </a:lnSpc>
              <a:spcBef>
                <a:spcPts val="0"/>
              </a:spcBef>
              <a:spcAft>
                <a:spcPts val="0"/>
              </a:spcAft>
              <a:buSzPts val="1196"/>
              <a:buChar char="○"/>
              <a:defRPr sz="765"/>
            </a:lvl5pPr>
            <a:lvl6pPr indent="-304551" lvl="5" marL="2743200" algn="l">
              <a:lnSpc>
                <a:spcPct val="115000"/>
              </a:lnSpc>
              <a:spcBef>
                <a:spcPts val="0"/>
              </a:spcBef>
              <a:spcAft>
                <a:spcPts val="0"/>
              </a:spcAft>
              <a:buSzPts val="1196"/>
              <a:buChar char="■"/>
              <a:defRPr sz="765"/>
            </a:lvl6pPr>
            <a:lvl7pPr indent="-304551" lvl="6" marL="3200400" algn="l">
              <a:lnSpc>
                <a:spcPct val="115000"/>
              </a:lnSpc>
              <a:spcBef>
                <a:spcPts val="0"/>
              </a:spcBef>
              <a:spcAft>
                <a:spcPts val="0"/>
              </a:spcAft>
              <a:buSzPts val="1196"/>
              <a:buChar char="●"/>
              <a:defRPr sz="765"/>
            </a:lvl7pPr>
            <a:lvl8pPr indent="-304551" lvl="7" marL="3657600" algn="l">
              <a:lnSpc>
                <a:spcPct val="115000"/>
              </a:lnSpc>
              <a:spcBef>
                <a:spcPts val="0"/>
              </a:spcBef>
              <a:spcAft>
                <a:spcPts val="0"/>
              </a:spcAft>
              <a:buSzPts val="1196"/>
              <a:buChar char="○"/>
              <a:defRPr sz="765"/>
            </a:lvl8pPr>
            <a:lvl9pPr indent="-304551" lvl="8" marL="4114800" algn="l">
              <a:lnSpc>
                <a:spcPct val="115000"/>
              </a:lnSpc>
              <a:spcBef>
                <a:spcPts val="0"/>
              </a:spcBef>
              <a:spcAft>
                <a:spcPts val="0"/>
              </a:spcAft>
              <a:buSzPts val="1196"/>
              <a:buChar char="■"/>
              <a:defRPr sz="765"/>
            </a:lvl9pPr>
          </a:lstStyle>
          <a:p/>
        </p:txBody>
      </p:sp>
      <p:sp>
        <p:nvSpPr>
          <p:cNvPr id="24" name="Google Shape;24;p6"/>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algn="l">
              <a:lnSpc>
                <a:spcPct val="100000"/>
              </a:lnSpc>
              <a:spcBef>
                <a:spcPts val="0"/>
              </a:spcBef>
              <a:spcAft>
                <a:spcPts val="0"/>
              </a:spcAft>
              <a:buSzPts val="2783"/>
              <a:buNone/>
              <a:defRPr sz="2782"/>
            </a:lvl1pPr>
            <a:lvl2pPr lvl="1" algn="l">
              <a:lnSpc>
                <a:spcPct val="100000"/>
              </a:lnSpc>
              <a:spcBef>
                <a:spcPts val="0"/>
              </a:spcBef>
              <a:spcAft>
                <a:spcPts val="0"/>
              </a:spcAft>
              <a:buSzPts val="2783"/>
              <a:buNone/>
              <a:defRPr sz="2782"/>
            </a:lvl2pPr>
            <a:lvl3pPr lvl="2" algn="l">
              <a:lnSpc>
                <a:spcPct val="100000"/>
              </a:lnSpc>
              <a:spcBef>
                <a:spcPts val="0"/>
              </a:spcBef>
              <a:spcAft>
                <a:spcPts val="0"/>
              </a:spcAft>
              <a:buSzPts val="2783"/>
              <a:buNone/>
              <a:defRPr sz="2782"/>
            </a:lvl3pPr>
            <a:lvl4pPr lvl="3" algn="l">
              <a:lnSpc>
                <a:spcPct val="100000"/>
              </a:lnSpc>
              <a:spcBef>
                <a:spcPts val="0"/>
              </a:spcBef>
              <a:spcAft>
                <a:spcPts val="0"/>
              </a:spcAft>
              <a:buSzPts val="2783"/>
              <a:buNone/>
              <a:defRPr sz="2782"/>
            </a:lvl4pPr>
            <a:lvl5pPr lvl="4" algn="l">
              <a:lnSpc>
                <a:spcPct val="100000"/>
              </a:lnSpc>
              <a:spcBef>
                <a:spcPts val="0"/>
              </a:spcBef>
              <a:spcAft>
                <a:spcPts val="0"/>
              </a:spcAft>
              <a:buSzPts val="2783"/>
              <a:buNone/>
              <a:defRPr sz="2782"/>
            </a:lvl5pPr>
            <a:lvl6pPr lvl="5" algn="l">
              <a:lnSpc>
                <a:spcPct val="100000"/>
              </a:lnSpc>
              <a:spcBef>
                <a:spcPts val="0"/>
              </a:spcBef>
              <a:spcAft>
                <a:spcPts val="0"/>
              </a:spcAft>
              <a:buSzPts val="2783"/>
              <a:buNone/>
              <a:defRPr sz="2782"/>
            </a:lvl6pPr>
            <a:lvl7pPr lvl="6" algn="l">
              <a:lnSpc>
                <a:spcPct val="100000"/>
              </a:lnSpc>
              <a:spcBef>
                <a:spcPts val="0"/>
              </a:spcBef>
              <a:spcAft>
                <a:spcPts val="0"/>
              </a:spcAft>
              <a:buSzPts val="2783"/>
              <a:buNone/>
              <a:defRPr sz="2782"/>
            </a:lvl7pPr>
            <a:lvl8pPr lvl="7" algn="l">
              <a:lnSpc>
                <a:spcPct val="100000"/>
              </a:lnSpc>
              <a:spcBef>
                <a:spcPts val="0"/>
              </a:spcBef>
              <a:spcAft>
                <a:spcPts val="0"/>
              </a:spcAft>
              <a:buSzPts val="2783"/>
              <a:buNone/>
              <a:defRPr sz="2782"/>
            </a:lvl8pPr>
            <a:lvl9pPr lvl="8" algn="l">
              <a:lnSpc>
                <a:spcPct val="100000"/>
              </a:lnSpc>
              <a:spcBef>
                <a:spcPts val="0"/>
              </a:spcBef>
              <a:spcAft>
                <a:spcPts val="0"/>
              </a:spcAft>
              <a:buSzPts val="2783"/>
              <a:buNone/>
              <a:defRPr sz="2782"/>
            </a:lvl9pPr>
          </a:lstStyle>
          <a:p/>
        </p:txBody>
      </p:sp>
      <p:sp>
        <p:nvSpPr>
          <p:cNvPr id="27" name="Google Shape;27;p7"/>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311700" y="555600"/>
            <a:ext cx="2808000" cy="755700"/>
          </a:xfrm>
          <a:prstGeom prst="rect">
            <a:avLst/>
          </a:prstGeom>
          <a:noFill/>
          <a:ln>
            <a:noFill/>
          </a:ln>
        </p:spPr>
        <p:txBody>
          <a:bodyPr anchorCtr="0" anchor="b" bIns="90575" lIns="90575" spcFirstLastPara="1" rIns="90575" wrap="square" tIns="90575">
            <a:normAutofit/>
          </a:bodyPr>
          <a:lstStyle>
            <a:lvl1pPr lvl="0" algn="l">
              <a:lnSpc>
                <a:spcPct val="100000"/>
              </a:lnSpc>
              <a:spcBef>
                <a:spcPts val="0"/>
              </a:spcBef>
              <a:spcAft>
                <a:spcPts val="0"/>
              </a:spcAft>
              <a:buSzPts val="2392"/>
              <a:buNone/>
              <a:defRPr sz="1530"/>
            </a:lvl1pPr>
            <a:lvl2pPr lvl="1" algn="l">
              <a:lnSpc>
                <a:spcPct val="100000"/>
              </a:lnSpc>
              <a:spcBef>
                <a:spcPts val="0"/>
              </a:spcBef>
              <a:spcAft>
                <a:spcPts val="0"/>
              </a:spcAft>
              <a:buSzPts val="2392"/>
              <a:buNone/>
              <a:defRPr sz="1530"/>
            </a:lvl2pPr>
            <a:lvl3pPr lvl="2" algn="l">
              <a:lnSpc>
                <a:spcPct val="100000"/>
              </a:lnSpc>
              <a:spcBef>
                <a:spcPts val="0"/>
              </a:spcBef>
              <a:spcAft>
                <a:spcPts val="0"/>
              </a:spcAft>
              <a:buSzPts val="2392"/>
              <a:buNone/>
              <a:defRPr sz="1530"/>
            </a:lvl3pPr>
            <a:lvl4pPr lvl="3" algn="l">
              <a:lnSpc>
                <a:spcPct val="100000"/>
              </a:lnSpc>
              <a:spcBef>
                <a:spcPts val="0"/>
              </a:spcBef>
              <a:spcAft>
                <a:spcPts val="0"/>
              </a:spcAft>
              <a:buSzPts val="2392"/>
              <a:buNone/>
              <a:defRPr sz="1530"/>
            </a:lvl4pPr>
            <a:lvl5pPr lvl="4" algn="l">
              <a:lnSpc>
                <a:spcPct val="100000"/>
              </a:lnSpc>
              <a:spcBef>
                <a:spcPts val="0"/>
              </a:spcBef>
              <a:spcAft>
                <a:spcPts val="0"/>
              </a:spcAft>
              <a:buSzPts val="2392"/>
              <a:buNone/>
              <a:defRPr sz="1530"/>
            </a:lvl5pPr>
            <a:lvl6pPr lvl="5" algn="l">
              <a:lnSpc>
                <a:spcPct val="100000"/>
              </a:lnSpc>
              <a:spcBef>
                <a:spcPts val="0"/>
              </a:spcBef>
              <a:spcAft>
                <a:spcPts val="0"/>
              </a:spcAft>
              <a:buSzPts val="2392"/>
              <a:buNone/>
              <a:defRPr sz="1530"/>
            </a:lvl6pPr>
            <a:lvl7pPr lvl="6" algn="l">
              <a:lnSpc>
                <a:spcPct val="100000"/>
              </a:lnSpc>
              <a:spcBef>
                <a:spcPts val="0"/>
              </a:spcBef>
              <a:spcAft>
                <a:spcPts val="0"/>
              </a:spcAft>
              <a:buSzPts val="2392"/>
              <a:buNone/>
              <a:defRPr sz="1530"/>
            </a:lvl7pPr>
            <a:lvl8pPr lvl="7" algn="l">
              <a:lnSpc>
                <a:spcPct val="100000"/>
              </a:lnSpc>
              <a:spcBef>
                <a:spcPts val="0"/>
              </a:spcBef>
              <a:spcAft>
                <a:spcPts val="0"/>
              </a:spcAft>
              <a:buSzPts val="2392"/>
              <a:buNone/>
              <a:defRPr sz="1530"/>
            </a:lvl8pPr>
            <a:lvl9pPr lvl="8" algn="l">
              <a:lnSpc>
                <a:spcPct val="100000"/>
              </a:lnSpc>
              <a:spcBef>
                <a:spcPts val="0"/>
              </a:spcBef>
              <a:spcAft>
                <a:spcPts val="0"/>
              </a:spcAft>
              <a:buSzPts val="2392"/>
              <a:buNone/>
              <a:defRPr sz="1530"/>
            </a:lvl9pPr>
          </a:lstStyle>
          <a:p/>
        </p:txBody>
      </p:sp>
      <p:sp>
        <p:nvSpPr>
          <p:cNvPr id="30" name="Google Shape;30;p8"/>
          <p:cNvSpPr txBox="1"/>
          <p:nvPr>
            <p:ph idx="1" type="body"/>
          </p:nvPr>
        </p:nvSpPr>
        <p:spPr>
          <a:xfrm>
            <a:off x="311700" y="1389601"/>
            <a:ext cx="2808000" cy="3179400"/>
          </a:xfrm>
          <a:prstGeom prst="rect">
            <a:avLst/>
          </a:prstGeom>
          <a:noFill/>
          <a:ln>
            <a:noFill/>
          </a:ln>
        </p:spPr>
        <p:txBody>
          <a:bodyPr anchorCtr="0" anchor="t" bIns="90575" lIns="90575" spcFirstLastPara="1" rIns="90575" wrap="square" tIns="90575">
            <a:normAutofit/>
          </a:bodyPr>
          <a:lstStyle>
            <a:lvl1pPr indent="-304551" lvl="0" marL="457200" algn="l">
              <a:lnSpc>
                <a:spcPct val="115000"/>
              </a:lnSpc>
              <a:spcBef>
                <a:spcPts val="0"/>
              </a:spcBef>
              <a:spcAft>
                <a:spcPts val="0"/>
              </a:spcAft>
              <a:buSzPts val="1196"/>
              <a:buChar char="●"/>
              <a:defRPr sz="765"/>
            </a:lvl1pPr>
            <a:lvl2pPr indent="-304551" lvl="1" marL="914400" algn="l">
              <a:lnSpc>
                <a:spcPct val="115000"/>
              </a:lnSpc>
              <a:spcBef>
                <a:spcPts val="0"/>
              </a:spcBef>
              <a:spcAft>
                <a:spcPts val="0"/>
              </a:spcAft>
              <a:buSzPts val="1196"/>
              <a:buChar char="○"/>
              <a:defRPr sz="765"/>
            </a:lvl2pPr>
            <a:lvl3pPr indent="-304551" lvl="2" marL="1371600" algn="l">
              <a:lnSpc>
                <a:spcPct val="115000"/>
              </a:lnSpc>
              <a:spcBef>
                <a:spcPts val="0"/>
              </a:spcBef>
              <a:spcAft>
                <a:spcPts val="0"/>
              </a:spcAft>
              <a:buSzPts val="1196"/>
              <a:buChar char="■"/>
              <a:defRPr sz="765"/>
            </a:lvl3pPr>
            <a:lvl4pPr indent="-304551" lvl="3" marL="1828800" algn="l">
              <a:lnSpc>
                <a:spcPct val="115000"/>
              </a:lnSpc>
              <a:spcBef>
                <a:spcPts val="0"/>
              </a:spcBef>
              <a:spcAft>
                <a:spcPts val="0"/>
              </a:spcAft>
              <a:buSzPts val="1196"/>
              <a:buChar char="●"/>
              <a:defRPr sz="765"/>
            </a:lvl4pPr>
            <a:lvl5pPr indent="-304551" lvl="4" marL="2286000" algn="l">
              <a:lnSpc>
                <a:spcPct val="115000"/>
              </a:lnSpc>
              <a:spcBef>
                <a:spcPts val="0"/>
              </a:spcBef>
              <a:spcAft>
                <a:spcPts val="0"/>
              </a:spcAft>
              <a:buSzPts val="1196"/>
              <a:buChar char="○"/>
              <a:defRPr sz="765"/>
            </a:lvl5pPr>
            <a:lvl6pPr indent="-304551" lvl="5" marL="2743200" algn="l">
              <a:lnSpc>
                <a:spcPct val="115000"/>
              </a:lnSpc>
              <a:spcBef>
                <a:spcPts val="0"/>
              </a:spcBef>
              <a:spcAft>
                <a:spcPts val="0"/>
              </a:spcAft>
              <a:buSzPts val="1196"/>
              <a:buChar char="■"/>
              <a:defRPr sz="765"/>
            </a:lvl6pPr>
            <a:lvl7pPr indent="-304551" lvl="6" marL="3200400" algn="l">
              <a:lnSpc>
                <a:spcPct val="115000"/>
              </a:lnSpc>
              <a:spcBef>
                <a:spcPts val="0"/>
              </a:spcBef>
              <a:spcAft>
                <a:spcPts val="0"/>
              </a:spcAft>
              <a:buSzPts val="1196"/>
              <a:buChar char="●"/>
              <a:defRPr sz="765"/>
            </a:lvl7pPr>
            <a:lvl8pPr indent="-304551" lvl="7" marL="3657600" algn="l">
              <a:lnSpc>
                <a:spcPct val="115000"/>
              </a:lnSpc>
              <a:spcBef>
                <a:spcPts val="0"/>
              </a:spcBef>
              <a:spcAft>
                <a:spcPts val="0"/>
              </a:spcAft>
              <a:buSzPts val="1196"/>
              <a:buChar char="○"/>
              <a:defRPr sz="765"/>
            </a:lvl8pPr>
            <a:lvl9pPr indent="-304551" lvl="8" marL="4114800" algn="l">
              <a:lnSpc>
                <a:spcPct val="115000"/>
              </a:lnSpc>
              <a:spcBef>
                <a:spcPts val="0"/>
              </a:spcBef>
              <a:spcAft>
                <a:spcPts val="0"/>
              </a:spcAft>
              <a:buSzPts val="1196"/>
              <a:buChar char="■"/>
              <a:defRPr sz="765"/>
            </a:lvl9pPr>
          </a:lstStyle>
          <a:p/>
        </p:txBody>
      </p:sp>
      <p:sp>
        <p:nvSpPr>
          <p:cNvPr id="31" name="Google Shape;31;p8"/>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490250" y="450150"/>
            <a:ext cx="6367800" cy="4090800"/>
          </a:xfrm>
          <a:prstGeom prst="rect">
            <a:avLst/>
          </a:prstGeom>
          <a:noFill/>
          <a:ln>
            <a:noFill/>
          </a:ln>
        </p:spPr>
        <p:txBody>
          <a:bodyPr anchorCtr="0" anchor="ctr" bIns="90575" lIns="90575" spcFirstLastPara="1" rIns="90575" wrap="square" tIns="90575">
            <a:normAutofit/>
          </a:bodyPr>
          <a:lstStyle>
            <a:lvl1pPr lvl="0" algn="l">
              <a:lnSpc>
                <a:spcPct val="100000"/>
              </a:lnSpc>
              <a:spcBef>
                <a:spcPts val="0"/>
              </a:spcBef>
              <a:spcAft>
                <a:spcPts val="0"/>
              </a:spcAft>
              <a:buSzPts val="4760"/>
              <a:buNone/>
              <a:defRPr sz="3046"/>
            </a:lvl1pPr>
            <a:lvl2pPr lvl="1" algn="l">
              <a:lnSpc>
                <a:spcPct val="100000"/>
              </a:lnSpc>
              <a:spcBef>
                <a:spcPts val="0"/>
              </a:spcBef>
              <a:spcAft>
                <a:spcPts val="0"/>
              </a:spcAft>
              <a:buSzPts val="4760"/>
              <a:buNone/>
              <a:defRPr sz="3046"/>
            </a:lvl2pPr>
            <a:lvl3pPr lvl="2" algn="l">
              <a:lnSpc>
                <a:spcPct val="100000"/>
              </a:lnSpc>
              <a:spcBef>
                <a:spcPts val="0"/>
              </a:spcBef>
              <a:spcAft>
                <a:spcPts val="0"/>
              </a:spcAft>
              <a:buSzPts val="4760"/>
              <a:buNone/>
              <a:defRPr sz="3046"/>
            </a:lvl3pPr>
            <a:lvl4pPr lvl="3" algn="l">
              <a:lnSpc>
                <a:spcPct val="100000"/>
              </a:lnSpc>
              <a:spcBef>
                <a:spcPts val="0"/>
              </a:spcBef>
              <a:spcAft>
                <a:spcPts val="0"/>
              </a:spcAft>
              <a:buSzPts val="4760"/>
              <a:buNone/>
              <a:defRPr sz="3046"/>
            </a:lvl4pPr>
            <a:lvl5pPr lvl="4" algn="l">
              <a:lnSpc>
                <a:spcPct val="100000"/>
              </a:lnSpc>
              <a:spcBef>
                <a:spcPts val="0"/>
              </a:spcBef>
              <a:spcAft>
                <a:spcPts val="0"/>
              </a:spcAft>
              <a:buSzPts val="4760"/>
              <a:buNone/>
              <a:defRPr sz="3046"/>
            </a:lvl5pPr>
            <a:lvl6pPr lvl="5" algn="l">
              <a:lnSpc>
                <a:spcPct val="100000"/>
              </a:lnSpc>
              <a:spcBef>
                <a:spcPts val="0"/>
              </a:spcBef>
              <a:spcAft>
                <a:spcPts val="0"/>
              </a:spcAft>
              <a:buSzPts val="4760"/>
              <a:buNone/>
              <a:defRPr sz="3046"/>
            </a:lvl6pPr>
            <a:lvl7pPr lvl="6" algn="l">
              <a:lnSpc>
                <a:spcPct val="100000"/>
              </a:lnSpc>
              <a:spcBef>
                <a:spcPts val="0"/>
              </a:spcBef>
              <a:spcAft>
                <a:spcPts val="0"/>
              </a:spcAft>
              <a:buSzPts val="4760"/>
              <a:buNone/>
              <a:defRPr sz="3046"/>
            </a:lvl7pPr>
            <a:lvl8pPr lvl="7" algn="l">
              <a:lnSpc>
                <a:spcPct val="100000"/>
              </a:lnSpc>
              <a:spcBef>
                <a:spcPts val="0"/>
              </a:spcBef>
              <a:spcAft>
                <a:spcPts val="0"/>
              </a:spcAft>
              <a:buSzPts val="4760"/>
              <a:buNone/>
              <a:defRPr sz="3046"/>
            </a:lvl8pPr>
            <a:lvl9pPr lvl="8" algn="l">
              <a:lnSpc>
                <a:spcPct val="100000"/>
              </a:lnSpc>
              <a:spcBef>
                <a:spcPts val="0"/>
              </a:spcBef>
              <a:spcAft>
                <a:spcPts val="0"/>
              </a:spcAft>
              <a:buSzPts val="4760"/>
              <a:buNone/>
              <a:defRPr sz="3046"/>
            </a:lvl9pPr>
          </a:lstStyle>
          <a:p/>
        </p:txBody>
      </p:sp>
      <p:sp>
        <p:nvSpPr>
          <p:cNvPr id="34" name="Google Shape;34;p9"/>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4572002" y="-125"/>
            <a:ext cx="4572000" cy="5143500"/>
          </a:xfrm>
          <a:prstGeom prst="rect">
            <a:avLst/>
          </a:prstGeom>
          <a:solidFill>
            <a:schemeClr val="lt2"/>
          </a:solidFill>
          <a:ln>
            <a:noFill/>
          </a:ln>
        </p:spPr>
        <p:txBody>
          <a:bodyPr anchorCtr="0" anchor="ctr" bIns="57950" lIns="57950" spcFirstLastPara="1" rIns="57950" wrap="square" tIns="57950">
            <a:noAutofit/>
          </a:bodyPr>
          <a:lstStyle/>
          <a:p>
            <a:pPr indent="0" lvl="0" marL="0" marR="0" rtl="0" algn="l">
              <a:lnSpc>
                <a:spcPct val="100000"/>
              </a:lnSpc>
              <a:spcBef>
                <a:spcPts val="0"/>
              </a:spcBef>
              <a:spcAft>
                <a:spcPts val="0"/>
              </a:spcAft>
              <a:buClr>
                <a:srgbClr val="000000"/>
              </a:buClr>
              <a:buSzPts val="342"/>
              <a:buFont typeface="Arial"/>
              <a:buNone/>
            </a:pPr>
            <a:r>
              <a:t/>
            </a:r>
            <a:endParaRPr b="0" i="0" sz="218"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265500" y="1233176"/>
            <a:ext cx="4045200" cy="14823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4174"/>
              <a:buNone/>
              <a:defRPr sz="2671"/>
            </a:lvl1pPr>
            <a:lvl2pPr lvl="1" algn="ctr">
              <a:lnSpc>
                <a:spcPct val="100000"/>
              </a:lnSpc>
              <a:spcBef>
                <a:spcPts val="0"/>
              </a:spcBef>
              <a:spcAft>
                <a:spcPts val="0"/>
              </a:spcAft>
              <a:buSzPts val="4174"/>
              <a:buNone/>
              <a:defRPr sz="2671"/>
            </a:lvl2pPr>
            <a:lvl3pPr lvl="2" algn="ctr">
              <a:lnSpc>
                <a:spcPct val="100000"/>
              </a:lnSpc>
              <a:spcBef>
                <a:spcPts val="0"/>
              </a:spcBef>
              <a:spcAft>
                <a:spcPts val="0"/>
              </a:spcAft>
              <a:buSzPts val="4174"/>
              <a:buNone/>
              <a:defRPr sz="2671"/>
            </a:lvl3pPr>
            <a:lvl4pPr lvl="3" algn="ctr">
              <a:lnSpc>
                <a:spcPct val="100000"/>
              </a:lnSpc>
              <a:spcBef>
                <a:spcPts val="0"/>
              </a:spcBef>
              <a:spcAft>
                <a:spcPts val="0"/>
              </a:spcAft>
              <a:buSzPts val="4174"/>
              <a:buNone/>
              <a:defRPr sz="2671"/>
            </a:lvl4pPr>
            <a:lvl5pPr lvl="4" algn="ctr">
              <a:lnSpc>
                <a:spcPct val="100000"/>
              </a:lnSpc>
              <a:spcBef>
                <a:spcPts val="0"/>
              </a:spcBef>
              <a:spcAft>
                <a:spcPts val="0"/>
              </a:spcAft>
              <a:buSzPts val="4174"/>
              <a:buNone/>
              <a:defRPr sz="2671"/>
            </a:lvl5pPr>
            <a:lvl6pPr lvl="5" algn="ctr">
              <a:lnSpc>
                <a:spcPct val="100000"/>
              </a:lnSpc>
              <a:spcBef>
                <a:spcPts val="0"/>
              </a:spcBef>
              <a:spcAft>
                <a:spcPts val="0"/>
              </a:spcAft>
              <a:buSzPts val="4174"/>
              <a:buNone/>
              <a:defRPr sz="2671"/>
            </a:lvl6pPr>
            <a:lvl7pPr lvl="6" algn="ctr">
              <a:lnSpc>
                <a:spcPct val="100000"/>
              </a:lnSpc>
              <a:spcBef>
                <a:spcPts val="0"/>
              </a:spcBef>
              <a:spcAft>
                <a:spcPts val="0"/>
              </a:spcAft>
              <a:buSzPts val="4174"/>
              <a:buNone/>
              <a:defRPr sz="2671"/>
            </a:lvl7pPr>
            <a:lvl8pPr lvl="7" algn="ctr">
              <a:lnSpc>
                <a:spcPct val="100000"/>
              </a:lnSpc>
              <a:spcBef>
                <a:spcPts val="0"/>
              </a:spcBef>
              <a:spcAft>
                <a:spcPts val="0"/>
              </a:spcAft>
              <a:buSzPts val="4174"/>
              <a:buNone/>
              <a:defRPr sz="2671"/>
            </a:lvl8pPr>
            <a:lvl9pPr lvl="8" algn="ctr">
              <a:lnSpc>
                <a:spcPct val="100000"/>
              </a:lnSpc>
              <a:spcBef>
                <a:spcPts val="0"/>
              </a:spcBef>
              <a:spcAft>
                <a:spcPts val="0"/>
              </a:spcAft>
              <a:buSzPts val="4174"/>
              <a:buNone/>
              <a:defRPr sz="2671"/>
            </a:lvl9pPr>
          </a:lstStyle>
          <a:p/>
        </p:txBody>
      </p:sp>
      <p:sp>
        <p:nvSpPr>
          <p:cNvPr id="38" name="Google Shape;38;p10"/>
          <p:cNvSpPr txBox="1"/>
          <p:nvPr>
            <p:ph idx="1" type="subTitle"/>
          </p:nvPr>
        </p:nvSpPr>
        <p:spPr>
          <a:xfrm>
            <a:off x="265500" y="2803077"/>
            <a:ext cx="4045200" cy="1235100"/>
          </a:xfrm>
          <a:prstGeom prst="rect">
            <a:avLst/>
          </a:prstGeom>
          <a:noFill/>
          <a:ln>
            <a:noFill/>
          </a:ln>
        </p:spPr>
        <p:txBody>
          <a:bodyPr anchorCtr="0" anchor="t" bIns="90575" lIns="90575" spcFirstLastPara="1" rIns="90575" wrap="square" tIns="90575">
            <a:normAutofit/>
          </a:bodyPr>
          <a:lstStyle>
            <a:lvl1pPr lvl="0" algn="ctr">
              <a:lnSpc>
                <a:spcPct val="100000"/>
              </a:lnSpc>
              <a:spcBef>
                <a:spcPts val="0"/>
              </a:spcBef>
              <a:spcAft>
                <a:spcPts val="0"/>
              </a:spcAft>
              <a:buSzPts val="2075"/>
              <a:buNone/>
              <a:defRPr sz="1327"/>
            </a:lvl1pPr>
            <a:lvl2pPr lvl="1" algn="ctr">
              <a:lnSpc>
                <a:spcPct val="100000"/>
              </a:lnSpc>
              <a:spcBef>
                <a:spcPts val="0"/>
              </a:spcBef>
              <a:spcAft>
                <a:spcPts val="0"/>
              </a:spcAft>
              <a:buSzPts val="2075"/>
              <a:buNone/>
              <a:defRPr sz="1327"/>
            </a:lvl2pPr>
            <a:lvl3pPr lvl="2" algn="ctr">
              <a:lnSpc>
                <a:spcPct val="100000"/>
              </a:lnSpc>
              <a:spcBef>
                <a:spcPts val="0"/>
              </a:spcBef>
              <a:spcAft>
                <a:spcPts val="0"/>
              </a:spcAft>
              <a:buSzPts val="2075"/>
              <a:buNone/>
              <a:defRPr sz="1327"/>
            </a:lvl3pPr>
            <a:lvl4pPr lvl="3" algn="ctr">
              <a:lnSpc>
                <a:spcPct val="100000"/>
              </a:lnSpc>
              <a:spcBef>
                <a:spcPts val="0"/>
              </a:spcBef>
              <a:spcAft>
                <a:spcPts val="0"/>
              </a:spcAft>
              <a:buSzPts val="2075"/>
              <a:buNone/>
              <a:defRPr sz="1327"/>
            </a:lvl4pPr>
            <a:lvl5pPr lvl="4" algn="ctr">
              <a:lnSpc>
                <a:spcPct val="100000"/>
              </a:lnSpc>
              <a:spcBef>
                <a:spcPts val="0"/>
              </a:spcBef>
              <a:spcAft>
                <a:spcPts val="0"/>
              </a:spcAft>
              <a:buSzPts val="2075"/>
              <a:buNone/>
              <a:defRPr sz="1327"/>
            </a:lvl5pPr>
            <a:lvl6pPr lvl="5" algn="ctr">
              <a:lnSpc>
                <a:spcPct val="100000"/>
              </a:lnSpc>
              <a:spcBef>
                <a:spcPts val="0"/>
              </a:spcBef>
              <a:spcAft>
                <a:spcPts val="0"/>
              </a:spcAft>
              <a:buSzPts val="2075"/>
              <a:buNone/>
              <a:defRPr sz="1327"/>
            </a:lvl6pPr>
            <a:lvl7pPr lvl="6" algn="ctr">
              <a:lnSpc>
                <a:spcPct val="100000"/>
              </a:lnSpc>
              <a:spcBef>
                <a:spcPts val="0"/>
              </a:spcBef>
              <a:spcAft>
                <a:spcPts val="0"/>
              </a:spcAft>
              <a:buSzPts val="2075"/>
              <a:buNone/>
              <a:defRPr sz="1327"/>
            </a:lvl7pPr>
            <a:lvl8pPr lvl="7" algn="ctr">
              <a:lnSpc>
                <a:spcPct val="100000"/>
              </a:lnSpc>
              <a:spcBef>
                <a:spcPts val="0"/>
              </a:spcBef>
              <a:spcAft>
                <a:spcPts val="0"/>
              </a:spcAft>
              <a:buSzPts val="2075"/>
              <a:buNone/>
              <a:defRPr sz="1327"/>
            </a:lvl8pPr>
            <a:lvl9pPr lvl="8" algn="ctr">
              <a:lnSpc>
                <a:spcPct val="100000"/>
              </a:lnSpc>
              <a:spcBef>
                <a:spcPts val="0"/>
              </a:spcBef>
              <a:spcAft>
                <a:spcPts val="0"/>
              </a:spcAft>
              <a:buSzPts val="2075"/>
              <a:buNone/>
              <a:defRPr sz="1327"/>
            </a:lvl9pPr>
          </a:lstStyle>
          <a:p/>
        </p:txBody>
      </p:sp>
      <p:sp>
        <p:nvSpPr>
          <p:cNvPr id="39" name="Google Shape;39;p10"/>
          <p:cNvSpPr txBox="1"/>
          <p:nvPr>
            <p:ph idx="2" type="body"/>
          </p:nvPr>
        </p:nvSpPr>
        <p:spPr>
          <a:xfrm>
            <a:off x="4939502" y="724075"/>
            <a:ext cx="3837000" cy="3695100"/>
          </a:xfrm>
          <a:prstGeom prst="rect">
            <a:avLst/>
          </a:prstGeom>
          <a:noFill/>
          <a:ln>
            <a:noFill/>
          </a:ln>
        </p:spPr>
        <p:txBody>
          <a:bodyPr anchorCtr="0" anchor="ctr" bIns="90575" lIns="90575" spcFirstLastPara="1" rIns="90575" wrap="square" tIns="90575">
            <a:normAutofit/>
          </a:bodyPr>
          <a:lstStyle>
            <a:lvl1pPr indent="-341752" lvl="0" marL="457200" algn="l">
              <a:lnSpc>
                <a:spcPct val="115000"/>
              </a:lnSpc>
              <a:spcBef>
                <a:spcPts val="0"/>
              </a:spcBef>
              <a:spcAft>
                <a:spcPts val="0"/>
              </a:spcAft>
              <a:buSzPts val="1782"/>
              <a:buChar char="●"/>
              <a:defRPr sz="1781"/>
            </a:lvl1pPr>
            <a:lvl2pPr indent="-316951" lvl="1" marL="914400" algn="l">
              <a:lnSpc>
                <a:spcPct val="115000"/>
              </a:lnSpc>
              <a:spcBef>
                <a:spcPts val="0"/>
              </a:spcBef>
              <a:spcAft>
                <a:spcPts val="0"/>
              </a:spcAft>
              <a:buSzPts val="1391"/>
              <a:buChar char="○"/>
              <a:defRPr sz="1391"/>
            </a:lvl2pPr>
            <a:lvl3pPr indent="-316951" lvl="2" marL="1371600" algn="l">
              <a:lnSpc>
                <a:spcPct val="115000"/>
              </a:lnSpc>
              <a:spcBef>
                <a:spcPts val="0"/>
              </a:spcBef>
              <a:spcAft>
                <a:spcPts val="0"/>
              </a:spcAft>
              <a:buSzPts val="1391"/>
              <a:buChar char="■"/>
              <a:defRPr sz="1391"/>
            </a:lvl3pPr>
            <a:lvl4pPr indent="-316951" lvl="3" marL="1828800" algn="l">
              <a:lnSpc>
                <a:spcPct val="115000"/>
              </a:lnSpc>
              <a:spcBef>
                <a:spcPts val="0"/>
              </a:spcBef>
              <a:spcAft>
                <a:spcPts val="0"/>
              </a:spcAft>
              <a:buSzPts val="1391"/>
              <a:buChar char="●"/>
              <a:defRPr sz="1391"/>
            </a:lvl4pPr>
            <a:lvl5pPr indent="-316951" lvl="4" marL="2286000" algn="l">
              <a:lnSpc>
                <a:spcPct val="115000"/>
              </a:lnSpc>
              <a:spcBef>
                <a:spcPts val="0"/>
              </a:spcBef>
              <a:spcAft>
                <a:spcPts val="0"/>
              </a:spcAft>
              <a:buSzPts val="1391"/>
              <a:buChar char="○"/>
              <a:defRPr sz="1391"/>
            </a:lvl5pPr>
            <a:lvl6pPr indent="-316951" lvl="5" marL="2743200" algn="l">
              <a:lnSpc>
                <a:spcPct val="115000"/>
              </a:lnSpc>
              <a:spcBef>
                <a:spcPts val="0"/>
              </a:spcBef>
              <a:spcAft>
                <a:spcPts val="0"/>
              </a:spcAft>
              <a:buSzPts val="1391"/>
              <a:buChar char="■"/>
              <a:defRPr sz="1391"/>
            </a:lvl6pPr>
            <a:lvl7pPr indent="-316951" lvl="6" marL="3200400" algn="l">
              <a:lnSpc>
                <a:spcPct val="115000"/>
              </a:lnSpc>
              <a:spcBef>
                <a:spcPts val="0"/>
              </a:spcBef>
              <a:spcAft>
                <a:spcPts val="0"/>
              </a:spcAft>
              <a:buSzPts val="1391"/>
              <a:buChar char="●"/>
              <a:defRPr sz="1391"/>
            </a:lvl7pPr>
            <a:lvl8pPr indent="-316951" lvl="7" marL="3657600" algn="l">
              <a:lnSpc>
                <a:spcPct val="115000"/>
              </a:lnSpc>
              <a:spcBef>
                <a:spcPts val="0"/>
              </a:spcBef>
              <a:spcAft>
                <a:spcPts val="0"/>
              </a:spcAft>
              <a:buSzPts val="1391"/>
              <a:buChar char="○"/>
              <a:defRPr sz="1391"/>
            </a:lvl8pPr>
            <a:lvl9pPr indent="-316951" lvl="8" marL="4114800" algn="l">
              <a:lnSpc>
                <a:spcPct val="115000"/>
              </a:lnSpc>
              <a:spcBef>
                <a:spcPts val="0"/>
              </a:spcBef>
              <a:spcAft>
                <a:spcPts val="0"/>
              </a:spcAft>
              <a:buSzPts val="1391"/>
              <a:buChar char="■"/>
              <a:defRPr sz="1391"/>
            </a:lvl9pPr>
          </a:lstStyle>
          <a:p/>
        </p:txBody>
      </p:sp>
      <p:sp>
        <p:nvSpPr>
          <p:cNvPr id="40" name="Google Shape;40;p10"/>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311700" y="4230578"/>
            <a:ext cx="5998800" cy="605100"/>
          </a:xfrm>
          <a:prstGeom prst="rect">
            <a:avLst/>
          </a:prstGeom>
          <a:noFill/>
          <a:ln>
            <a:noFill/>
          </a:ln>
        </p:spPr>
        <p:txBody>
          <a:bodyPr anchorCtr="0" anchor="ctr" bIns="90575" lIns="90575" spcFirstLastPara="1" rIns="90575" wrap="square" tIns="90575">
            <a:normAutofit/>
          </a:bodyPr>
          <a:lstStyle>
            <a:lvl1pPr indent="-228600" lvl="0" marL="457200" algn="l">
              <a:lnSpc>
                <a:spcPct val="100000"/>
              </a:lnSpc>
              <a:spcBef>
                <a:spcPts val="0"/>
              </a:spcBef>
              <a:spcAft>
                <a:spcPts val="0"/>
              </a:spcAft>
              <a:buSzPts val="1782"/>
              <a:buNone/>
              <a:defRPr sz="1781"/>
            </a:lvl1pPr>
          </a:lstStyle>
          <a:p/>
        </p:txBody>
      </p:sp>
      <p:sp>
        <p:nvSpPr>
          <p:cNvPr id="43" name="Google Shape;43;p11"/>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311700" y="1106126"/>
            <a:ext cx="8520600" cy="1963500"/>
          </a:xfrm>
          <a:prstGeom prst="rect">
            <a:avLst/>
          </a:prstGeom>
          <a:noFill/>
          <a:ln>
            <a:noFill/>
          </a:ln>
        </p:spPr>
        <p:txBody>
          <a:bodyPr anchorCtr="0" anchor="b" bIns="90575" lIns="90575" spcFirstLastPara="1" rIns="90575" wrap="square" tIns="90575">
            <a:normAutofit/>
          </a:bodyPr>
          <a:lstStyle>
            <a:lvl1pPr lvl="0" algn="ctr">
              <a:lnSpc>
                <a:spcPct val="100000"/>
              </a:lnSpc>
              <a:spcBef>
                <a:spcPts val="0"/>
              </a:spcBef>
              <a:spcAft>
                <a:spcPts val="0"/>
              </a:spcAft>
              <a:buSzPts val="11888"/>
              <a:buNone/>
              <a:defRPr sz="7608"/>
            </a:lvl1pPr>
            <a:lvl2pPr lvl="1" algn="ctr">
              <a:lnSpc>
                <a:spcPct val="100000"/>
              </a:lnSpc>
              <a:spcBef>
                <a:spcPts val="0"/>
              </a:spcBef>
              <a:spcAft>
                <a:spcPts val="0"/>
              </a:spcAft>
              <a:buSzPts val="11888"/>
              <a:buNone/>
              <a:defRPr sz="7608"/>
            </a:lvl2pPr>
            <a:lvl3pPr lvl="2" algn="ctr">
              <a:lnSpc>
                <a:spcPct val="100000"/>
              </a:lnSpc>
              <a:spcBef>
                <a:spcPts val="0"/>
              </a:spcBef>
              <a:spcAft>
                <a:spcPts val="0"/>
              </a:spcAft>
              <a:buSzPts val="11888"/>
              <a:buNone/>
              <a:defRPr sz="7608"/>
            </a:lvl3pPr>
            <a:lvl4pPr lvl="3" algn="ctr">
              <a:lnSpc>
                <a:spcPct val="100000"/>
              </a:lnSpc>
              <a:spcBef>
                <a:spcPts val="0"/>
              </a:spcBef>
              <a:spcAft>
                <a:spcPts val="0"/>
              </a:spcAft>
              <a:buSzPts val="11888"/>
              <a:buNone/>
              <a:defRPr sz="7608"/>
            </a:lvl4pPr>
            <a:lvl5pPr lvl="4" algn="ctr">
              <a:lnSpc>
                <a:spcPct val="100000"/>
              </a:lnSpc>
              <a:spcBef>
                <a:spcPts val="0"/>
              </a:spcBef>
              <a:spcAft>
                <a:spcPts val="0"/>
              </a:spcAft>
              <a:buSzPts val="11888"/>
              <a:buNone/>
              <a:defRPr sz="7608"/>
            </a:lvl5pPr>
            <a:lvl6pPr lvl="5" algn="ctr">
              <a:lnSpc>
                <a:spcPct val="100000"/>
              </a:lnSpc>
              <a:spcBef>
                <a:spcPts val="0"/>
              </a:spcBef>
              <a:spcAft>
                <a:spcPts val="0"/>
              </a:spcAft>
              <a:buSzPts val="11888"/>
              <a:buNone/>
              <a:defRPr sz="7608"/>
            </a:lvl6pPr>
            <a:lvl7pPr lvl="6" algn="ctr">
              <a:lnSpc>
                <a:spcPct val="100000"/>
              </a:lnSpc>
              <a:spcBef>
                <a:spcPts val="0"/>
              </a:spcBef>
              <a:spcAft>
                <a:spcPts val="0"/>
              </a:spcAft>
              <a:buSzPts val="11888"/>
              <a:buNone/>
              <a:defRPr sz="7608"/>
            </a:lvl7pPr>
            <a:lvl8pPr lvl="7" algn="ctr">
              <a:lnSpc>
                <a:spcPct val="100000"/>
              </a:lnSpc>
              <a:spcBef>
                <a:spcPts val="0"/>
              </a:spcBef>
              <a:spcAft>
                <a:spcPts val="0"/>
              </a:spcAft>
              <a:buSzPts val="11888"/>
              <a:buNone/>
              <a:defRPr sz="7608"/>
            </a:lvl8pPr>
            <a:lvl9pPr lvl="8" algn="ctr">
              <a:lnSpc>
                <a:spcPct val="100000"/>
              </a:lnSpc>
              <a:spcBef>
                <a:spcPts val="0"/>
              </a:spcBef>
              <a:spcAft>
                <a:spcPts val="0"/>
              </a:spcAft>
              <a:buSzPts val="11888"/>
              <a:buNone/>
              <a:defRPr sz="7608"/>
            </a:lvl9pPr>
          </a:lstStyle>
          <a:p>
            <a:r>
              <a:t>xx%</a:t>
            </a:r>
          </a:p>
        </p:txBody>
      </p:sp>
      <p:sp>
        <p:nvSpPr>
          <p:cNvPr id="46" name="Google Shape;46;p12"/>
          <p:cNvSpPr txBox="1"/>
          <p:nvPr>
            <p:ph idx="1" type="body"/>
          </p:nvPr>
        </p:nvSpPr>
        <p:spPr>
          <a:xfrm>
            <a:off x="311700" y="3152227"/>
            <a:ext cx="8520600" cy="1300800"/>
          </a:xfrm>
          <a:prstGeom prst="rect">
            <a:avLst/>
          </a:prstGeom>
          <a:noFill/>
          <a:ln>
            <a:noFill/>
          </a:ln>
        </p:spPr>
        <p:txBody>
          <a:bodyPr anchorCtr="0" anchor="t" bIns="90575" lIns="90575" spcFirstLastPara="1" rIns="90575" wrap="square" tIns="90575">
            <a:normAutofit/>
          </a:bodyPr>
          <a:lstStyle>
            <a:lvl1pPr indent="-341752" lvl="0" marL="457200" algn="ctr">
              <a:lnSpc>
                <a:spcPct val="115000"/>
              </a:lnSpc>
              <a:spcBef>
                <a:spcPts val="0"/>
              </a:spcBef>
              <a:spcAft>
                <a:spcPts val="0"/>
              </a:spcAft>
              <a:buSzPts val="1782"/>
              <a:buChar char="●"/>
              <a:defRPr sz="1781"/>
            </a:lvl1pPr>
            <a:lvl2pPr indent="-316951" lvl="1" marL="914400" algn="ctr">
              <a:lnSpc>
                <a:spcPct val="115000"/>
              </a:lnSpc>
              <a:spcBef>
                <a:spcPts val="0"/>
              </a:spcBef>
              <a:spcAft>
                <a:spcPts val="0"/>
              </a:spcAft>
              <a:buSzPts val="1391"/>
              <a:buChar char="○"/>
              <a:defRPr sz="1391"/>
            </a:lvl2pPr>
            <a:lvl3pPr indent="-316951" lvl="2" marL="1371600" algn="ctr">
              <a:lnSpc>
                <a:spcPct val="115000"/>
              </a:lnSpc>
              <a:spcBef>
                <a:spcPts val="0"/>
              </a:spcBef>
              <a:spcAft>
                <a:spcPts val="0"/>
              </a:spcAft>
              <a:buSzPts val="1391"/>
              <a:buChar char="■"/>
              <a:defRPr sz="1391"/>
            </a:lvl3pPr>
            <a:lvl4pPr indent="-316951" lvl="3" marL="1828800" algn="ctr">
              <a:lnSpc>
                <a:spcPct val="115000"/>
              </a:lnSpc>
              <a:spcBef>
                <a:spcPts val="0"/>
              </a:spcBef>
              <a:spcAft>
                <a:spcPts val="0"/>
              </a:spcAft>
              <a:buSzPts val="1391"/>
              <a:buChar char="●"/>
              <a:defRPr sz="1391"/>
            </a:lvl4pPr>
            <a:lvl5pPr indent="-316951" lvl="4" marL="2286000" algn="ctr">
              <a:lnSpc>
                <a:spcPct val="115000"/>
              </a:lnSpc>
              <a:spcBef>
                <a:spcPts val="0"/>
              </a:spcBef>
              <a:spcAft>
                <a:spcPts val="0"/>
              </a:spcAft>
              <a:buSzPts val="1391"/>
              <a:buChar char="○"/>
              <a:defRPr sz="1391"/>
            </a:lvl5pPr>
            <a:lvl6pPr indent="-316951" lvl="5" marL="2743200" algn="ctr">
              <a:lnSpc>
                <a:spcPct val="115000"/>
              </a:lnSpc>
              <a:spcBef>
                <a:spcPts val="0"/>
              </a:spcBef>
              <a:spcAft>
                <a:spcPts val="0"/>
              </a:spcAft>
              <a:buSzPts val="1391"/>
              <a:buChar char="■"/>
              <a:defRPr sz="1391"/>
            </a:lvl6pPr>
            <a:lvl7pPr indent="-316951" lvl="6" marL="3200400" algn="ctr">
              <a:lnSpc>
                <a:spcPct val="115000"/>
              </a:lnSpc>
              <a:spcBef>
                <a:spcPts val="0"/>
              </a:spcBef>
              <a:spcAft>
                <a:spcPts val="0"/>
              </a:spcAft>
              <a:buSzPts val="1391"/>
              <a:buChar char="●"/>
              <a:defRPr sz="1391"/>
            </a:lvl7pPr>
            <a:lvl8pPr indent="-316951" lvl="7" marL="3657600" algn="ctr">
              <a:lnSpc>
                <a:spcPct val="115000"/>
              </a:lnSpc>
              <a:spcBef>
                <a:spcPts val="0"/>
              </a:spcBef>
              <a:spcAft>
                <a:spcPts val="0"/>
              </a:spcAft>
              <a:buSzPts val="1391"/>
              <a:buChar char="○"/>
              <a:defRPr sz="1391"/>
            </a:lvl8pPr>
            <a:lvl9pPr indent="-316951" lvl="8" marL="4114800" algn="ctr">
              <a:lnSpc>
                <a:spcPct val="115000"/>
              </a:lnSpc>
              <a:spcBef>
                <a:spcPts val="0"/>
              </a:spcBef>
              <a:spcAft>
                <a:spcPts val="0"/>
              </a:spcAft>
              <a:buSzPts val="1391"/>
              <a:buChar char="■"/>
              <a:defRPr sz="1391"/>
            </a:lvl9pPr>
          </a:lstStyle>
          <a:p/>
        </p:txBody>
      </p:sp>
      <p:sp>
        <p:nvSpPr>
          <p:cNvPr id="47" name="Google Shape;47;p1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311700" y="445026"/>
            <a:ext cx="8520600" cy="572700"/>
          </a:xfrm>
          <a:prstGeom prst="rect">
            <a:avLst/>
          </a:prstGeom>
          <a:noFill/>
          <a:ln>
            <a:noFill/>
          </a:ln>
        </p:spPr>
        <p:txBody>
          <a:bodyPr anchorCtr="0" anchor="t" bIns="90575" lIns="90575" spcFirstLastPara="1" rIns="90575" wrap="square" tIns="90575">
            <a:normAutofit/>
          </a:bodyPr>
          <a:lstStyle>
            <a:lvl1pPr lvl="0"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783"/>
              <a:buFont typeface="Arial"/>
              <a:buNone/>
              <a:defRPr b="0" i="0" sz="2782"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311700" y="1152476"/>
            <a:ext cx="8520600" cy="3416400"/>
          </a:xfrm>
          <a:prstGeom prst="rect">
            <a:avLst/>
          </a:prstGeom>
          <a:noFill/>
          <a:ln>
            <a:noFill/>
          </a:ln>
        </p:spPr>
        <p:txBody>
          <a:bodyPr anchorCtr="0" anchor="t" bIns="90575" lIns="90575" spcFirstLastPara="1" rIns="90575" wrap="square" tIns="90575">
            <a:normAutofit/>
          </a:bodyPr>
          <a:lstStyle>
            <a:lvl1pPr indent="-341752" lvl="0" marL="457200" marR="0" rtl="0" algn="l">
              <a:lnSpc>
                <a:spcPct val="115000"/>
              </a:lnSpc>
              <a:spcBef>
                <a:spcPts val="0"/>
              </a:spcBef>
              <a:spcAft>
                <a:spcPts val="0"/>
              </a:spcAft>
              <a:buClr>
                <a:schemeClr val="dk2"/>
              </a:buClr>
              <a:buSzPts val="1782"/>
              <a:buFont typeface="Arial"/>
              <a:buChar char="●"/>
              <a:defRPr b="0" i="0" sz="1781" u="none" cap="none" strike="noStrike">
                <a:solidFill>
                  <a:schemeClr val="dk2"/>
                </a:solidFill>
                <a:latin typeface="Arial"/>
                <a:ea typeface="Arial"/>
                <a:cs typeface="Arial"/>
                <a:sym typeface="Arial"/>
              </a:defRPr>
            </a:lvl1pPr>
            <a:lvl2pPr indent="-316951" lvl="1" marL="914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2pPr>
            <a:lvl3pPr indent="-316951" lvl="2" marL="1371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3pPr>
            <a:lvl4pPr indent="-316951" lvl="3" marL="1828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4pPr>
            <a:lvl5pPr indent="-316951" lvl="4" marL="22860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5pPr>
            <a:lvl6pPr indent="-316951" lvl="5" marL="27432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6pPr>
            <a:lvl7pPr indent="-316951" lvl="6" marL="32004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7pPr>
            <a:lvl8pPr indent="-316951" lvl="7" marL="36576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8pPr>
            <a:lvl9pPr indent="-316951" lvl="8" marL="4114800" marR="0" rtl="0" algn="l">
              <a:lnSpc>
                <a:spcPct val="115000"/>
              </a:lnSpc>
              <a:spcBef>
                <a:spcPts val="0"/>
              </a:spcBef>
              <a:spcAft>
                <a:spcPts val="0"/>
              </a:spcAft>
              <a:buClr>
                <a:schemeClr val="dk2"/>
              </a:buClr>
              <a:buSzPts val="1391"/>
              <a:buFont typeface="Arial"/>
              <a:buChar char="■"/>
              <a:defRPr b="0" i="0" sz="1391"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8472461" y="4663220"/>
            <a:ext cx="548700" cy="393600"/>
          </a:xfrm>
          <a:prstGeom prst="rect">
            <a:avLst/>
          </a:prstGeom>
          <a:noFill/>
          <a:ln>
            <a:noFill/>
          </a:ln>
        </p:spPr>
        <p:txBody>
          <a:bodyPr anchorCtr="0" anchor="ctr" bIns="90575" lIns="90575" spcFirstLastPara="1" rIns="90575" wrap="square" tIns="90575">
            <a:normAutofit/>
          </a:bodyPr>
          <a:lstStyle>
            <a:lvl1pPr indent="0" lvl="0"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76"/>
              <a:buFont typeface="Arial"/>
              <a:buNone/>
              <a:defRPr b="0" i="0" sz="624"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5.png"/><Relationship Id="rId13" Type="http://schemas.openxmlformats.org/officeDocument/2006/relationships/image" Target="../media/image6.png"/><Relationship Id="rId12" Type="http://schemas.openxmlformats.org/officeDocument/2006/relationships/image" Target="../media/image8.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1.png"/><Relationship Id="rId9" Type="http://schemas.openxmlformats.org/officeDocument/2006/relationships/image" Target="../media/image9.png"/><Relationship Id="rId5" Type="http://schemas.openxmlformats.org/officeDocument/2006/relationships/image" Target="../media/image4.png"/><Relationship Id="rId6" Type="http://schemas.openxmlformats.org/officeDocument/2006/relationships/image" Target="../media/image10.png"/><Relationship Id="rId7" Type="http://schemas.openxmlformats.org/officeDocument/2006/relationships/image" Target="../media/image1.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008341" y="4517524"/>
            <a:ext cx="1455513" cy="597232"/>
          </a:xfrm>
          <a:prstGeom prst="rect">
            <a:avLst/>
          </a:prstGeom>
          <a:noFill/>
          <a:ln>
            <a:noFill/>
          </a:ln>
        </p:spPr>
      </p:pic>
      <p:sp>
        <p:nvSpPr>
          <p:cNvPr id="55" name="Google Shape;55;g1efd191b55a_0_0"/>
          <p:cNvSpPr txBox="1"/>
          <p:nvPr/>
        </p:nvSpPr>
        <p:spPr>
          <a:xfrm>
            <a:off x="982390" y="0"/>
            <a:ext cx="8054400" cy="543600"/>
          </a:xfrm>
          <a:prstGeom prst="rect">
            <a:avLst/>
          </a:prstGeom>
          <a:noFill/>
          <a:ln>
            <a:noFill/>
          </a:ln>
        </p:spPr>
        <p:txBody>
          <a:bodyPr anchorCtr="0" anchor="ctr" bIns="14275" lIns="14275" spcFirstLastPara="1" rIns="14275" wrap="square" tIns="14275">
            <a:noAutofit/>
          </a:bodyPr>
          <a:lstStyle/>
          <a:p>
            <a:pPr indent="0" lvl="0" marL="0" marR="0" rtl="0" algn="ctr">
              <a:lnSpc>
                <a:spcPct val="100000"/>
              </a:lnSpc>
              <a:spcBef>
                <a:spcPts val="0"/>
              </a:spcBef>
              <a:spcAft>
                <a:spcPts val="0"/>
              </a:spcAft>
              <a:buClr>
                <a:srgbClr val="000000"/>
              </a:buClr>
              <a:buSzPts val="969"/>
              <a:buFont typeface="Arial"/>
              <a:buNone/>
            </a:pPr>
            <a:r>
              <a:rPr b="1" i="0" lang="en" sz="1122" u="none" cap="none" strike="noStrike">
                <a:solidFill>
                  <a:srgbClr val="000000"/>
                </a:solidFill>
                <a:latin typeface="Times New Roman"/>
                <a:ea typeface="Times New Roman"/>
                <a:cs typeface="Times New Roman"/>
                <a:sym typeface="Times New Roman"/>
              </a:rPr>
              <a:t>Reducing Urban Respiratory Allergies via Seasonal Spray-Applied BioClay Pollen Suppression</a:t>
            </a:r>
            <a:endParaRPr b="1" i="0" sz="1122"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906"/>
              <a:buFont typeface="Arial"/>
              <a:buNone/>
            </a:pPr>
            <a:r>
              <a:rPr b="0" i="0" lang="en" sz="732" u="none" cap="none" strike="noStrike">
                <a:solidFill>
                  <a:schemeClr val="dk1"/>
                </a:solidFill>
                <a:latin typeface="Times New Roman"/>
                <a:ea typeface="Times New Roman"/>
                <a:cs typeface="Times New Roman"/>
                <a:sym typeface="Times New Roman"/>
              </a:rPr>
              <a:t>Hassan Syed, Hanssini Premkumar, </a:t>
            </a:r>
            <a:r>
              <a:rPr b="0" i="0" lang="en" sz="732" u="none" cap="none" strike="noStrike">
                <a:solidFill>
                  <a:srgbClr val="000000"/>
                </a:solidFill>
                <a:latin typeface="Times New Roman"/>
                <a:ea typeface="Times New Roman"/>
                <a:cs typeface="Times New Roman"/>
                <a:sym typeface="Times New Roman"/>
              </a:rPr>
              <a:t>Shreeya Aravind, Ridhima Bajaj, Anudeep Gadipalli, Siri Nuthalapati, </a:t>
            </a:r>
            <a:r>
              <a:rPr b="0" i="0" lang="en" sz="732" u="none" cap="none" strike="noStrike">
                <a:solidFill>
                  <a:schemeClr val="dk1"/>
                </a:solidFill>
                <a:latin typeface="Times New Roman"/>
                <a:ea typeface="Times New Roman"/>
                <a:cs typeface="Times New Roman"/>
                <a:sym typeface="Times New Roman"/>
              </a:rPr>
              <a:t>Shriya Palwai, Michelle Rarasati</a:t>
            </a:r>
            <a:endParaRPr b="0" i="0" sz="732"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906"/>
              <a:buFont typeface="Arial"/>
              <a:buNone/>
            </a:pPr>
            <a:r>
              <a:rPr b="0" i="0" lang="en" sz="732" u="none" cap="none" strike="noStrike">
                <a:solidFill>
                  <a:srgbClr val="000000"/>
                </a:solidFill>
                <a:latin typeface="Times New Roman"/>
                <a:ea typeface="Times New Roman"/>
                <a:cs typeface="Times New Roman"/>
                <a:sym typeface="Times New Roman"/>
              </a:rPr>
              <a:t>Pamala Seeley, Dr. Alberto Donayre Torres  (UTEC)</a:t>
            </a:r>
            <a:endParaRPr b="0" i="0" sz="732"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906"/>
              <a:buFont typeface="Arial"/>
              <a:buNone/>
            </a:pPr>
            <a:r>
              <a:rPr b="0" i="0" lang="en" sz="732" u="none" cap="none" strike="noStrike">
                <a:solidFill>
                  <a:srgbClr val="000000"/>
                </a:solidFill>
                <a:latin typeface="Times New Roman"/>
                <a:ea typeface="Times New Roman"/>
                <a:cs typeface="Times New Roman"/>
                <a:sym typeface="Times New Roman"/>
              </a:rPr>
              <a:t>South Forsyth High School, Cumming, Georgia, United States</a:t>
            </a:r>
            <a:endParaRPr b="0" i="0" sz="732" u="none" cap="none" strike="noStrike">
              <a:solidFill>
                <a:srgbClr val="000000"/>
              </a:solidFill>
              <a:latin typeface="Times New Roman"/>
              <a:ea typeface="Times New Roman"/>
              <a:cs typeface="Times New Roman"/>
              <a:sym typeface="Times New Roman"/>
            </a:endParaRPr>
          </a:p>
        </p:txBody>
      </p:sp>
      <p:sp>
        <p:nvSpPr>
          <p:cNvPr id="56" name="Google Shape;56;g1efd191b55a_0_0"/>
          <p:cNvSpPr txBox="1"/>
          <p:nvPr/>
        </p:nvSpPr>
        <p:spPr>
          <a:xfrm>
            <a:off x="3015466" y="572652"/>
            <a:ext cx="4447200" cy="3955500"/>
          </a:xfrm>
          <a:prstGeom prst="rect">
            <a:avLst/>
          </a:prstGeom>
          <a:noFill/>
          <a:ln cap="flat" cmpd="sng" w="23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l">
              <a:lnSpc>
                <a:spcPct val="100000"/>
              </a:lnSpc>
              <a:spcBef>
                <a:spcPts val="0"/>
              </a:spcBef>
              <a:spcAft>
                <a:spcPts val="0"/>
              </a:spcAft>
              <a:buClr>
                <a:srgbClr val="000000"/>
              </a:buClr>
              <a:buSzPts val="781"/>
              <a:buFont typeface="Arial"/>
              <a:buNone/>
            </a:pPr>
            <a:r>
              <a:t/>
            </a:r>
            <a:endParaRPr b="0" i="0" sz="781" u="none" cap="none" strike="noStrike">
              <a:solidFill>
                <a:srgbClr val="000000"/>
              </a:solidFill>
              <a:latin typeface="Arial"/>
              <a:ea typeface="Arial"/>
              <a:cs typeface="Arial"/>
              <a:sym typeface="Arial"/>
            </a:endParaRPr>
          </a:p>
        </p:txBody>
      </p:sp>
      <p:sp>
        <p:nvSpPr>
          <p:cNvPr id="57" name="Google Shape;57;g1efd191b55a_0_0"/>
          <p:cNvSpPr txBox="1"/>
          <p:nvPr/>
        </p:nvSpPr>
        <p:spPr>
          <a:xfrm>
            <a:off x="7510671" y="572652"/>
            <a:ext cx="1597500" cy="2631600"/>
          </a:xfrm>
          <a:prstGeom prst="rect">
            <a:avLst/>
          </a:prstGeom>
          <a:noFill/>
          <a:ln cap="flat" cmpd="sng" w="23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l">
              <a:lnSpc>
                <a:spcPct val="115000"/>
              </a:lnSpc>
              <a:spcBef>
                <a:spcPts val="293"/>
              </a:spcBef>
              <a:spcAft>
                <a:spcPts val="293"/>
              </a:spcAft>
              <a:buClr>
                <a:srgbClr val="000000"/>
              </a:buClr>
              <a:buSzPts val="537"/>
              <a:buFont typeface="Arial"/>
              <a:buNone/>
            </a:pPr>
            <a:r>
              <a:t/>
            </a:r>
            <a:endParaRPr b="1" i="0" sz="537" u="none" cap="none" strike="noStrike">
              <a:solidFill>
                <a:srgbClr val="000000"/>
              </a:solidFill>
              <a:latin typeface="Times New Roman"/>
              <a:ea typeface="Times New Roman"/>
              <a:cs typeface="Times New Roman"/>
              <a:sym typeface="Times New Roman"/>
            </a:endParaRPr>
          </a:p>
        </p:txBody>
      </p:sp>
      <p:sp>
        <p:nvSpPr>
          <p:cNvPr id="58" name="Google Shape;58;g1efd191b55a_0_0"/>
          <p:cNvSpPr txBox="1"/>
          <p:nvPr/>
        </p:nvSpPr>
        <p:spPr>
          <a:xfrm>
            <a:off x="7510604" y="3266375"/>
            <a:ext cx="1597500" cy="1262700"/>
          </a:xfrm>
          <a:prstGeom prst="rect">
            <a:avLst/>
          </a:prstGeom>
          <a:noFill/>
          <a:ln cap="flat" cmpd="sng" w="2325">
            <a:solidFill>
              <a:schemeClr val="dk1"/>
            </a:solidFill>
            <a:prstDash val="solid"/>
            <a:round/>
            <a:headEnd len="sm" w="sm" type="none"/>
            <a:tailEnd len="sm" w="sm" type="none"/>
          </a:ln>
        </p:spPr>
        <p:txBody>
          <a:bodyPr anchorCtr="0" anchor="t" bIns="14275" lIns="14275" spcFirstLastPara="1" rIns="14275" wrap="square" tIns="14275">
            <a:noAutofit/>
          </a:bodyPr>
          <a:lstStyle/>
          <a:p>
            <a:pPr indent="0" lvl="0" marL="0" marR="0" rtl="0" algn="ctr">
              <a:lnSpc>
                <a:spcPct val="1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781"/>
              <a:buFont typeface="Arial"/>
              <a:buNone/>
            </a:pPr>
            <a:r>
              <a:rPr b="1" i="0" lang="en" sz="707" u="sng" cap="none" strike="noStrike">
                <a:solidFill>
                  <a:srgbClr val="000000"/>
                </a:solidFill>
                <a:latin typeface="Arial"/>
                <a:ea typeface="Arial"/>
                <a:cs typeface="Arial"/>
                <a:sym typeface="Arial"/>
              </a:rPr>
              <a:t>References and Acknowledgements</a:t>
            </a:r>
            <a:endParaRPr b="1" i="0" sz="707"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3"/>
              <a:buFont typeface="Arial"/>
              <a:buNone/>
            </a:pPr>
            <a:r>
              <a:t/>
            </a:r>
            <a:endParaRPr b="0" i="0" sz="683"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111602" marR="0" rtl="0" algn="l">
              <a:lnSpc>
                <a:spcPct val="100000"/>
              </a:lnSpc>
              <a:spcBef>
                <a:spcPts val="0"/>
              </a:spcBef>
              <a:spcAft>
                <a:spcPts val="0"/>
              </a:spcAft>
              <a:buClr>
                <a:srgbClr val="000000"/>
              </a:buClr>
              <a:buSzPts val="562"/>
              <a:buFont typeface="Arial"/>
              <a:buNone/>
            </a:pPr>
            <a:r>
              <a:t/>
            </a:r>
            <a:endParaRPr b="0" i="0" sz="562" u="none" cap="none" strike="noStrike">
              <a:solidFill>
                <a:schemeClr val="dk1"/>
              </a:solidFill>
              <a:latin typeface="Calibri"/>
              <a:ea typeface="Calibri"/>
              <a:cs typeface="Calibri"/>
              <a:sym typeface="Calibri"/>
            </a:endParaRPr>
          </a:p>
        </p:txBody>
      </p:sp>
      <p:pic>
        <p:nvPicPr>
          <p:cNvPr id="59" name="Google Shape;59;g1efd191b55a_0_0"/>
          <p:cNvPicPr preferRelativeResize="0"/>
          <p:nvPr/>
        </p:nvPicPr>
        <p:blipFill rotWithShape="1">
          <a:blip r:embed="rId4">
            <a:alphaModFix/>
          </a:blip>
          <a:srcRect b="-9660" l="0" r="0" t="0"/>
          <a:stretch/>
        </p:blipFill>
        <p:spPr>
          <a:xfrm>
            <a:off x="256405" y="-34621"/>
            <a:ext cx="1730663" cy="681150"/>
          </a:xfrm>
          <a:prstGeom prst="rect">
            <a:avLst/>
          </a:prstGeom>
          <a:noFill/>
          <a:ln>
            <a:noFill/>
          </a:ln>
        </p:spPr>
      </p:pic>
      <p:pic>
        <p:nvPicPr>
          <p:cNvPr id="60" name="Google Shape;60;g1efd191b55a_0_0"/>
          <p:cNvPicPr preferRelativeResize="0"/>
          <p:nvPr/>
        </p:nvPicPr>
        <p:blipFill rotWithShape="1">
          <a:blip r:embed="rId5">
            <a:alphaModFix/>
          </a:blip>
          <a:srcRect b="0" l="0" r="0" t="0"/>
          <a:stretch/>
        </p:blipFill>
        <p:spPr>
          <a:xfrm>
            <a:off x="6009307" y="4614588"/>
            <a:ext cx="1023327" cy="403536"/>
          </a:xfrm>
          <a:prstGeom prst="rect">
            <a:avLst/>
          </a:prstGeom>
          <a:noFill/>
          <a:ln>
            <a:noFill/>
          </a:ln>
        </p:spPr>
      </p:pic>
      <p:pic>
        <p:nvPicPr>
          <p:cNvPr id="61" name="Google Shape;61;g1efd191b55a_0_0"/>
          <p:cNvPicPr preferRelativeResize="0"/>
          <p:nvPr/>
        </p:nvPicPr>
        <p:blipFill rotWithShape="1">
          <a:blip r:embed="rId6">
            <a:alphaModFix/>
          </a:blip>
          <a:srcRect b="0" l="0" r="0" t="0"/>
          <a:stretch/>
        </p:blipFill>
        <p:spPr>
          <a:xfrm>
            <a:off x="2677507" y="4610172"/>
            <a:ext cx="1348398" cy="437648"/>
          </a:xfrm>
          <a:prstGeom prst="rect">
            <a:avLst/>
          </a:prstGeom>
          <a:noFill/>
          <a:ln>
            <a:noFill/>
          </a:ln>
        </p:spPr>
      </p:pic>
      <p:pic>
        <p:nvPicPr>
          <p:cNvPr id="62" name="Google Shape;62;g1efd191b55a_0_0"/>
          <p:cNvPicPr preferRelativeResize="0"/>
          <p:nvPr/>
        </p:nvPicPr>
        <p:blipFill rotWithShape="1">
          <a:blip r:embed="rId7">
            <a:alphaModFix/>
          </a:blip>
          <a:srcRect b="0" l="0" r="0" t="0"/>
          <a:stretch/>
        </p:blipFill>
        <p:spPr>
          <a:xfrm>
            <a:off x="7246283" y="4591192"/>
            <a:ext cx="448326" cy="449886"/>
          </a:xfrm>
          <a:prstGeom prst="rect">
            <a:avLst/>
          </a:prstGeom>
          <a:noFill/>
          <a:ln>
            <a:noFill/>
          </a:ln>
        </p:spPr>
      </p:pic>
      <p:sp>
        <p:nvSpPr>
          <p:cNvPr id="63" name="Google Shape;63;g1efd191b55a_0_0"/>
          <p:cNvSpPr txBox="1"/>
          <p:nvPr/>
        </p:nvSpPr>
        <p:spPr>
          <a:xfrm>
            <a:off x="4230354" y="554700"/>
            <a:ext cx="2208000" cy="191700"/>
          </a:xfrm>
          <a:prstGeom prst="rect">
            <a:avLst/>
          </a:prstGeom>
          <a:noFill/>
          <a:ln>
            <a:noFill/>
          </a:ln>
        </p:spPr>
        <p:txBody>
          <a:bodyPr anchorCtr="0" anchor="t" bIns="11150" lIns="22325" spcFirstLastPara="1" rIns="22325" wrap="square" tIns="11150">
            <a:spAutoFit/>
          </a:bodyPr>
          <a:lstStyle/>
          <a:p>
            <a:pPr indent="0" lvl="0" marL="0" marR="0" rtl="0" algn="ctr">
              <a:lnSpc>
                <a:spcPct val="100000"/>
              </a:lnSpc>
              <a:spcBef>
                <a:spcPts val="0"/>
              </a:spcBef>
              <a:spcAft>
                <a:spcPts val="0"/>
              </a:spcAft>
              <a:buClr>
                <a:schemeClr val="dk1"/>
              </a:buClr>
              <a:buSzPts val="757"/>
              <a:buFont typeface="Arial"/>
              <a:buNone/>
            </a:pPr>
            <a:r>
              <a:rPr b="1" i="0" lang="en" sz="756" u="sng" cap="none" strike="noStrike">
                <a:solidFill>
                  <a:schemeClr val="dk1"/>
                </a:solidFill>
                <a:latin typeface="Times"/>
                <a:ea typeface="Times"/>
                <a:cs typeface="Times"/>
                <a:sym typeface="Times"/>
              </a:rPr>
              <a:t>Science Content</a:t>
            </a:r>
            <a:endParaRPr b="1" i="0" sz="756" u="sng" cap="none" strike="noStrike">
              <a:solidFill>
                <a:schemeClr val="dk1"/>
              </a:solidFill>
              <a:latin typeface="Times"/>
              <a:ea typeface="Times"/>
              <a:cs typeface="Times"/>
              <a:sym typeface="Times"/>
            </a:endParaRPr>
          </a:p>
          <a:p>
            <a:pPr indent="0" lvl="0" marL="0" marR="0" rtl="0" algn="ctr">
              <a:lnSpc>
                <a:spcPct val="100000"/>
              </a:lnSpc>
              <a:spcBef>
                <a:spcPts val="0"/>
              </a:spcBef>
              <a:spcAft>
                <a:spcPts val="0"/>
              </a:spcAft>
              <a:buClr>
                <a:srgbClr val="000000"/>
              </a:buClr>
              <a:buSzPts val="976"/>
              <a:buFont typeface="Arial"/>
              <a:buNone/>
            </a:pPr>
            <a:r>
              <a:t/>
            </a:r>
            <a:endParaRPr b="0" i="0" sz="341" u="none" cap="none" strike="noStrike">
              <a:solidFill>
                <a:srgbClr val="000000"/>
              </a:solidFill>
              <a:latin typeface="Arial"/>
              <a:ea typeface="Arial"/>
              <a:cs typeface="Arial"/>
              <a:sym typeface="Arial"/>
            </a:endParaRPr>
          </a:p>
        </p:txBody>
      </p:sp>
      <p:sp>
        <p:nvSpPr>
          <p:cNvPr id="64" name="Google Shape;64;g1efd191b55a_0_0"/>
          <p:cNvSpPr txBox="1"/>
          <p:nvPr/>
        </p:nvSpPr>
        <p:spPr>
          <a:xfrm>
            <a:off x="67231" y="572652"/>
            <a:ext cx="2895900" cy="2400300"/>
          </a:xfrm>
          <a:prstGeom prst="rect">
            <a:avLst/>
          </a:prstGeom>
          <a:noFill/>
          <a:ln cap="flat" cmpd="sng" w="23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81"/>
              <a:buFont typeface="Arial"/>
              <a:buNone/>
            </a:pPr>
            <a:r>
              <a:t/>
            </a:r>
            <a:endParaRPr b="1" i="0" sz="781"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0" i="0" sz="781" u="none" cap="none" strike="noStrike">
              <a:solidFill>
                <a:srgbClr val="000000"/>
              </a:solidFill>
              <a:latin typeface="Arial"/>
              <a:ea typeface="Arial"/>
              <a:cs typeface="Arial"/>
              <a:sym typeface="Arial"/>
            </a:endParaRPr>
          </a:p>
        </p:txBody>
      </p:sp>
      <p:sp>
        <p:nvSpPr>
          <p:cNvPr id="65" name="Google Shape;65;g1efd191b55a_0_0"/>
          <p:cNvSpPr txBox="1"/>
          <p:nvPr/>
        </p:nvSpPr>
        <p:spPr>
          <a:xfrm>
            <a:off x="3142574" y="2091372"/>
            <a:ext cx="2208000" cy="135300"/>
          </a:xfrm>
          <a:prstGeom prst="rect">
            <a:avLst/>
          </a:prstGeom>
          <a:noFill/>
          <a:ln>
            <a:noFill/>
          </a:ln>
        </p:spPr>
        <p:txBody>
          <a:bodyPr anchorCtr="0" anchor="t" bIns="11150" lIns="22325" spcFirstLastPara="1" rIns="22325" wrap="square" tIns="11150">
            <a:spAutoFit/>
          </a:bodyPr>
          <a:lstStyle/>
          <a:p>
            <a:pPr indent="0" lvl="0" marL="0" marR="0" rtl="0" algn="ctr">
              <a:lnSpc>
                <a:spcPct val="100000"/>
              </a:lnSpc>
              <a:spcBef>
                <a:spcPts val="0"/>
              </a:spcBef>
              <a:spcAft>
                <a:spcPts val="0"/>
              </a:spcAft>
              <a:buClr>
                <a:schemeClr val="dk1"/>
              </a:buClr>
              <a:buSzPts val="683"/>
              <a:buFont typeface="Arial"/>
              <a:buNone/>
            </a:pPr>
            <a:r>
              <a:rPr b="1" i="0" lang="en" sz="732" u="none" cap="none" strike="noStrike">
                <a:solidFill>
                  <a:schemeClr val="dk1"/>
                </a:solidFill>
                <a:latin typeface="Times"/>
                <a:ea typeface="Times"/>
                <a:cs typeface="Times"/>
                <a:sym typeface="Times"/>
              </a:rPr>
              <a:t> Figure 1: </a:t>
            </a:r>
            <a:r>
              <a:rPr b="1" i="1" lang="en" sz="732" u="none" cap="none" strike="noStrike">
                <a:solidFill>
                  <a:schemeClr val="dk1"/>
                </a:solidFill>
                <a:latin typeface="Times"/>
                <a:ea typeface="Times"/>
                <a:cs typeface="Times"/>
                <a:sym typeface="Times"/>
              </a:rPr>
              <a:t>Molecule Dynamics of dsRNA + BioClay</a:t>
            </a:r>
            <a:endParaRPr b="1" i="0" sz="732" u="none" cap="none" strike="noStrike">
              <a:solidFill>
                <a:srgbClr val="000000"/>
              </a:solidFill>
              <a:latin typeface="Arial"/>
              <a:ea typeface="Arial"/>
              <a:cs typeface="Arial"/>
              <a:sym typeface="Arial"/>
            </a:endParaRPr>
          </a:p>
        </p:txBody>
      </p:sp>
      <p:pic>
        <p:nvPicPr>
          <p:cNvPr id="66" name="Google Shape;66;g1efd191b55a_0_0"/>
          <p:cNvPicPr preferRelativeResize="0"/>
          <p:nvPr/>
        </p:nvPicPr>
        <p:blipFill rotWithShape="1">
          <a:blip r:embed="rId8">
            <a:alphaModFix/>
          </a:blip>
          <a:srcRect b="0" l="1864" r="1516" t="0"/>
          <a:stretch/>
        </p:blipFill>
        <p:spPr>
          <a:xfrm>
            <a:off x="3857132" y="2233755"/>
            <a:ext cx="2862299" cy="1388042"/>
          </a:xfrm>
          <a:prstGeom prst="rect">
            <a:avLst/>
          </a:prstGeom>
          <a:noFill/>
          <a:ln>
            <a:noFill/>
          </a:ln>
        </p:spPr>
      </p:pic>
      <p:sp>
        <p:nvSpPr>
          <p:cNvPr id="67" name="Google Shape;67;g1efd191b55a_0_0"/>
          <p:cNvSpPr txBox="1"/>
          <p:nvPr/>
        </p:nvSpPr>
        <p:spPr>
          <a:xfrm>
            <a:off x="5795650" y="2078262"/>
            <a:ext cx="1455600" cy="135300"/>
          </a:xfrm>
          <a:prstGeom prst="rect">
            <a:avLst/>
          </a:prstGeom>
          <a:noFill/>
          <a:ln>
            <a:noFill/>
          </a:ln>
        </p:spPr>
        <p:txBody>
          <a:bodyPr anchorCtr="0" anchor="t" bIns="11150" lIns="22325" spcFirstLastPara="1" rIns="22325" wrap="square" tIns="11150">
            <a:spAutoFit/>
          </a:bodyPr>
          <a:lstStyle/>
          <a:p>
            <a:pPr indent="0" lvl="0" marL="0" marR="0" rtl="0" algn="ctr">
              <a:lnSpc>
                <a:spcPct val="100000"/>
              </a:lnSpc>
              <a:spcBef>
                <a:spcPts val="0"/>
              </a:spcBef>
              <a:spcAft>
                <a:spcPts val="0"/>
              </a:spcAft>
              <a:buClr>
                <a:schemeClr val="dk1"/>
              </a:buClr>
              <a:buSzPts val="683"/>
              <a:buFont typeface="Arial"/>
              <a:buNone/>
            </a:pPr>
            <a:r>
              <a:rPr b="1" i="0" lang="en" sz="732" u="none" cap="none" strike="noStrike">
                <a:solidFill>
                  <a:schemeClr val="dk1"/>
                </a:solidFill>
                <a:latin typeface="Times"/>
                <a:ea typeface="Times"/>
                <a:cs typeface="Times"/>
                <a:sym typeface="Times"/>
              </a:rPr>
              <a:t> Figure 2: </a:t>
            </a:r>
            <a:r>
              <a:rPr b="1" i="1" lang="en" sz="732" u="none" cap="none" strike="noStrike">
                <a:solidFill>
                  <a:schemeClr val="dk1"/>
                </a:solidFill>
                <a:latin typeface="Times"/>
                <a:ea typeface="Times"/>
                <a:cs typeface="Times"/>
                <a:sym typeface="Times"/>
              </a:rPr>
              <a:t>Spray-Based Application</a:t>
            </a:r>
            <a:endParaRPr b="1" i="0" sz="732" u="none" cap="none" strike="noStrike">
              <a:solidFill>
                <a:srgbClr val="000000"/>
              </a:solidFill>
              <a:latin typeface="Arial"/>
              <a:ea typeface="Arial"/>
              <a:cs typeface="Arial"/>
              <a:sym typeface="Arial"/>
            </a:endParaRPr>
          </a:p>
        </p:txBody>
      </p:sp>
      <p:sp>
        <p:nvSpPr>
          <p:cNvPr id="68" name="Google Shape;68;g1efd191b55a_0_0"/>
          <p:cNvSpPr txBox="1"/>
          <p:nvPr/>
        </p:nvSpPr>
        <p:spPr>
          <a:xfrm>
            <a:off x="7545728" y="457900"/>
            <a:ext cx="1556100" cy="2018700"/>
          </a:xfrm>
          <a:prstGeom prst="rect">
            <a:avLst/>
          </a:prstGeom>
          <a:noFill/>
          <a:ln>
            <a:noFill/>
          </a:ln>
        </p:spPr>
        <p:txBody>
          <a:bodyPr anchorCtr="0" anchor="ctr" bIns="22325" lIns="22325" spcFirstLastPara="1" rIns="22325" wrap="square" tIns="22325">
            <a:noAutofit/>
          </a:bodyPr>
          <a:lstStyle/>
          <a:p>
            <a:pPr indent="0" lvl="0" marL="0" marR="0" rtl="0" algn="l">
              <a:lnSpc>
                <a:spcPct val="110000"/>
              </a:lnSpc>
              <a:spcBef>
                <a:spcPts val="293"/>
              </a:spcBef>
              <a:spcAft>
                <a:spcPts val="0"/>
              </a:spcAft>
              <a:buClr>
                <a:schemeClr val="dk1"/>
              </a:buClr>
              <a:buSzPts val="269"/>
              <a:buFont typeface="Arial"/>
              <a:buNone/>
            </a:pPr>
            <a:r>
              <a:rPr b="1" i="0" lang="en" sz="683" u="none" cap="none" strike="noStrike">
                <a:solidFill>
                  <a:schemeClr val="dk1"/>
                </a:solidFill>
                <a:latin typeface="Times New Roman"/>
                <a:ea typeface="Times New Roman"/>
                <a:cs typeface="Times New Roman"/>
                <a:sym typeface="Times New Roman"/>
              </a:rPr>
              <a:t>Hassan Syed</a:t>
            </a:r>
            <a:r>
              <a:rPr b="0" i="0" lang="en" sz="683" u="none" cap="none" strike="noStrike">
                <a:solidFill>
                  <a:schemeClr val="dk1"/>
                </a:solidFill>
                <a:latin typeface="Times New Roman"/>
                <a:ea typeface="Times New Roman"/>
                <a:cs typeface="Times New Roman"/>
                <a:sym typeface="Times New Roman"/>
              </a:rPr>
              <a:t> – Project coordination </a:t>
            </a:r>
            <a:r>
              <a:rPr b="1" i="0" lang="en" sz="683" u="none" cap="none" strike="noStrike">
                <a:solidFill>
                  <a:schemeClr val="dk1"/>
                </a:solidFill>
                <a:latin typeface="Times New Roman"/>
                <a:ea typeface="Times New Roman"/>
                <a:cs typeface="Times New Roman"/>
                <a:sym typeface="Times New Roman"/>
              </a:rPr>
              <a:t>Hanssini Premkumar</a:t>
            </a:r>
            <a:r>
              <a:rPr b="0" i="0" lang="en" sz="683" u="none" cap="none" strike="noStrike">
                <a:solidFill>
                  <a:schemeClr val="dk1"/>
                </a:solidFill>
                <a:latin typeface="Times New Roman"/>
                <a:ea typeface="Times New Roman"/>
                <a:cs typeface="Times New Roman"/>
                <a:sym typeface="Times New Roman"/>
              </a:rPr>
              <a:t> – Device development</a:t>
            </a:r>
            <a:br>
              <a:rPr b="0" i="0" lang="en" sz="683" u="none" cap="none" strike="noStrike">
                <a:solidFill>
                  <a:schemeClr val="dk1"/>
                </a:solidFill>
                <a:latin typeface="Times New Roman"/>
                <a:ea typeface="Times New Roman"/>
                <a:cs typeface="Times New Roman"/>
                <a:sym typeface="Times New Roman"/>
              </a:rPr>
            </a:br>
            <a:r>
              <a:rPr b="1" i="0" lang="en" sz="683" u="none" cap="none" strike="noStrike">
                <a:solidFill>
                  <a:schemeClr val="dk1"/>
                </a:solidFill>
                <a:latin typeface="Times New Roman"/>
                <a:ea typeface="Times New Roman"/>
                <a:cs typeface="Times New Roman"/>
                <a:sym typeface="Times New Roman"/>
              </a:rPr>
              <a:t>Shriya Palwai</a:t>
            </a:r>
            <a:r>
              <a:rPr b="0" i="0" lang="en" sz="683" u="none" cap="none" strike="noStrike">
                <a:solidFill>
                  <a:schemeClr val="dk1"/>
                </a:solidFill>
                <a:latin typeface="Times New Roman"/>
                <a:ea typeface="Times New Roman"/>
                <a:cs typeface="Times New Roman"/>
                <a:sym typeface="Times New Roman"/>
              </a:rPr>
              <a:t> – Graphics &amp; molecular concepts</a:t>
            </a:r>
            <a:br>
              <a:rPr b="0" i="0" lang="en" sz="683" u="none" cap="none" strike="noStrike">
                <a:solidFill>
                  <a:schemeClr val="dk1"/>
                </a:solidFill>
                <a:latin typeface="Times New Roman"/>
                <a:ea typeface="Times New Roman"/>
                <a:cs typeface="Times New Roman"/>
                <a:sym typeface="Times New Roman"/>
              </a:rPr>
            </a:br>
            <a:r>
              <a:rPr b="1" i="0" lang="en" sz="683" u="none" cap="none" strike="noStrike">
                <a:solidFill>
                  <a:schemeClr val="dk1"/>
                </a:solidFill>
                <a:latin typeface="Times New Roman"/>
                <a:ea typeface="Times New Roman"/>
                <a:cs typeface="Times New Roman"/>
                <a:sym typeface="Times New Roman"/>
              </a:rPr>
              <a:t>Siri Nuthalapati</a:t>
            </a:r>
            <a:r>
              <a:rPr b="0" i="0" lang="en" sz="683" u="none" cap="none" strike="noStrike">
                <a:solidFill>
                  <a:schemeClr val="dk1"/>
                </a:solidFill>
                <a:latin typeface="Times New Roman"/>
                <a:ea typeface="Times New Roman"/>
                <a:cs typeface="Times New Roman"/>
                <a:sym typeface="Times New Roman"/>
              </a:rPr>
              <a:t> – Safety &amp; environmental impact</a:t>
            </a:r>
            <a:br>
              <a:rPr b="0" i="0" lang="en" sz="683" u="none" cap="none" strike="noStrike">
                <a:solidFill>
                  <a:schemeClr val="dk1"/>
                </a:solidFill>
                <a:latin typeface="Times New Roman"/>
                <a:ea typeface="Times New Roman"/>
                <a:cs typeface="Times New Roman"/>
                <a:sym typeface="Times New Roman"/>
              </a:rPr>
            </a:br>
            <a:r>
              <a:rPr b="1" i="0" lang="en" sz="683" u="none" cap="none" strike="noStrike">
                <a:solidFill>
                  <a:schemeClr val="dk1"/>
                </a:solidFill>
                <a:latin typeface="Times New Roman"/>
                <a:ea typeface="Times New Roman"/>
                <a:cs typeface="Times New Roman"/>
                <a:sym typeface="Times New Roman"/>
              </a:rPr>
              <a:t>Ridhima Bajaj</a:t>
            </a:r>
            <a:r>
              <a:rPr b="0" i="0" lang="en" sz="683" u="none" cap="none" strike="noStrike">
                <a:solidFill>
                  <a:schemeClr val="dk1"/>
                </a:solidFill>
                <a:latin typeface="Times New Roman"/>
                <a:ea typeface="Times New Roman"/>
                <a:cs typeface="Times New Roman"/>
                <a:sym typeface="Times New Roman"/>
              </a:rPr>
              <a:t> – Environmental analysis</a:t>
            </a:r>
            <a:br>
              <a:rPr b="0" i="0" lang="en" sz="683" u="none" cap="none" strike="noStrike">
                <a:solidFill>
                  <a:schemeClr val="dk1"/>
                </a:solidFill>
                <a:latin typeface="Times New Roman"/>
                <a:ea typeface="Times New Roman"/>
                <a:cs typeface="Times New Roman"/>
                <a:sym typeface="Times New Roman"/>
              </a:rPr>
            </a:br>
            <a:r>
              <a:rPr b="1" i="0" lang="en" sz="683" u="none" cap="none" strike="noStrike">
                <a:solidFill>
                  <a:schemeClr val="dk1"/>
                </a:solidFill>
                <a:latin typeface="Times New Roman"/>
                <a:ea typeface="Times New Roman"/>
                <a:cs typeface="Times New Roman"/>
                <a:sym typeface="Times New Roman"/>
              </a:rPr>
              <a:t>Anudeep Gadipalli</a:t>
            </a:r>
            <a:r>
              <a:rPr b="0" i="0" lang="en" sz="683" u="none" cap="none" strike="noStrike">
                <a:solidFill>
                  <a:schemeClr val="dk1"/>
                </a:solidFill>
                <a:latin typeface="Times New Roman"/>
                <a:ea typeface="Times New Roman"/>
                <a:cs typeface="Times New Roman"/>
                <a:sym typeface="Times New Roman"/>
              </a:rPr>
              <a:t> – Molecular design &amp; modeling                                                  </a:t>
            </a:r>
            <a:r>
              <a:rPr b="1" i="0" lang="en" sz="683" u="none" cap="none" strike="noStrike">
                <a:solidFill>
                  <a:schemeClr val="dk1"/>
                </a:solidFill>
                <a:latin typeface="Times New Roman"/>
                <a:ea typeface="Times New Roman"/>
                <a:cs typeface="Times New Roman"/>
                <a:sym typeface="Times New Roman"/>
              </a:rPr>
              <a:t>Shreeya Aravind</a:t>
            </a:r>
            <a:r>
              <a:rPr b="0" i="0" lang="en" sz="683" u="none" cap="none" strike="noStrike">
                <a:solidFill>
                  <a:schemeClr val="dk1"/>
                </a:solidFill>
                <a:latin typeface="Times New Roman"/>
                <a:ea typeface="Times New Roman"/>
                <a:cs typeface="Times New Roman"/>
                <a:sym typeface="Times New Roman"/>
              </a:rPr>
              <a:t> – Project advocacy                                                             </a:t>
            </a:r>
            <a:r>
              <a:rPr b="1" i="0" lang="en" sz="683" u="none" cap="none" strike="noStrike">
                <a:solidFill>
                  <a:schemeClr val="dk1"/>
                </a:solidFill>
                <a:latin typeface="Times New Roman"/>
                <a:ea typeface="Times New Roman"/>
                <a:cs typeface="Times New Roman"/>
                <a:sym typeface="Times New Roman"/>
              </a:rPr>
              <a:t>Michelle Rarasati</a:t>
            </a:r>
            <a:r>
              <a:rPr b="0" i="0" lang="en" sz="683" u="none" cap="none" strike="noStrike">
                <a:solidFill>
                  <a:schemeClr val="dk1"/>
                </a:solidFill>
                <a:latin typeface="Times New Roman"/>
                <a:ea typeface="Times New Roman"/>
                <a:cs typeface="Times New Roman"/>
                <a:sym typeface="Times New Roman"/>
              </a:rPr>
              <a:t> – Communications</a:t>
            </a:r>
            <a:endParaRPr b="0" i="0" sz="683"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Clr>
                <a:srgbClr val="000000"/>
              </a:buClr>
              <a:buSzPts val="635"/>
              <a:buFont typeface="Arial"/>
              <a:buNone/>
            </a:pPr>
            <a:r>
              <a:t/>
            </a:r>
            <a:endParaRPr b="0" i="0" sz="683" u="none" cap="none" strike="noStrike">
              <a:solidFill>
                <a:schemeClr val="dk2"/>
              </a:solidFill>
              <a:latin typeface="Arial"/>
              <a:ea typeface="Arial"/>
              <a:cs typeface="Arial"/>
              <a:sym typeface="Arial"/>
            </a:endParaRPr>
          </a:p>
        </p:txBody>
      </p:sp>
      <p:sp>
        <p:nvSpPr>
          <p:cNvPr id="69" name="Google Shape;69;g1efd191b55a_0_0"/>
          <p:cNvSpPr txBox="1"/>
          <p:nvPr/>
        </p:nvSpPr>
        <p:spPr>
          <a:xfrm>
            <a:off x="4135180" y="3627392"/>
            <a:ext cx="2208000" cy="135300"/>
          </a:xfrm>
          <a:prstGeom prst="rect">
            <a:avLst/>
          </a:prstGeom>
          <a:noFill/>
          <a:ln>
            <a:noFill/>
          </a:ln>
        </p:spPr>
        <p:txBody>
          <a:bodyPr anchorCtr="0" anchor="t" bIns="11150" lIns="22325" spcFirstLastPara="1" rIns="22325" wrap="square" tIns="11150">
            <a:spAutoFit/>
          </a:bodyPr>
          <a:lstStyle/>
          <a:p>
            <a:pPr indent="0" lvl="0" marL="0" marR="0" rtl="0" algn="ctr">
              <a:lnSpc>
                <a:spcPct val="100000"/>
              </a:lnSpc>
              <a:spcBef>
                <a:spcPts val="0"/>
              </a:spcBef>
              <a:spcAft>
                <a:spcPts val="0"/>
              </a:spcAft>
              <a:buClr>
                <a:schemeClr val="dk1"/>
              </a:buClr>
              <a:buSzPts val="683"/>
              <a:buFont typeface="Arial"/>
              <a:buNone/>
            </a:pPr>
            <a:r>
              <a:rPr b="1" i="0" lang="en" sz="732" u="none" cap="none" strike="noStrike">
                <a:solidFill>
                  <a:schemeClr val="dk1"/>
                </a:solidFill>
                <a:latin typeface="Times"/>
                <a:ea typeface="Times"/>
                <a:cs typeface="Times"/>
                <a:sym typeface="Times"/>
              </a:rPr>
              <a:t> Figure 3: </a:t>
            </a:r>
            <a:r>
              <a:rPr b="1" i="1" lang="en" sz="732" u="none" cap="none" strike="noStrike">
                <a:solidFill>
                  <a:schemeClr val="dk1"/>
                </a:solidFill>
                <a:latin typeface="Times"/>
                <a:ea typeface="Times"/>
                <a:cs typeface="Times"/>
                <a:sym typeface="Times"/>
              </a:rPr>
              <a:t>GA-GID1-DELLA Signaling Pathway</a:t>
            </a:r>
            <a:endParaRPr b="1" i="0" sz="732" u="none" cap="none" strike="noStrike">
              <a:solidFill>
                <a:srgbClr val="000000"/>
              </a:solidFill>
              <a:latin typeface="Arial"/>
              <a:ea typeface="Arial"/>
              <a:cs typeface="Arial"/>
              <a:sym typeface="Arial"/>
            </a:endParaRPr>
          </a:p>
        </p:txBody>
      </p:sp>
      <p:sp>
        <p:nvSpPr>
          <p:cNvPr id="70" name="Google Shape;70;g1efd191b55a_0_0"/>
          <p:cNvSpPr txBox="1"/>
          <p:nvPr/>
        </p:nvSpPr>
        <p:spPr>
          <a:xfrm>
            <a:off x="7515221" y="3464974"/>
            <a:ext cx="810900" cy="626400"/>
          </a:xfrm>
          <a:prstGeom prst="rect">
            <a:avLst/>
          </a:prstGeom>
          <a:noFill/>
          <a:ln>
            <a:noFill/>
          </a:ln>
        </p:spPr>
        <p:txBody>
          <a:bodyPr anchorCtr="0" anchor="t" bIns="22325" lIns="22325" spcFirstLastPara="1" rIns="22325" wrap="square" tIns="22325">
            <a:noAutofit/>
          </a:bodyPr>
          <a:lstStyle/>
          <a:p>
            <a:pPr indent="0" lvl="0" marL="0" marR="0" rtl="0" algn="ctr">
              <a:lnSpc>
                <a:spcPct val="100000"/>
              </a:lnSpc>
              <a:spcBef>
                <a:spcPts val="0"/>
              </a:spcBef>
              <a:spcAft>
                <a:spcPts val="0"/>
              </a:spcAft>
              <a:buClr>
                <a:srgbClr val="000000"/>
              </a:buClr>
              <a:buSzPts val="683"/>
              <a:buFont typeface="Arial"/>
              <a:buNone/>
            </a:pPr>
            <a:r>
              <a:rPr b="0" i="0" lang="en" sz="707" u="none" cap="none" strike="noStrike">
                <a:solidFill>
                  <a:srgbClr val="000000"/>
                </a:solidFill>
                <a:latin typeface="Times New Roman"/>
                <a:ea typeface="Times New Roman"/>
                <a:cs typeface="Times New Roman"/>
                <a:sym typeface="Times New Roman"/>
              </a:rPr>
              <a:t>We would like to thank Mrs. Pamala Seeley and Dr. Alberto Donayre Torres for their support and guidance throughout the project.</a:t>
            </a:r>
            <a:endParaRPr b="0" i="0" sz="707"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635"/>
              <a:buFont typeface="Arial"/>
              <a:buNone/>
            </a:pPr>
            <a:r>
              <a:t/>
            </a:r>
            <a:endParaRPr b="0" i="0" sz="634" u="none" cap="none" strike="noStrike">
              <a:solidFill>
                <a:schemeClr val="dk2"/>
              </a:solidFill>
              <a:latin typeface="Times New Roman"/>
              <a:ea typeface="Times New Roman"/>
              <a:cs typeface="Times New Roman"/>
              <a:sym typeface="Times New Roman"/>
            </a:endParaRPr>
          </a:p>
        </p:txBody>
      </p:sp>
      <p:pic>
        <p:nvPicPr>
          <p:cNvPr id="71" name="Google Shape;71;g1efd191b55a_0_0" title="Screenshot 2026-02-17 160326.png"/>
          <p:cNvPicPr preferRelativeResize="0"/>
          <p:nvPr/>
        </p:nvPicPr>
        <p:blipFill rotWithShape="1">
          <a:blip r:embed="rId9">
            <a:alphaModFix/>
          </a:blip>
          <a:srcRect b="0" l="0" r="0" t="0"/>
          <a:stretch/>
        </p:blipFill>
        <p:spPr>
          <a:xfrm>
            <a:off x="8351463" y="3493651"/>
            <a:ext cx="721415" cy="724949"/>
          </a:xfrm>
          <a:prstGeom prst="rect">
            <a:avLst/>
          </a:prstGeom>
          <a:noFill/>
          <a:ln>
            <a:noFill/>
          </a:ln>
        </p:spPr>
      </p:pic>
      <p:cxnSp>
        <p:nvCxnSpPr>
          <p:cNvPr id="72" name="Google Shape;72;g1efd191b55a_0_0"/>
          <p:cNvCxnSpPr/>
          <p:nvPr/>
        </p:nvCxnSpPr>
        <p:spPr>
          <a:xfrm>
            <a:off x="3026567" y="3783035"/>
            <a:ext cx="4442700" cy="12000"/>
          </a:xfrm>
          <a:prstGeom prst="straightConnector1">
            <a:avLst/>
          </a:prstGeom>
          <a:noFill/>
          <a:ln cap="flat" cmpd="sng" w="9300">
            <a:solidFill>
              <a:schemeClr val="dk2"/>
            </a:solidFill>
            <a:prstDash val="dot"/>
            <a:round/>
            <a:headEnd len="sm" w="sm" type="none"/>
            <a:tailEnd len="sm" w="sm" type="none"/>
          </a:ln>
        </p:spPr>
      </p:cxnSp>
      <p:sp>
        <p:nvSpPr>
          <p:cNvPr id="73" name="Google Shape;73;g1efd191b55a_0_0"/>
          <p:cNvSpPr txBox="1"/>
          <p:nvPr/>
        </p:nvSpPr>
        <p:spPr>
          <a:xfrm>
            <a:off x="7545687" y="572646"/>
            <a:ext cx="1348500" cy="135300"/>
          </a:xfrm>
          <a:prstGeom prst="rect">
            <a:avLst/>
          </a:prstGeom>
          <a:noFill/>
          <a:ln>
            <a:noFill/>
          </a:ln>
        </p:spPr>
        <p:txBody>
          <a:bodyPr anchorCtr="0" anchor="ctr" bIns="22325" lIns="22325" spcFirstLastPara="1" rIns="22325" wrap="square" tIns="22325">
            <a:noAutofit/>
          </a:bodyPr>
          <a:lstStyle/>
          <a:p>
            <a:pPr indent="0" lvl="0" marL="0" marR="0" rtl="0" algn="ctr">
              <a:lnSpc>
                <a:spcPct val="100000"/>
              </a:lnSpc>
              <a:spcBef>
                <a:spcPts val="0"/>
              </a:spcBef>
              <a:spcAft>
                <a:spcPts val="0"/>
              </a:spcAft>
              <a:buClr>
                <a:srgbClr val="000000"/>
              </a:buClr>
              <a:buSzPts val="732"/>
              <a:buFont typeface="Arial"/>
              <a:buNone/>
            </a:pPr>
            <a:r>
              <a:rPr b="1" i="0" lang="en" sz="732" u="sng" cap="none" strike="noStrike">
                <a:solidFill>
                  <a:schemeClr val="dk1"/>
                </a:solidFill>
                <a:latin typeface="Times New Roman"/>
                <a:ea typeface="Times New Roman"/>
                <a:cs typeface="Times New Roman"/>
                <a:sym typeface="Times New Roman"/>
              </a:rPr>
              <a:t>Team Content</a:t>
            </a:r>
            <a:endParaRPr b="1" i="0" sz="732" u="sng" cap="none" strike="noStrike">
              <a:solidFill>
                <a:schemeClr val="dk1"/>
              </a:solidFill>
              <a:latin typeface="Times New Roman"/>
              <a:ea typeface="Times New Roman"/>
              <a:cs typeface="Times New Roman"/>
              <a:sym typeface="Times New Roman"/>
            </a:endParaRPr>
          </a:p>
        </p:txBody>
      </p:sp>
      <p:sp>
        <p:nvSpPr>
          <p:cNvPr id="74" name="Google Shape;74;g1efd191b55a_0_0"/>
          <p:cNvSpPr txBox="1"/>
          <p:nvPr/>
        </p:nvSpPr>
        <p:spPr>
          <a:xfrm>
            <a:off x="85476" y="588132"/>
            <a:ext cx="2847000" cy="2400300"/>
          </a:xfrm>
          <a:prstGeom prst="rect">
            <a:avLst/>
          </a:prstGeom>
          <a:noFill/>
          <a:ln>
            <a:noFill/>
          </a:ln>
        </p:spPr>
        <p:txBody>
          <a:bodyPr anchorCtr="0" anchor="t" bIns="22325" lIns="22325" spcFirstLastPara="1" rIns="22325" wrap="square" tIns="22325">
            <a:noAutofit/>
          </a:bodyPr>
          <a:lstStyle/>
          <a:p>
            <a:pPr indent="0" lvl="0" marL="0" marR="0" rtl="0" algn="ctr">
              <a:lnSpc>
                <a:spcPct val="100000"/>
              </a:lnSpc>
              <a:spcBef>
                <a:spcPts val="0"/>
              </a:spcBef>
              <a:spcAft>
                <a:spcPts val="0"/>
              </a:spcAft>
              <a:buClr>
                <a:schemeClr val="dk1"/>
              </a:buClr>
              <a:buSzPts val="781"/>
              <a:buFont typeface="Arial"/>
              <a:buNone/>
            </a:pPr>
            <a:r>
              <a:rPr b="1" i="0" lang="en" sz="683" u="sng" cap="none" strike="noStrike">
                <a:solidFill>
                  <a:schemeClr val="dk1"/>
                </a:solidFill>
                <a:latin typeface="Times New Roman"/>
                <a:ea typeface="Times New Roman"/>
                <a:cs typeface="Times New Roman"/>
                <a:sym typeface="Times New Roman"/>
              </a:rPr>
              <a:t>Abstract</a:t>
            </a:r>
            <a:endParaRPr b="1" i="0" sz="683" u="sng"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293"/>
              </a:spcBef>
              <a:spcAft>
                <a:spcPts val="0"/>
              </a:spcAft>
              <a:buClr>
                <a:schemeClr val="dk1"/>
              </a:buClr>
              <a:buSzPts val="269"/>
              <a:buFont typeface="Arial"/>
              <a:buNone/>
            </a:pPr>
            <a:r>
              <a:rPr b="0" i="0" lang="en" sz="683" u="none" cap="none" strike="noStrike">
                <a:solidFill>
                  <a:schemeClr val="dk1"/>
                </a:solidFill>
                <a:latin typeface="Times New Roman"/>
                <a:ea typeface="Times New Roman"/>
                <a:cs typeface="Times New Roman"/>
                <a:sym typeface="Times New Roman"/>
              </a:rPr>
              <a:t>Airborne pollen exposure in Atlanta increases respiratory-related ER visits by 8%, disproportionately affecting children, older adults, and individuals with asthma. Current interventions, such as pharmacological therapies, focus on treating symptoms after exposure rather than addressing pollen production at its biological source. At the biological level, pollen maturation in white oak is governed by gibberellin (GA) signaling. When GA binds to the GID1 receptor, DELLA repressors are degraded, enabling pollen development. In annual crops such as tomato, spray-applied double-stranded RNA (dsRNA) has achieved transient and reversible pollen suppression through RNA interference. In this pathway, dsRNA is processed into siRNAs that cleave GID1 mRNA, maintaining DELLA-mediated pollen repression. However, translating this approach to perennial trees is challenging due to thick cuticles, long developmental timelines, and rapid dsRNA degradation. To address these limitations, our approach uses BioClay nanoparticles to protect dsRNA, enabling sustained uptake into plant tissues. Building on validated tomato crop applications, we aim to adapt BioClay-delivered dsRNA for white oak. Project success will be evaluated through qRT-PCR and multispecies testing, quantifying GID1 levels and validating species specificity. Ultimately, the project extends RNAi intervention from annual crops to perennial trees by enabling a scalable, seasonal, and non-transgenic method for mitigating pollen-driven health challenges.</a:t>
            </a:r>
            <a:endParaRPr b="0" i="0" sz="683"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293"/>
              </a:spcBef>
              <a:spcAft>
                <a:spcPts val="0"/>
              </a:spcAft>
              <a:buClr>
                <a:srgbClr val="000000"/>
              </a:buClr>
              <a:buSzPts val="1782"/>
              <a:buFont typeface="Arial"/>
              <a:buNone/>
            </a:pPr>
            <a:r>
              <a:t/>
            </a:r>
            <a:endParaRPr b="0" i="0" sz="1781" u="none" cap="none" strike="noStrike">
              <a:solidFill>
                <a:schemeClr val="dk2"/>
              </a:solidFill>
              <a:latin typeface="Arial"/>
              <a:ea typeface="Arial"/>
              <a:cs typeface="Arial"/>
              <a:sym typeface="Arial"/>
            </a:endParaRPr>
          </a:p>
        </p:txBody>
      </p:sp>
      <p:sp>
        <p:nvSpPr>
          <p:cNvPr id="75" name="Google Shape;75;g1efd191b55a_0_0"/>
          <p:cNvSpPr txBox="1"/>
          <p:nvPr/>
        </p:nvSpPr>
        <p:spPr>
          <a:xfrm>
            <a:off x="5121618" y="3871384"/>
            <a:ext cx="2464200" cy="543600"/>
          </a:xfrm>
          <a:prstGeom prst="rect">
            <a:avLst/>
          </a:prstGeom>
          <a:noFill/>
          <a:ln>
            <a:noFill/>
          </a:ln>
        </p:spPr>
        <p:txBody>
          <a:bodyPr anchorCtr="0" anchor="ctr" bIns="22325" lIns="22325" spcFirstLastPara="1" rIns="22325" wrap="square" tIns="22325">
            <a:noAutofit/>
          </a:bodyPr>
          <a:lstStyle/>
          <a:p>
            <a:pPr indent="0" lvl="0" marL="0" marR="0" rtl="0" algn="l">
              <a:lnSpc>
                <a:spcPct val="100000"/>
              </a:lnSpc>
              <a:spcBef>
                <a:spcPts val="439"/>
              </a:spcBef>
              <a:spcAft>
                <a:spcPts val="0"/>
              </a:spcAft>
              <a:buClr>
                <a:srgbClr val="000000"/>
              </a:buClr>
              <a:buSzPts val="635"/>
              <a:buFont typeface="Arial"/>
              <a:buNone/>
            </a:pPr>
            <a:r>
              <a:t/>
            </a:r>
            <a:endParaRPr b="0" i="0" sz="634" u="none" cap="none" strike="noStrike">
              <a:solidFill>
                <a:schemeClr val="dk1"/>
              </a:solidFill>
              <a:latin typeface="Times New Roman"/>
              <a:ea typeface="Times New Roman"/>
              <a:cs typeface="Times New Roman"/>
              <a:sym typeface="Times New Roman"/>
            </a:endParaRPr>
          </a:p>
          <a:p>
            <a:pPr indent="-99202" lvl="0" marL="111602" marR="0" rtl="0" algn="l">
              <a:lnSpc>
                <a:spcPct val="150000"/>
              </a:lnSpc>
              <a:spcBef>
                <a:spcPts val="439"/>
              </a:spcBef>
              <a:spcAft>
                <a:spcPts val="0"/>
              </a:spcAft>
              <a:buClr>
                <a:schemeClr val="dk1"/>
              </a:buClr>
              <a:buSzPts val="683"/>
              <a:buFont typeface="Times New Roman"/>
              <a:buChar char="●"/>
            </a:pPr>
            <a:r>
              <a:rPr b="0" i="0" lang="en" sz="683" u="none" cap="none" strike="noStrike">
                <a:solidFill>
                  <a:schemeClr val="dk1"/>
                </a:solidFill>
                <a:latin typeface="Times New Roman"/>
                <a:ea typeface="Times New Roman"/>
                <a:cs typeface="Times New Roman"/>
                <a:sym typeface="Times New Roman"/>
              </a:rPr>
              <a:t>Compare BioClay vs. naked dsRNA delivery</a:t>
            </a:r>
            <a:endParaRPr b="0" i="0" sz="683" u="none" cap="none" strike="noStrike">
              <a:solidFill>
                <a:schemeClr val="dk1"/>
              </a:solidFill>
              <a:latin typeface="Times New Roman"/>
              <a:ea typeface="Times New Roman"/>
              <a:cs typeface="Times New Roman"/>
              <a:sym typeface="Times New Roman"/>
            </a:endParaRPr>
          </a:p>
          <a:p>
            <a:pPr indent="-99202" lvl="0" marL="111602" marR="0" rtl="0" algn="l">
              <a:lnSpc>
                <a:spcPct val="150000"/>
              </a:lnSpc>
              <a:spcBef>
                <a:spcPts val="0"/>
              </a:spcBef>
              <a:spcAft>
                <a:spcPts val="0"/>
              </a:spcAft>
              <a:buClr>
                <a:schemeClr val="dk1"/>
              </a:buClr>
              <a:buSzPts val="683"/>
              <a:buFont typeface="Times New Roman"/>
              <a:buChar char="●"/>
            </a:pPr>
            <a:r>
              <a:rPr b="0" i="0" lang="en" sz="683" u="none" cap="none" strike="noStrike">
                <a:solidFill>
                  <a:schemeClr val="dk1"/>
                </a:solidFill>
                <a:latin typeface="Times New Roman"/>
                <a:ea typeface="Times New Roman"/>
                <a:cs typeface="Times New Roman"/>
                <a:sym typeface="Times New Roman"/>
              </a:rPr>
              <a:t>Ensure transient and weatherproof properties of BioClay</a:t>
            </a:r>
            <a:endParaRPr b="0" i="0" sz="683" u="none" cap="none" strike="noStrike">
              <a:solidFill>
                <a:schemeClr val="dk1"/>
              </a:solidFill>
              <a:latin typeface="Times New Roman"/>
              <a:ea typeface="Times New Roman"/>
              <a:cs typeface="Times New Roman"/>
              <a:sym typeface="Times New Roman"/>
            </a:endParaRPr>
          </a:p>
          <a:p>
            <a:pPr indent="-99202" lvl="0" marL="111602" marR="0" rtl="0" algn="l">
              <a:lnSpc>
                <a:spcPct val="100000"/>
              </a:lnSpc>
              <a:spcBef>
                <a:spcPts val="0"/>
              </a:spcBef>
              <a:spcAft>
                <a:spcPts val="0"/>
              </a:spcAft>
              <a:buClr>
                <a:schemeClr val="dk1"/>
              </a:buClr>
              <a:buSzPts val="683"/>
              <a:buFont typeface="Times New Roman"/>
              <a:buChar char="●"/>
            </a:pPr>
            <a:r>
              <a:rPr b="0" i="0" lang="en" sz="683" u="none" cap="none" strike="noStrike">
                <a:solidFill>
                  <a:schemeClr val="dk1"/>
                </a:solidFill>
                <a:latin typeface="Times New Roman"/>
                <a:ea typeface="Times New Roman"/>
                <a:cs typeface="Times New Roman"/>
                <a:sym typeface="Times New Roman"/>
              </a:rPr>
              <a:t>Evaluate plant safety and off-target effects so that pollen levels are temporarily reduced without harming the tree</a:t>
            </a:r>
            <a:endParaRPr b="0" i="0" sz="683" u="none" cap="none" strike="noStrike">
              <a:solidFill>
                <a:schemeClr val="dk1"/>
              </a:solidFill>
              <a:latin typeface="Times New Roman"/>
              <a:ea typeface="Times New Roman"/>
              <a:cs typeface="Times New Roman"/>
              <a:sym typeface="Times New Roman"/>
            </a:endParaRPr>
          </a:p>
        </p:txBody>
      </p:sp>
      <p:sp>
        <p:nvSpPr>
          <p:cNvPr id="76" name="Google Shape;76;g1efd191b55a_0_0"/>
          <p:cNvSpPr txBox="1"/>
          <p:nvPr/>
        </p:nvSpPr>
        <p:spPr>
          <a:xfrm>
            <a:off x="7551232" y="3028299"/>
            <a:ext cx="1730700" cy="135300"/>
          </a:xfrm>
          <a:prstGeom prst="rect">
            <a:avLst/>
          </a:prstGeom>
          <a:noFill/>
          <a:ln>
            <a:noFill/>
          </a:ln>
        </p:spPr>
        <p:txBody>
          <a:bodyPr anchorCtr="0" anchor="t" bIns="22325" lIns="22325" spcFirstLastPara="1" rIns="22325" wrap="square" tIns="22325">
            <a:noAutofit/>
          </a:bodyPr>
          <a:lstStyle/>
          <a:p>
            <a:pPr indent="0" lvl="0" marL="0" marR="0" rtl="0" algn="l">
              <a:lnSpc>
                <a:spcPct val="100000"/>
              </a:lnSpc>
              <a:spcBef>
                <a:spcPts val="0"/>
              </a:spcBef>
              <a:spcAft>
                <a:spcPts val="0"/>
              </a:spcAft>
              <a:buClr>
                <a:srgbClr val="000000"/>
              </a:buClr>
              <a:buSzPts val="683"/>
              <a:buFont typeface="Arial"/>
              <a:buNone/>
            </a:pPr>
            <a:r>
              <a:rPr b="0" i="0" lang="en" sz="683" u="none" cap="none" strike="noStrike">
                <a:solidFill>
                  <a:schemeClr val="dk2"/>
                </a:solidFill>
                <a:latin typeface="Times New Roman"/>
                <a:ea typeface="Times New Roman"/>
                <a:cs typeface="Times New Roman"/>
                <a:sym typeface="Times New Roman"/>
              </a:rPr>
              <a:t>Educating AP Biology students on project</a:t>
            </a:r>
            <a:endParaRPr b="0" i="0" sz="683" u="none" cap="none" strike="noStrike">
              <a:solidFill>
                <a:schemeClr val="dk2"/>
              </a:solidFill>
              <a:latin typeface="Times New Roman"/>
              <a:ea typeface="Times New Roman"/>
              <a:cs typeface="Times New Roman"/>
              <a:sym typeface="Times New Roman"/>
            </a:endParaRPr>
          </a:p>
        </p:txBody>
      </p:sp>
      <p:pic>
        <p:nvPicPr>
          <p:cNvPr id="77" name="Google Shape;77;g1efd191b55a_0_0" title="image-removebg-preview (1).png"/>
          <p:cNvPicPr preferRelativeResize="0"/>
          <p:nvPr/>
        </p:nvPicPr>
        <p:blipFill rotWithShape="1">
          <a:blip r:embed="rId10">
            <a:alphaModFix/>
          </a:blip>
          <a:srcRect b="0" l="0" r="0" t="0"/>
          <a:stretch/>
        </p:blipFill>
        <p:spPr>
          <a:xfrm>
            <a:off x="3090249" y="685205"/>
            <a:ext cx="2526273" cy="1431415"/>
          </a:xfrm>
          <a:prstGeom prst="rect">
            <a:avLst/>
          </a:prstGeom>
          <a:noFill/>
          <a:ln>
            <a:noFill/>
          </a:ln>
        </p:spPr>
      </p:pic>
      <p:pic>
        <p:nvPicPr>
          <p:cNvPr id="78" name="Google Shape;78;g1efd191b55a_0_0"/>
          <p:cNvPicPr preferRelativeResize="0"/>
          <p:nvPr/>
        </p:nvPicPr>
        <p:blipFill rotWithShape="1">
          <a:blip r:embed="rId11">
            <a:alphaModFix/>
          </a:blip>
          <a:srcRect b="0" l="13776" r="11024" t="0"/>
          <a:stretch/>
        </p:blipFill>
        <p:spPr>
          <a:xfrm>
            <a:off x="5762394" y="651371"/>
            <a:ext cx="1597516" cy="1431787"/>
          </a:xfrm>
          <a:prstGeom prst="rect">
            <a:avLst/>
          </a:prstGeom>
          <a:noFill/>
          <a:ln>
            <a:noFill/>
          </a:ln>
        </p:spPr>
      </p:pic>
      <p:pic>
        <p:nvPicPr>
          <p:cNvPr id="79" name="Google Shape;79;g1efd191b55a_0_0" title="Present 4.jpg"/>
          <p:cNvPicPr preferRelativeResize="0"/>
          <p:nvPr/>
        </p:nvPicPr>
        <p:blipFill rotWithShape="1">
          <a:blip r:embed="rId12">
            <a:alphaModFix/>
          </a:blip>
          <a:srcRect b="0" l="0" r="0" t="0"/>
          <a:stretch/>
        </p:blipFill>
        <p:spPr>
          <a:xfrm>
            <a:off x="7555936" y="2144759"/>
            <a:ext cx="1496452" cy="883541"/>
          </a:xfrm>
          <a:prstGeom prst="rect">
            <a:avLst/>
          </a:prstGeom>
          <a:noFill/>
          <a:ln>
            <a:noFill/>
          </a:ln>
        </p:spPr>
      </p:pic>
      <p:sp>
        <p:nvSpPr>
          <p:cNvPr id="80" name="Google Shape;80;g1efd191b55a_0_0"/>
          <p:cNvSpPr txBox="1"/>
          <p:nvPr/>
        </p:nvSpPr>
        <p:spPr>
          <a:xfrm>
            <a:off x="3108553" y="3776532"/>
            <a:ext cx="2019900" cy="732300"/>
          </a:xfrm>
          <a:prstGeom prst="rect">
            <a:avLst/>
          </a:prstGeom>
          <a:noFill/>
          <a:ln>
            <a:noFill/>
          </a:ln>
        </p:spPr>
        <p:txBody>
          <a:bodyPr anchorCtr="0" anchor="t" bIns="22325" lIns="22325" spcFirstLastPara="1" rIns="22325" wrap="square" tIns="22325">
            <a:noAutofit/>
          </a:bodyPr>
          <a:lstStyle/>
          <a:p>
            <a:pPr indent="0" lvl="0" marL="0" marR="0" rtl="0" algn="l">
              <a:lnSpc>
                <a:spcPct val="100000"/>
              </a:lnSpc>
              <a:spcBef>
                <a:spcPts val="439"/>
              </a:spcBef>
              <a:spcAft>
                <a:spcPts val="0"/>
              </a:spcAft>
              <a:buClr>
                <a:srgbClr val="000000"/>
              </a:buClr>
              <a:buSzPts val="683"/>
              <a:buFont typeface="Arial"/>
              <a:buNone/>
            </a:pPr>
            <a:r>
              <a:rPr b="1" i="0" lang="en" sz="683" u="none" cap="none" strike="noStrike">
                <a:solidFill>
                  <a:schemeClr val="dk1"/>
                </a:solidFill>
                <a:latin typeface="Times New Roman"/>
                <a:ea typeface="Times New Roman"/>
                <a:cs typeface="Times New Roman"/>
                <a:sym typeface="Times New Roman"/>
              </a:rPr>
              <a:t>Next Steps</a:t>
            </a:r>
            <a:endParaRPr b="1" i="0" sz="683" u="none" cap="none" strike="noStrike">
              <a:solidFill>
                <a:schemeClr val="dk1"/>
              </a:solidFill>
              <a:latin typeface="Times New Roman"/>
              <a:ea typeface="Times New Roman"/>
              <a:cs typeface="Times New Roman"/>
              <a:sym typeface="Times New Roman"/>
            </a:endParaRPr>
          </a:p>
          <a:p>
            <a:pPr indent="-99202" lvl="0" marL="111602" marR="0" rtl="0" algn="l">
              <a:lnSpc>
                <a:spcPct val="100000"/>
              </a:lnSpc>
              <a:spcBef>
                <a:spcPts val="439"/>
              </a:spcBef>
              <a:spcAft>
                <a:spcPts val="0"/>
              </a:spcAft>
              <a:buClr>
                <a:schemeClr val="dk1"/>
              </a:buClr>
              <a:buSzPts val="683"/>
              <a:buFont typeface="Times New Roman"/>
              <a:buChar char="●"/>
            </a:pPr>
            <a:r>
              <a:rPr b="0" i="0" lang="en" sz="683" u="none" cap="none" strike="noStrike">
                <a:solidFill>
                  <a:schemeClr val="dk1"/>
                </a:solidFill>
                <a:latin typeface="Times New Roman"/>
                <a:ea typeface="Times New Roman"/>
                <a:cs typeface="Times New Roman"/>
                <a:sym typeface="Times New Roman"/>
              </a:rPr>
              <a:t>Verify that dsRNA uptake and persistence observed in the model organism will also occur in oak trees</a:t>
            </a:r>
            <a:endParaRPr b="0" i="0" sz="683" u="none" cap="none" strike="noStrike">
              <a:solidFill>
                <a:schemeClr val="dk1"/>
              </a:solidFill>
              <a:latin typeface="Times New Roman"/>
              <a:ea typeface="Times New Roman"/>
              <a:cs typeface="Times New Roman"/>
              <a:sym typeface="Times New Roman"/>
            </a:endParaRPr>
          </a:p>
          <a:p>
            <a:pPr indent="-99202" lvl="0" marL="111602" marR="0" rtl="0" algn="l">
              <a:lnSpc>
                <a:spcPct val="100000"/>
              </a:lnSpc>
              <a:spcBef>
                <a:spcPts val="439"/>
              </a:spcBef>
              <a:spcAft>
                <a:spcPts val="0"/>
              </a:spcAft>
              <a:buClr>
                <a:schemeClr val="dk1"/>
              </a:buClr>
              <a:buSzPts val="683"/>
              <a:buFont typeface="Times New Roman"/>
              <a:buChar char="●"/>
            </a:pPr>
            <a:r>
              <a:rPr b="0" i="0" lang="en" sz="683" u="none" cap="none" strike="noStrike">
                <a:solidFill>
                  <a:schemeClr val="dk1"/>
                </a:solidFill>
                <a:latin typeface="Times New Roman"/>
                <a:ea typeface="Times New Roman"/>
                <a:cs typeface="Times New Roman"/>
                <a:sym typeface="Times New Roman"/>
              </a:rPr>
              <a:t>Confirm GID1 knockdown (qRT-PCR)</a:t>
            </a:r>
            <a:endParaRPr b="0" i="0" sz="683" u="none" cap="none" strike="noStrike">
              <a:solidFill>
                <a:schemeClr val="dk1"/>
              </a:solidFill>
              <a:latin typeface="Times New Roman"/>
              <a:ea typeface="Times New Roman"/>
              <a:cs typeface="Times New Roman"/>
              <a:sym typeface="Times New Roman"/>
            </a:endParaRPr>
          </a:p>
          <a:p>
            <a:pPr indent="-99202" lvl="0" marL="111602" marR="0" rtl="0" algn="l">
              <a:lnSpc>
                <a:spcPct val="100000"/>
              </a:lnSpc>
              <a:spcBef>
                <a:spcPts val="439"/>
              </a:spcBef>
              <a:spcAft>
                <a:spcPts val="0"/>
              </a:spcAft>
              <a:buClr>
                <a:schemeClr val="dk1"/>
              </a:buClr>
              <a:buSzPts val="683"/>
              <a:buFont typeface="Times New Roman"/>
              <a:buChar char="●"/>
            </a:pPr>
            <a:r>
              <a:rPr b="0" i="0" lang="en" sz="683" u="none" cap="none" strike="noStrike">
                <a:solidFill>
                  <a:schemeClr val="dk1"/>
                </a:solidFill>
                <a:latin typeface="Times New Roman"/>
                <a:ea typeface="Times New Roman"/>
                <a:cs typeface="Times New Roman"/>
                <a:sym typeface="Times New Roman"/>
              </a:rPr>
              <a:t>Compare BioClay vs. naked dsRNA delivery</a:t>
            </a:r>
            <a:endParaRPr b="0" i="0" sz="683" u="none" cap="none" strike="noStrike">
              <a:solidFill>
                <a:schemeClr val="dk1"/>
              </a:solidFill>
              <a:latin typeface="Times New Roman"/>
              <a:ea typeface="Times New Roman"/>
              <a:cs typeface="Times New Roman"/>
              <a:sym typeface="Times New Roman"/>
            </a:endParaRPr>
          </a:p>
        </p:txBody>
      </p:sp>
      <p:pic>
        <p:nvPicPr>
          <p:cNvPr id="81" name="Google Shape;81;g1efd191b55a_0_0"/>
          <p:cNvPicPr preferRelativeResize="0"/>
          <p:nvPr/>
        </p:nvPicPr>
        <p:blipFill rotWithShape="1">
          <a:blip r:embed="rId13">
            <a:alphaModFix/>
          </a:blip>
          <a:srcRect b="0" l="0" r="0" t="9173"/>
          <a:stretch/>
        </p:blipFill>
        <p:spPr>
          <a:xfrm>
            <a:off x="4239550" y="4557200"/>
            <a:ext cx="1556100" cy="543600"/>
          </a:xfrm>
          <a:prstGeom prst="rect">
            <a:avLst/>
          </a:prstGeom>
          <a:noFill/>
          <a:ln>
            <a:noFill/>
          </a:ln>
        </p:spPr>
      </p:pic>
      <p:sp>
        <p:nvSpPr>
          <p:cNvPr id="82" name="Google Shape;82;g1efd191b55a_0_0"/>
          <p:cNvSpPr txBox="1"/>
          <p:nvPr/>
        </p:nvSpPr>
        <p:spPr>
          <a:xfrm>
            <a:off x="71650" y="3028300"/>
            <a:ext cx="2895900" cy="1501200"/>
          </a:xfrm>
          <a:prstGeom prst="rect">
            <a:avLst/>
          </a:prstGeom>
          <a:noFill/>
          <a:ln cap="flat" cmpd="sng" w="2325">
            <a:solidFill>
              <a:schemeClr val="dk1"/>
            </a:solidFill>
            <a:prstDash val="solid"/>
            <a:round/>
            <a:headEnd len="sm" w="sm" type="none"/>
            <a:tailEnd len="sm" w="sm" type="none"/>
          </a:ln>
        </p:spPr>
        <p:txBody>
          <a:bodyPr anchorCtr="0" anchor="ctr" bIns="14275" lIns="14275" spcFirstLastPara="1" rIns="14275" wrap="square" tIns="14275">
            <a:noAutofit/>
          </a:bodyPr>
          <a:lstStyle/>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Times New Roman"/>
              <a:ea typeface="Times New Roman"/>
              <a:cs typeface="Times New Roman"/>
              <a:sym typeface="Times New Roman"/>
            </a:endParaRPr>
          </a:p>
          <a:p>
            <a:pPr indent="0" lvl="0" marL="0" rtl="0" algn="just">
              <a:spcBef>
                <a:spcPts val="0"/>
              </a:spcBef>
              <a:spcAft>
                <a:spcPts val="0"/>
              </a:spcAft>
              <a:buClr>
                <a:srgbClr val="000000"/>
              </a:buClr>
              <a:buSzPts val="781"/>
              <a:buFont typeface="Arial"/>
              <a:buNone/>
            </a:pPr>
            <a:r>
              <a:t/>
            </a:r>
            <a:endParaRPr b="1" sz="781"/>
          </a:p>
          <a:p>
            <a:pPr indent="0" lvl="0" marL="0" rtl="0" algn="just">
              <a:spcBef>
                <a:spcPts val="0"/>
              </a:spcBef>
              <a:spcAft>
                <a:spcPts val="0"/>
              </a:spcAft>
              <a:buClr>
                <a:srgbClr val="000000"/>
              </a:buClr>
              <a:buSzPts val="781"/>
              <a:buFont typeface="Arial"/>
              <a:buNone/>
            </a:pPr>
            <a:r>
              <a:t/>
            </a:r>
            <a:endParaRPr b="1" sz="781"/>
          </a:p>
          <a:p>
            <a:pPr indent="0" lvl="0" marL="0" rtl="0" algn="just">
              <a:spcBef>
                <a:spcPts val="0"/>
              </a:spcBef>
              <a:spcAft>
                <a:spcPts val="0"/>
              </a:spcAft>
              <a:buClr>
                <a:srgbClr val="000000"/>
              </a:buClr>
              <a:buSzPts val="781"/>
              <a:buFont typeface="Arial"/>
              <a:buNone/>
            </a:pPr>
            <a:r>
              <a:t/>
            </a:r>
            <a:endParaRPr b="1" sz="781"/>
          </a:p>
          <a:p>
            <a:pPr indent="0" lvl="0" marL="0" rtl="0" algn="just">
              <a:spcBef>
                <a:spcPts val="0"/>
              </a:spcBef>
              <a:spcAft>
                <a:spcPts val="0"/>
              </a:spcAft>
              <a:buClr>
                <a:srgbClr val="000000"/>
              </a:buClr>
              <a:buSzPts val="781"/>
              <a:buFont typeface="Arial"/>
              <a:buNone/>
            </a:pPr>
            <a:r>
              <a:t/>
            </a:r>
            <a:endParaRPr b="1" sz="781"/>
          </a:p>
          <a:p>
            <a:pPr indent="0" lvl="0" marL="0" rtl="0" algn="just">
              <a:spcBef>
                <a:spcPts val="0"/>
              </a:spcBef>
              <a:spcAft>
                <a:spcPts val="0"/>
              </a:spcAft>
              <a:buClr>
                <a:srgbClr val="000000"/>
              </a:buClr>
              <a:buSzPts val="781"/>
              <a:buFont typeface="Arial"/>
              <a:buNone/>
            </a:pPr>
            <a:r>
              <a:t/>
            </a:r>
            <a:endParaRPr b="1" sz="781"/>
          </a:p>
          <a:p>
            <a:pPr indent="0" lvl="0" marL="0" rtl="0" algn="just">
              <a:spcBef>
                <a:spcPts val="0"/>
              </a:spcBef>
              <a:spcAft>
                <a:spcPts val="0"/>
              </a:spcAft>
              <a:buClr>
                <a:srgbClr val="000000"/>
              </a:buClr>
              <a:buSzPts val="781"/>
              <a:buFont typeface="Arial"/>
              <a:buNone/>
            </a:pPr>
            <a:r>
              <a:t/>
            </a:r>
            <a:endParaRPr sz="781"/>
          </a:p>
          <a:p>
            <a:pPr indent="0" lvl="0" marL="0" marR="0" rtl="0" algn="just">
              <a:lnSpc>
                <a:spcPct val="100000"/>
              </a:lnSpc>
              <a:spcBef>
                <a:spcPts val="0"/>
              </a:spcBef>
              <a:spcAft>
                <a:spcPts val="0"/>
              </a:spcAft>
              <a:buClr>
                <a:srgbClr val="000000"/>
              </a:buClr>
              <a:buSzPts val="781"/>
              <a:buFont typeface="Arial"/>
              <a:buNone/>
            </a:pPr>
            <a:r>
              <a:t/>
            </a:r>
            <a:endParaRPr b="1" sz="732" u="sng">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81"/>
              <a:buFont typeface="Arial"/>
              <a:buNone/>
            </a:pPr>
            <a:r>
              <a:t/>
            </a:r>
            <a:endParaRPr b="1" i="0" sz="732" u="sng" cap="none" strike="noStrike">
              <a:solidFill>
                <a:srgbClr val="000000"/>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781"/>
              <a:buFont typeface="Arial"/>
              <a:buNone/>
            </a:pPr>
            <a:r>
              <a:t/>
            </a:r>
            <a:endParaRPr b="1" i="0" sz="781" u="sng"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1" i="0" sz="781"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781"/>
              <a:buFont typeface="Arial"/>
              <a:buNone/>
            </a:pPr>
            <a:r>
              <a:t/>
            </a:r>
            <a:endParaRPr b="0" i="0" sz="781" u="none" cap="none" strike="noStrike">
              <a:solidFill>
                <a:srgbClr val="000000"/>
              </a:solidFill>
              <a:latin typeface="Arial"/>
              <a:ea typeface="Arial"/>
              <a:cs typeface="Arial"/>
              <a:sym typeface="Arial"/>
            </a:endParaRPr>
          </a:p>
        </p:txBody>
      </p:sp>
      <p:sp>
        <p:nvSpPr>
          <p:cNvPr id="83" name="Google Shape;83;g1efd191b55a_0_0"/>
          <p:cNvSpPr txBox="1"/>
          <p:nvPr/>
        </p:nvSpPr>
        <p:spPr>
          <a:xfrm>
            <a:off x="-82550" y="2915975"/>
            <a:ext cx="3109200" cy="16986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65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900"/>
              <a:buFont typeface="Arial"/>
              <a:buNone/>
            </a:pPr>
            <a:r>
              <a:rPr b="1" i="0" lang="en" sz="650" u="sng" cap="none" strike="noStrike">
                <a:solidFill>
                  <a:srgbClr val="000000"/>
                </a:solidFill>
                <a:latin typeface="Times New Roman"/>
                <a:ea typeface="Times New Roman"/>
                <a:cs typeface="Times New Roman"/>
                <a:sym typeface="Times New Roman"/>
              </a:rPr>
              <a:t>Introduction/Background</a:t>
            </a:r>
            <a:endParaRPr b="0" i="0" sz="6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100"/>
              <a:buFont typeface="Arial"/>
              <a:buNone/>
            </a:pPr>
            <a:r>
              <a:t/>
            </a:r>
            <a:endParaRPr b="0" i="0" sz="650" u="none" cap="none" strike="noStrike">
              <a:solidFill>
                <a:srgbClr val="000000"/>
              </a:solidFill>
              <a:latin typeface="Times New Roman"/>
              <a:ea typeface="Times New Roman"/>
              <a:cs typeface="Times New Roman"/>
              <a:sym typeface="Times New Roman"/>
            </a:endParaRPr>
          </a:p>
          <a:p>
            <a:pPr indent="-269875" lvl="0" marL="457200" marR="0" rtl="0" algn="l">
              <a:lnSpc>
                <a:spcPct val="100000"/>
              </a:lnSpc>
              <a:spcBef>
                <a:spcPts val="0"/>
              </a:spcBef>
              <a:spcAft>
                <a:spcPts val="0"/>
              </a:spcAft>
              <a:buClr>
                <a:srgbClr val="000000"/>
              </a:buClr>
              <a:buSzPts val="650"/>
              <a:buFont typeface="Times New Roman"/>
              <a:buChar char="●"/>
            </a:pPr>
            <a:r>
              <a:rPr b="0" i="0" lang="en" sz="650" u="none" cap="none" strike="noStrike">
                <a:solidFill>
                  <a:srgbClr val="000000"/>
                </a:solidFill>
                <a:latin typeface="Times New Roman"/>
                <a:ea typeface="Times New Roman"/>
                <a:cs typeface="Times New Roman"/>
                <a:sym typeface="Times New Roman"/>
              </a:rPr>
              <a:t>Atlanta records some of the </a:t>
            </a:r>
            <a:r>
              <a:rPr b="1" i="0" lang="en" sz="650" u="none" cap="none" strike="noStrike">
                <a:solidFill>
                  <a:srgbClr val="000000"/>
                </a:solidFill>
                <a:latin typeface="Times New Roman"/>
                <a:ea typeface="Times New Roman"/>
                <a:cs typeface="Times New Roman"/>
                <a:sym typeface="Times New Roman"/>
              </a:rPr>
              <a:t>highest pollen levels</a:t>
            </a:r>
            <a:r>
              <a:rPr b="0" i="0" lang="en" sz="650" u="none" cap="none" strike="noStrike">
                <a:solidFill>
                  <a:srgbClr val="000000"/>
                </a:solidFill>
                <a:latin typeface="Times New Roman"/>
                <a:ea typeface="Times New Roman"/>
                <a:cs typeface="Times New Roman"/>
                <a:sym typeface="Times New Roman"/>
              </a:rPr>
              <a:t> in the US, </a:t>
            </a:r>
            <a:r>
              <a:rPr b="1" i="0" lang="en" sz="650" u="none" cap="none" strike="noStrike">
                <a:solidFill>
                  <a:srgbClr val="000000"/>
                </a:solidFill>
                <a:latin typeface="Times New Roman"/>
                <a:ea typeface="Times New Roman"/>
                <a:cs typeface="Times New Roman"/>
                <a:sym typeface="Times New Roman"/>
              </a:rPr>
              <a:t>often exceeding 1,500 grains/m³</a:t>
            </a:r>
            <a:r>
              <a:rPr b="0" i="0" lang="en" sz="650" u="none" cap="none" strike="noStrike">
                <a:solidFill>
                  <a:srgbClr val="000000"/>
                </a:solidFill>
                <a:latin typeface="Times New Roman"/>
                <a:ea typeface="Times New Roman"/>
                <a:cs typeface="Times New Roman"/>
                <a:sym typeface="Times New Roman"/>
              </a:rPr>
              <a:t> (Sleep &amp; Sinus Centers of Georgia, 2025)</a:t>
            </a:r>
            <a:endParaRPr b="0" i="0" sz="650" u="none" cap="none" strike="noStrike">
              <a:solidFill>
                <a:srgbClr val="000000"/>
              </a:solidFill>
              <a:latin typeface="Times New Roman"/>
              <a:ea typeface="Times New Roman"/>
              <a:cs typeface="Times New Roman"/>
              <a:sym typeface="Times New Roman"/>
            </a:endParaRPr>
          </a:p>
          <a:p>
            <a:pPr indent="-269875" lvl="0" marL="457200" marR="0" rtl="0" algn="l">
              <a:lnSpc>
                <a:spcPct val="100000"/>
              </a:lnSpc>
              <a:spcBef>
                <a:spcPts val="0"/>
              </a:spcBef>
              <a:spcAft>
                <a:spcPts val="0"/>
              </a:spcAft>
              <a:buClr>
                <a:srgbClr val="000000"/>
              </a:buClr>
              <a:buSzPts val="650"/>
              <a:buFont typeface="Times New Roman"/>
              <a:buChar char="●"/>
            </a:pPr>
            <a:r>
              <a:rPr b="0" i="0" lang="en" sz="650" u="none" cap="none" strike="noStrike">
                <a:solidFill>
                  <a:srgbClr val="000000"/>
                </a:solidFill>
                <a:latin typeface="Times New Roman"/>
                <a:ea typeface="Times New Roman"/>
                <a:cs typeface="Times New Roman"/>
                <a:sym typeface="Times New Roman"/>
              </a:rPr>
              <a:t>White oak pollen production is a prevalent problem that has </a:t>
            </a:r>
            <a:r>
              <a:rPr b="1" i="0" lang="en" sz="650" u="none" cap="none" strike="noStrike">
                <a:solidFill>
                  <a:srgbClr val="000000"/>
                </a:solidFill>
                <a:latin typeface="Times New Roman"/>
                <a:ea typeface="Times New Roman"/>
                <a:cs typeface="Times New Roman"/>
                <a:sym typeface="Times New Roman"/>
              </a:rPr>
              <a:t>increased pollen-related visits</a:t>
            </a:r>
            <a:r>
              <a:rPr b="0" i="0" lang="en" sz="650" u="none" cap="none" strike="noStrike">
                <a:solidFill>
                  <a:srgbClr val="000000"/>
                </a:solidFill>
                <a:latin typeface="Times New Roman"/>
                <a:ea typeface="Times New Roman"/>
                <a:cs typeface="Times New Roman"/>
                <a:sym typeface="Times New Roman"/>
              </a:rPr>
              <a:t> to the </a:t>
            </a:r>
            <a:r>
              <a:rPr b="1" i="0" lang="en" sz="650" u="none" cap="none" strike="noStrike">
                <a:solidFill>
                  <a:srgbClr val="000000"/>
                </a:solidFill>
                <a:latin typeface="Times New Roman"/>
                <a:ea typeface="Times New Roman"/>
                <a:cs typeface="Times New Roman"/>
                <a:sym typeface="Times New Roman"/>
              </a:rPr>
              <a:t>ER</a:t>
            </a:r>
            <a:r>
              <a:rPr b="0" i="0" lang="en" sz="650" u="none" cap="none" strike="noStrike">
                <a:solidFill>
                  <a:srgbClr val="000000"/>
                </a:solidFill>
                <a:latin typeface="Times New Roman"/>
                <a:ea typeface="Times New Roman"/>
                <a:cs typeface="Times New Roman"/>
                <a:sym typeface="Times New Roman"/>
              </a:rPr>
              <a:t>. </a:t>
            </a:r>
            <a:endParaRPr b="0" i="0" sz="650" u="none" cap="none" strike="noStrike">
              <a:solidFill>
                <a:srgbClr val="000000"/>
              </a:solidFill>
              <a:latin typeface="Times New Roman"/>
              <a:ea typeface="Times New Roman"/>
              <a:cs typeface="Times New Roman"/>
              <a:sym typeface="Times New Roman"/>
            </a:endParaRPr>
          </a:p>
          <a:p>
            <a:pPr indent="-269875" lvl="0" marL="457200" marR="0" rtl="0" algn="l">
              <a:lnSpc>
                <a:spcPct val="100000"/>
              </a:lnSpc>
              <a:spcBef>
                <a:spcPts val="0"/>
              </a:spcBef>
              <a:spcAft>
                <a:spcPts val="0"/>
              </a:spcAft>
              <a:buClr>
                <a:srgbClr val="000000"/>
              </a:buClr>
              <a:buSzPts val="650"/>
              <a:buFont typeface="Times New Roman"/>
              <a:buChar char="●"/>
            </a:pPr>
            <a:r>
              <a:rPr b="0" i="0" lang="en" sz="650" u="none" cap="none" strike="noStrike">
                <a:solidFill>
                  <a:srgbClr val="000000"/>
                </a:solidFill>
                <a:latin typeface="Times New Roman"/>
                <a:ea typeface="Times New Roman"/>
                <a:cs typeface="Times New Roman"/>
                <a:sym typeface="Times New Roman"/>
              </a:rPr>
              <a:t>These rates are predicted to </a:t>
            </a:r>
            <a:r>
              <a:rPr b="1" i="0" lang="en" sz="650" u="none" cap="none" strike="noStrike">
                <a:solidFill>
                  <a:srgbClr val="000000"/>
                </a:solidFill>
                <a:latin typeface="Times New Roman"/>
                <a:ea typeface="Times New Roman"/>
                <a:cs typeface="Times New Roman"/>
                <a:sym typeface="Times New Roman"/>
              </a:rPr>
              <a:t>increase by 29% </a:t>
            </a:r>
            <a:r>
              <a:rPr b="0" i="0" lang="en" sz="650" u="none" cap="none" strike="noStrike">
                <a:solidFill>
                  <a:srgbClr val="000000"/>
                </a:solidFill>
                <a:latin typeface="Times New Roman"/>
                <a:ea typeface="Times New Roman"/>
                <a:cs typeface="Times New Roman"/>
                <a:sym typeface="Times New Roman"/>
              </a:rPr>
              <a:t>due to climate change (Anenberg et al., 2017)</a:t>
            </a:r>
            <a:endParaRPr b="0" i="0" sz="650" u="none" cap="none" strike="noStrike">
              <a:solidFill>
                <a:srgbClr val="000000"/>
              </a:solidFill>
              <a:latin typeface="Times New Roman"/>
              <a:ea typeface="Times New Roman"/>
              <a:cs typeface="Times New Roman"/>
              <a:sym typeface="Times New Roman"/>
            </a:endParaRPr>
          </a:p>
          <a:p>
            <a:pPr indent="-269875" lvl="0" marL="457200" marR="0" rtl="0" algn="l">
              <a:lnSpc>
                <a:spcPct val="100000"/>
              </a:lnSpc>
              <a:spcBef>
                <a:spcPts val="0"/>
              </a:spcBef>
              <a:spcAft>
                <a:spcPts val="0"/>
              </a:spcAft>
              <a:buClr>
                <a:srgbClr val="000000"/>
              </a:buClr>
              <a:buSzPts val="650"/>
              <a:buFont typeface="Times New Roman"/>
              <a:buChar char="●"/>
            </a:pPr>
            <a:r>
              <a:rPr b="1" i="0" lang="en" sz="650" u="none" cap="none" strike="noStrike">
                <a:solidFill>
                  <a:srgbClr val="000000"/>
                </a:solidFill>
                <a:latin typeface="Times New Roman"/>
                <a:ea typeface="Times New Roman"/>
                <a:cs typeface="Times New Roman"/>
                <a:sym typeface="Times New Roman"/>
              </a:rPr>
              <a:t>GID1 activates</a:t>
            </a:r>
            <a:r>
              <a:rPr b="0" i="0" lang="en" sz="650" u="none" cap="none" strike="noStrike">
                <a:solidFill>
                  <a:srgbClr val="000000"/>
                </a:solidFill>
                <a:latin typeface="Times New Roman"/>
                <a:ea typeface="Times New Roman"/>
                <a:cs typeface="Times New Roman"/>
                <a:sym typeface="Times New Roman"/>
              </a:rPr>
              <a:t> </a:t>
            </a:r>
            <a:r>
              <a:rPr b="1" i="0" lang="en" sz="650" u="none" cap="none" strike="noStrike">
                <a:solidFill>
                  <a:srgbClr val="000000"/>
                </a:solidFill>
                <a:latin typeface="Times New Roman"/>
                <a:ea typeface="Times New Roman"/>
                <a:cs typeface="Times New Roman"/>
                <a:sym typeface="Times New Roman"/>
              </a:rPr>
              <a:t>gibberellic acid</a:t>
            </a:r>
            <a:r>
              <a:rPr b="0" i="0" lang="en" sz="650" u="none" cap="none" strike="noStrike">
                <a:solidFill>
                  <a:srgbClr val="000000"/>
                </a:solidFill>
                <a:latin typeface="Times New Roman"/>
                <a:ea typeface="Times New Roman"/>
                <a:cs typeface="Times New Roman"/>
                <a:sym typeface="Times New Roman"/>
              </a:rPr>
              <a:t> in White Oak Trees, resulting in bud differentiation and pollen production</a:t>
            </a:r>
            <a:endParaRPr b="0" i="0" sz="650" u="none" cap="none" strike="noStrike">
              <a:solidFill>
                <a:srgbClr val="000000"/>
              </a:solidFill>
              <a:latin typeface="Times New Roman"/>
              <a:ea typeface="Times New Roman"/>
              <a:cs typeface="Times New Roman"/>
              <a:sym typeface="Times New Roman"/>
            </a:endParaRPr>
          </a:p>
          <a:p>
            <a:pPr indent="-269875" lvl="0" marL="457200" marR="0" rtl="0" algn="l">
              <a:lnSpc>
                <a:spcPct val="100000"/>
              </a:lnSpc>
              <a:spcBef>
                <a:spcPts val="0"/>
              </a:spcBef>
              <a:spcAft>
                <a:spcPts val="0"/>
              </a:spcAft>
              <a:buClr>
                <a:srgbClr val="000000"/>
              </a:buClr>
              <a:buSzPts val="650"/>
              <a:buFont typeface="Times New Roman"/>
              <a:buChar char="●"/>
            </a:pPr>
            <a:r>
              <a:rPr b="0" i="0" lang="en" sz="650" u="none" cap="none" strike="noStrike">
                <a:solidFill>
                  <a:srgbClr val="000000"/>
                </a:solidFill>
                <a:latin typeface="Times New Roman"/>
                <a:ea typeface="Times New Roman"/>
                <a:cs typeface="Times New Roman"/>
                <a:sym typeface="Times New Roman"/>
              </a:rPr>
              <a:t>Through RNAi, </a:t>
            </a:r>
            <a:r>
              <a:rPr b="1" i="0" lang="en" sz="650" u="none" cap="none" strike="noStrike">
                <a:solidFill>
                  <a:srgbClr val="000000"/>
                </a:solidFill>
                <a:latin typeface="Times New Roman"/>
                <a:ea typeface="Times New Roman"/>
                <a:cs typeface="Times New Roman"/>
                <a:sym typeface="Times New Roman"/>
              </a:rPr>
              <a:t>engineered dsRNA</a:t>
            </a:r>
            <a:r>
              <a:rPr b="0" i="0" lang="en" sz="650" u="none" cap="none" strike="noStrike">
                <a:solidFill>
                  <a:srgbClr val="000000"/>
                </a:solidFill>
                <a:latin typeface="Times New Roman"/>
                <a:ea typeface="Times New Roman"/>
                <a:cs typeface="Times New Roman"/>
                <a:sym typeface="Times New Roman"/>
              </a:rPr>
              <a:t> is cut into siRNA, allowing RISC uptake to </a:t>
            </a:r>
            <a:r>
              <a:rPr b="1" i="0" lang="en" sz="650" u="none" cap="none" strike="noStrike">
                <a:solidFill>
                  <a:srgbClr val="000000"/>
                </a:solidFill>
                <a:latin typeface="Times New Roman"/>
                <a:ea typeface="Times New Roman"/>
                <a:cs typeface="Times New Roman"/>
                <a:sym typeface="Times New Roman"/>
              </a:rPr>
              <a:t>target White Oak GID1 mRNA</a:t>
            </a:r>
            <a:endParaRPr b="1" i="0" sz="650" u="none" cap="none" strike="noStrike">
              <a:solidFill>
                <a:srgbClr val="000000"/>
              </a:solidFill>
              <a:latin typeface="Times New Roman"/>
              <a:ea typeface="Times New Roman"/>
              <a:cs typeface="Times New Roman"/>
              <a:sym typeface="Times New Roman"/>
            </a:endParaRPr>
          </a:p>
          <a:p>
            <a:pPr indent="-269875" lvl="0" marL="457200" marR="0" rtl="0" algn="l">
              <a:lnSpc>
                <a:spcPct val="100000"/>
              </a:lnSpc>
              <a:spcBef>
                <a:spcPts val="0"/>
              </a:spcBef>
              <a:spcAft>
                <a:spcPts val="0"/>
              </a:spcAft>
              <a:buClr>
                <a:srgbClr val="000000"/>
              </a:buClr>
              <a:buSzPts val="650"/>
              <a:buFont typeface="Times New Roman"/>
              <a:buChar char="●"/>
            </a:pPr>
            <a:r>
              <a:rPr b="0" i="0" lang="en" sz="650" u="none" cap="none" strike="noStrike">
                <a:solidFill>
                  <a:srgbClr val="000000"/>
                </a:solidFill>
                <a:latin typeface="Times New Roman"/>
                <a:ea typeface="Times New Roman"/>
                <a:cs typeface="Times New Roman"/>
                <a:sym typeface="Times New Roman"/>
              </a:rPr>
              <a:t>Binding dsRNA to Bioclay </a:t>
            </a:r>
            <a:r>
              <a:rPr b="1" i="0" lang="en" sz="650" u="none" cap="none" strike="noStrike">
                <a:solidFill>
                  <a:srgbClr val="000000"/>
                </a:solidFill>
                <a:latin typeface="Times New Roman"/>
                <a:ea typeface="Times New Roman"/>
                <a:cs typeface="Times New Roman"/>
                <a:sym typeface="Times New Roman"/>
              </a:rPr>
              <a:t>increase</a:t>
            </a:r>
            <a:r>
              <a:rPr b="0" i="0" lang="en" sz="650" u="none" cap="none" strike="noStrike">
                <a:solidFill>
                  <a:srgbClr val="000000"/>
                </a:solidFill>
                <a:latin typeface="Times New Roman"/>
                <a:ea typeface="Times New Roman"/>
                <a:cs typeface="Times New Roman"/>
                <a:sym typeface="Times New Roman"/>
              </a:rPr>
              <a:t> </a:t>
            </a:r>
            <a:r>
              <a:rPr b="1" i="0" lang="en" sz="650" u="none" cap="none" strike="noStrike">
                <a:solidFill>
                  <a:srgbClr val="000000"/>
                </a:solidFill>
                <a:latin typeface="Times New Roman"/>
                <a:ea typeface="Times New Roman"/>
                <a:cs typeface="Times New Roman"/>
                <a:sym typeface="Times New Roman"/>
              </a:rPr>
              <a:t>protection</a:t>
            </a:r>
            <a:r>
              <a:rPr b="0" i="0" lang="en" sz="650" u="none" cap="none" strike="noStrike">
                <a:solidFill>
                  <a:srgbClr val="000000"/>
                </a:solidFill>
                <a:latin typeface="Times New Roman"/>
                <a:ea typeface="Times New Roman"/>
                <a:cs typeface="Times New Roman"/>
                <a:sym typeface="Times New Roman"/>
              </a:rPr>
              <a:t> and uptake rates</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65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