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 roundtripDataSignature="AMtx7mgXCLGs/7SkWP+2HLiptOi433ms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790"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790"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311708" y="744576"/>
            <a:ext cx="8520600" cy="20526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5151"/>
              <a:buNone/>
              <a:defRPr sz="3296"/>
            </a:lvl1pPr>
            <a:lvl2pPr lvl="1" algn="ctr">
              <a:lnSpc>
                <a:spcPct val="100000"/>
              </a:lnSpc>
              <a:spcBef>
                <a:spcPts val="0"/>
              </a:spcBef>
              <a:spcAft>
                <a:spcPts val="0"/>
              </a:spcAft>
              <a:buSzPts val="5151"/>
              <a:buNone/>
              <a:defRPr sz="3296"/>
            </a:lvl2pPr>
            <a:lvl3pPr lvl="2" algn="ctr">
              <a:lnSpc>
                <a:spcPct val="100000"/>
              </a:lnSpc>
              <a:spcBef>
                <a:spcPts val="0"/>
              </a:spcBef>
              <a:spcAft>
                <a:spcPts val="0"/>
              </a:spcAft>
              <a:buSzPts val="5151"/>
              <a:buNone/>
              <a:defRPr sz="3296"/>
            </a:lvl3pPr>
            <a:lvl4pPr lvl="3" algn="ctr">
              <a:lnSpc>
                <a:spcPct val="100000"/>
              </a:lnSpc>
              <a:spcBef>
                <a:spcPts val="0"/>
              </a:spcBef>
              <a:spcAft>
                <a:spcPts val="0"/>
              </a:spcAft>
              <a:buSzPts val="5151"/>
              <a:buNone/>
              <a:defRPr sz="3296"/>
            </a:lvl4pPr>
            <a:lvl5pPr lvl="4" algn="ctr">
              <a:lnSpc>
                <a:spcPct val="100000"/>
              </a:lnSpc>
              <a:spcBef>
                <a:spcPts val="0"/>
              </a:spcBef>
              <a:spcAft>
                <a:spcPts val="0"/>
              </a:spcAft>
              <a:buSzPts val="5151"/>
              <a:buNone/>
              <a:defRPr sz="3296"/>
            </a:lvl5pPr>
            <a:lvl6pPr lvl="5" algn="ctr">
              <a:lnSpc>
                <a:spcPct val="100000"/>
              </a:lnSpc>
              <a:spcBef>
                <a:spcPts val="0"/>
              </a:spcBef>
              <a:spcAft>
                <a:spcPts val="0"/>
              </a:spcAft>
              <a:buSzPts val="5151"/>
              <a:buNone/>
              <a:defRPr sz="3296"/>
            </a:lvl6pPr>
            <a:lvl7pPr lvl="6" algn="ctr">
              <a:lnSpc>
                <a:spcPct val="100000"/>
              </a:lnSpc>
              <a:spcBef>
                <a:spcPts val="0"/>
              </a:spcBef>
              <a:spcAft>
                <a:spcPts val="0"/>
              </a:spcAft>
              <a:buSzPts val="5151"/>
              <a:buNone/>
              <a:defRPr sz="3296"/>
            </a:lvl7pPr>
            <a:lvl8pPr lvl="7" algn="ctr">
              <a:lnSpc>
                <a:spcPct val="100000"/>
              </a:lnSpc>
              <a:spcBef>
                <a:spcPts val="0"/>
              </a:spcBef>
              <a:spcAft>
                <a:spcPts val="0"/>
              </a:spcAft>
              <a:buSzPts val="5151"/>
              <a:buNone/>
              <a:defRPr sz="3296"/>
            </a:lvl8pPr>
            <a:lvl9pPr lvl="8" algn="ctr">
              <a:lnSpc>
                <a:spcPct val="100000"/>
              </a:lnSpc>
              <a:spcBef>
                <a:spcPts val="0"/>
              </a:spcBef>
              <a:spcAft>
                <a:spcPts val="0"/>
              </a:spcAft>
              <a:buSzPts val="5151"/>
              <a:buNone/>
              <a:defRPr sz="3296"/>
            </a:lvl9pPr>
          </a:lstStyle>
          <a:p/>
        </p:txBody>
      </p:sp>
      <p:sp>
        <p:nvSpPr>
          <p:cNvPr id="11" name="Google Shape;11;p3"/>
          <p:cNvSpPr txBox="1"/>
          <p:nvPr>
            <p:ph idx="1" type="subTitle"/>
          </p:nvPr>
        </p:nvSpPr>
        <p:spPr>
          <a:xfrm>
            <a:off x="311700" y="2834127"/>
            <a:ext cx="8520600" cy="792600"/>
          </a:xfrm>
          <a:prstGeom prst="rect">
            <a:avLst/>
          </a:prstGeom>
          <a:noFill/>
          <a:ln>
            <a:noFill/>
          </a:ln>
        </p:spPr>
        <p:txBody>
          <a:bodyPr anchorCtr="0" anchor="t" bIns="90575" lIns="90575" spcFirstLastPara="1" rIns="90575" wrap="square" tIns="90575">
            <a:normAutofit/>
          </a:bodyPr>
          <a:lstStyle>
            <a:lvl1pPr lvl="0" algn="ctr">
              <a:lnSpc>
                <a:spcPct val="100000"/>
              </a:lnSpc>
              <a:spcBef>
                <a:spcPts val="0"/>
              </a:spcBef>
              <a:spcAft>
                <a:spcPts val="0"/>
              </a:spcAft>
              <a:buSzPts val="2783"/>
              <a:buNone/>
              <a:defRPr sz="1779"/>
            </a:lvl1pPr>
            <a:lvl2pPr lvl="1" algn="ctr">
              <a:lnSpc>
                <a:spcPct val="100000"/>
              </a:lnSpc>
              <a:spcBef>
                <a:spcPts val="0"/>
              </a:spcBef>
              <a:spcAft>
                <a:spcPts val="0"/>
              </a:spcAft>
              <a:buSzPts val="2783"/>
              <a:buNone/>
              <a:defRPr sz="1779"/>
            </a:lvl2pPr>
            <a:lvl3pPr lvl="2" algn="ctr">
              <a:lnSpc>
                <a:spcPct val="100000"/>
              </a:lnSpc>
              <a:spcBef>
                <a:spcPts val="0"/>
              </a:spcBef>
              <a:spcAft>
                <a:spcPts val="0"/>
              </a:spcAft>
              <a:buSzPts val="2783"/>
              <a:buNone/>
              <a:defRPr sz="1779"/>
            </a:lvl3pPr>
            <a:lvl4pPr lvl="3" algn="ctr">
              <a:lnSpc>
                <a:spcPct val="100000"/>
              </a:lnSpc>
              <a:spcBef>
                <a:spcPts val="0"/>
              </a:spcBef>
              <a:spcAft>
                <a:spcPts val="0"/>
              </a:spcAft>
              <a:buSzPts val="2783"/>
              <a:buNone/>
              <a:defRPr sz="1779"/>
            </a:lvl4pPr>
            <a:lvl5pPr lvl="4" algn="ctr">
              <a:lnSpc>
                <a:spcPct val="100000"/>
              </a:lnSpc>
              <a:spcBef>
                <a:spcPts val="0"/>
              </a:spcBef>
              <a:spcAft>
                <a:spcPts val="0"/>
              </a:spcAft>
              <a:buSzPts val="2783"/>
              <a:buNone/>
              <a:defRPr sz="1779"/>
            </a:lvl5pPr>
            <a:lvl6pPr lvl="5" algn="ctr">
              <a:lnSpc>
                <a:spcPct val="100000"/>
              </a:lnSpc>
              <a:spcBef>
                <a:spcPts val="0"/>
              </a:spcBef>
              <a:spcAft>
                <a:spcPts val="0"/>
              </a:spcAft>
              <a:buSzPts val="2783"/>
              <a:buNone/>
              <a:defRPr sz="1779"/>
            </a:lvl6pPr>
            <a:lvl7pPr lvl="6" algn="ctr">
              <a:lnSpc>
                <a:spcPct val="100000"/>
              </a:lnSpc>
              <a:spcBef>
                <a:spcPts val="0"/>
              </a:spcBef>
              <a:spcAft>
                <a:spcPts val="0"/>
              </a:spcAft>
              <a:buSzPts val="2783"/>
              <a:buNone/>
              <a:defRPr sz="1779"/>
            </a:lvl7pPr>
            <a:lvl8pPr lvl="7" algn="ctr">
              <a:lnSpc>
                <a:spcPct val="100000"/>
              </a:lnSpc>
              <a:spcBef>
                <a:spcPts val="0"/>
              </a:spcBef>
              <a:spcAft>
                <a:spcPts val="0"/>
              </a:spcAft>
              <a:buSzPts val="2783"/>
              <a:buNone/>
              <a:defRPr sz="1779"/>
            </a:lvl8pPr>
            <a:lvl9pPr lvl="8" algn="ctr">
              <a:lnSpc>
                <a:spcPct val="100000"/>
              </a:lnSpc>
              <a:spcBef>
                <a:spcPts val="0"/>
              </a:spcBef>
              <a:spcAft>
                <a:spcPts val="0"/>
              </a:spcAft>
              <a:buSzPts val="2783"/>
              <a:buNone/>
              <a:defRPr sz="1779"/>
            </a:lvl9pPr>
          </a:lstStyle>
          <a:p/>
        </p:txBody>
      </p:sp>
      <p:sp>
        <p:nvSpPr>
          <p:cNvPr id="12" name="Google Shape;12;p3"/>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311700" y="2150851"/>
            <a:ext cx="8520600" cy="841800"/>
          </a:xfrm>
          <a:prstGeom prst="rect">
            <a:avLst/>
          </a:prstGeom>
          <a:noFill/>
          <a:ln>
            <a:noFill/>
          </a:ln>
        </p:spPr>
        <p:txBody>
          <a:bodyPr anchorCtr="0" anchor="ctr" bIns="90575" lIns="90575" spcFirstLastPara="1" rIns="90575" wrap="square" tIns="90575">
            <a:normAutofit/>
          </a:bodyPr>
          <a:lstStyle>
            <a:lvl1pPr lvl="0" algn="ctr">
              <a:lnSpc>
                <a:spcPct val="100000"/>
              </a:lnSpc>
              <a:spcBef>
                <a:spcPts val="0"/>
              </a:spcBef>
              <a:spcAft>
                <a:spcPts val="0"/>
              </a:spcAft>
              <a:buSzPts val="3564"/>
              <a:buNone/>
              <a:defRPr sz="2280"/>
            </a:lvl1pPr>
            <a:lvl2pPr lvl="1" algn="ctr">
              <a:lnSpc>
                <a:spcPct val="100000"/>
              </a:lnSpc>
              <a:spcBef>
                <a:spcPts val="0"/>
              </a:spcBef>
              <a:spcAft>
                <a:spcPts val="0"/>
              </a:spcAft>
              <a:buSzPts val="3564"/>
              <a:buNone/>
              <a:defRPr sz="2280"/>
            </a:lvl2pPr>
            <a:lvl3pPr lvl="2" algn="ctr">
              <a:lnSpc>
                <a:spcPct val="100000"/>
              </a:lnSpc>
              <a:spcBef>
                <a:spcPts val="0"/>
              </a:spcBef>
              <a:spcAft>
                <a:spcPts val="0"/>
              </a:spcAft>
              <a:buSzPts val="3564"/>
              <a:buNone/>
              <a:defRPr sz="2280"/>
            </a:lvl3pPr>
            <a:lvl4pPr lvl="3" algn="ctr">
              <a:lnSpc>
                <a:spcPct val="100000"/>
              </a:lnSpc>
              <a:spcBef>
                <a:spcPts val="0"/>
              </a:spcBef>
              <a:spcAft>
                <a:spcPts val="0"/>
              </a:spcAft>
              <a:buSzPts val="3564"/>
              <a:buNone/>
              <a:defRPr sz="2280"/>
            </a:lvl4pPr>
            <a:lvl5pPr lvl="4" algn="ctr">
              <a:lnSpc>
                <a:spcPct val="100000"/>
              </a:lnSpc>
              <a:spcBef>
                <a:spcPts val="0"/>
              </a:spcBef>
              <a:spcAft>
                <a:spcPts val="0"/>
              </a:spcAft>
              <a:buSzPts val="3564"/>
              <a:buNone/>
              <a:defRPr sz="2280"/>
            </a:lvl5pPr>
            <a:lvl6pPr lvl="5" algn="ctr">
              <a:lnSpc>
                <a:spcPct val="100000"/>
              </a:lnSpc>
              <a:spcBef>
                <a:spcPts val="0"/>
              </a:spcBef>
              <a:spcAft>
                <a:spcPts val="0"/>
              </a:spcAft>
              <a:buSzPts val="3564"/>
              <a:buNone/>
              <a:defRPr sz="2280"/>
            </a:lvl6pPr>
            <a:lvl7pPr lvl="6" algn="ctr">
              <a:lnSpc>
                <a:spcPct val="100000"/>
              </a:lnSpc>
              <a:spcBef>
                <a:spcPts val="0"/>
              </a:spcBef>
              <a:spcAft>
                <a:spcPts val="0"/>
              </a:spcAft>
              <a:buSzPts val="3564"/>
              <a:buNone/>
              <a:defRPr sz="2280"/>
            </a:lvl7pPr>
            <a:lvl8pPr lvl="7" algn="ctr">
              <a:lnSpc>
                <a:spcPct val="100000"/>
              </a:lnSpc>
              <a:spcBef>
                <a:spcPts val="0"/>
              </a:spcBef>
              <a:spcAft>
                <a:spcPts val="0"/>
              </a:spcAft>
              <a:buSzPts val="3564"/>
              <a:buNone/>
              <a:defRPr sz="2280"/>
            </a:lvl8pPr>
            <a:lvl9pPr lvl="8" algn="ctr">
              <a:lnSpc>
                <a:spcPct val="100000"/>
              </a:lnSpc>
              <a:spcBef>
                <a:spcPts val="0"/>
              </a:spcBef>
              <a:spcAft>
                <a:spcPts val="0"/>
              </a:spcAft>
              <a:buSzPts val="3564"/>
              <a:buNone/>
              <a:defRPr sz="2280"/>
            </a:lvl9pPr>
          </a:lstStyle>
          <a:p/>
        </p:txBody>
      </p:sp>
      <p:sp>
        <p:nvSpPr>
          <p:cNvPr id="15" name="Google Shape;15;p4"/>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18" name="Google Shape;18;p5"/>
          <p:cNvSpPr txBox="1"/>
          <p:nvPr>
            <p:ph idx="1" type="body"/>
          </p:nvPr>
        </p:nvSpPr>
        <p:spPr>
          <a:xfrm>
            <a:off x="311700" y="1152476"/>
            <a:ext cx="8520600" cy="3416400"/>
          </a:xfrm>
          <a:prstGeom prst="rect">
            <a:avLst/>
          </a:prstGeom>
          <a:noFill/>
          <a:ln>
            <a:noFill/>
          </a:ln>
        </p:spPr>
        <p:txBody>
          <a:bodyPr anchorCtr="0" anchor="t" bIns="90575" lIns="90575" spcFirstLastPara="1" rIns="90575" wrap="square" tIns="90575">
            <a:normAutofit/>
          </a:bodyPr>
          <a:lstStyle>
            <a:lvl1pPr indent="-341757" lvl="0" marL="457200" algn="l">
              <a:lnSpc>
                <a:spcPct val="115000"/>
              </a:lnSpc>
              <a:spcBef>
                <a:spcPts val="0"/>
              </a:spcBef>
              <a:spcAft>
                <a:spcPts val="0"/>
              </a:spcAft>
              <a:buSzPts val="1782"/>
              <a:buChar char="●"/>
              <a:defRPr sz="1781"/>
            </a:lvl1pPr>
            <a:lvl2pPr indent="-316928" lvl="1" marL="914400" algn="l">
              <a:lnSpc>
                <a:spcPct val="115000"/>
              </a:lnSpc>
              <a:spcBef>
                <a:spcPts val="0"/>
              </a:spcBef>
              <a:spcAft>
                <a:spcPts val="0"/>
              </a:spcAft>
              <a:buSzPts val="1391"/>
              <a:buChar char="○"/>
              <a:defRPr sz="1391"/>
            </a:lvl2pPr>
            <a:lvl3pPr indent="-316928" lvl="2" marL="1371600" algn="l">
              <a:lnSpc>
                <a:spcPct val="115000"/>
              </a:lnSpc>
              <a:spcBef>
                <a:spcPts val="0"/>
              </a:spcBef>
              <a:spcAft>
                <a:spcPts val="0"/>
              </a:spcAft>
              <a:buSzPts val="1391"/>
              <a:buChar char="■"/>
              <a:defRPr sz="1391"/>
            </a:lvl3pPr>
            <a:lvl4pPr indent="-316928" lvl="3" marL="1828800" algn="l">
              <a:lnSpc>
                <a:spcPct val="115000"/>
              </a:lnSpc>
              <a:spcBef>
                <a:spcPts val="0"/>
              </a:spcBef>
              <a:spcAft>
                <a:spcPts val="0"/>
              </a:spcAft>
              <a:buSzPts val="1391"/>
              <a:buChar char="●"/>
              <a:defRPr sz="1391"/>
            </a:lvl4pPr>
            <a:lvl5pPr indent="-316928" lvl="4" marL="2286000" algn="l">
              <a:lnSpc>
                <a:spcPct val="115000"/>
              </a:lnSpc>
              <a:spcBef>
                <a:spcPts val="0"/>
              </a:spcBef>
              <a:spcAft>
                <a:spcPts val="0"/>
              </a:spcAft>
              <a:buSzPts val="1391"/>
              <a:buChar char="○"/>
              <a:defRPr sz="1391"/>
            </a:lvl5pPr>
            <a:lvl6pPr indent="-316928" lvl="5" marL="2743200" algn="l">
              <a:lnSpc>
                <a:spcPct val="115000"/>
              </a:lnSpc>
              <a:spcBef>
                <a:spcPts val="0"/>
              </a:spcBef>
              <a:spcAft>
                <a:spcPts val="0"/>
              </a:spcAft>
              <a:buSzPts val="1391"/>
              <a:buChar char="■"/>
              <a:defRPr sz="1391"/>
            </a:lvl6pPr>
            <a:lvl7pPr indent="-316928" lvl="6" marL="3200400" algn="l">
              <a:lnSpc>
                <a:spcPct val="115000"/>
              </a:lnSpc>
              <a:spcBef>
                <a:spcPts val="0"/>
              </a:spcBef>
              <a:spcAft>
                <a:spcPts val="0"/>
              </a:spcAft>
              <a:buSzPts val="1391"/>
              <a:buChar char="●"/>
              <a:defRPr sz="1391"/>
            </a:lvl7pPr>
            <a:lvl8pPr indent="-316928" lvl="7" marL="3657600" algn="l">
              <a:lnSpc>
                <a:spcPct val="115000"/>
              </a:lnSpc>
              <a:spcBef>
                <a:spcPts val="0"/>
              </a:spcBef>
              <a:spcAft>
                <a:spcPts val="0"/>
              </a:spcAft>
              <a:buSzPts val="1391"/>
              <a:buChar char="○"/>
              <a:defRPr sz="1391"/>
            </a:lvl8pPr>
            <a:lvl9pPr indent="-316928" lvl="8" marL="4114800" algn="l">
              <a:lnSpc>
                <a:spcPct val="115000"/>
              </a:lnSpc>
              <a:spcBef>
                <a:spcPts val="0"/>
              </a:spcBef>
              <a:spcAft>
                <a:spcPts val="0"/>
              </a:spcAft>
              <a:buSzPts val="1391"/>
              <a:buChar char="■"/>
              <a:defRPr sz="1391"/>
            </a:lvl9pPr>
          </a:lstStyle>
          <a:p/>
        </p:txBody>
      </p:sp>
      <p:sp>
        <p:nvSpPr>
          <p:cNvPr id="19" name="Google Shape;19;p5"/>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22" name="Google Shape;22;p6"/>
          <p:cNvSpPr txBox="1"/>
          <p:nvPr>
            <p:ph idx="1" type="body"/>
          </p:nvPr>
        </p:nvSpPr>
        <p:spPr>
          <a:xfrm>
            <a:off x="311700" y="1152476"/>
            <a:ext cx="3999900" cy="3416400"/>
          </a:xfrm>
          <a:prstGeom prst="rect">
            <a:avLst/>
          </a:prstGeom>
          <a:noFill/>
          <a:ln>
            <a:noFill/>
          </a:ln>
        </p:spPr>
        <p:txBody>
          <a:bodyPr anchorCtr="0" anchor="t" bIns="90575" lIns="90575" spcFirstLastPara="1" rIns="90575" wrap="square" tIns="90575">
            <a:normAutofit/>
          </a:bodyPr>
          <a:lstStyle>
            <a:lvl1pPr indent="-316928" lvl="0" marL="457200" algn="l">
              <a:lnSpc>
                <a:spcPct val="115000"/>
              </a:lnSpc>
              <a:spcBef>
                <a:spcPts val="0"/>
              </a:spcBef>
              <a:spcAft>
                <a:spcPts val="0"/>
              </a:spcAft>
              <a:buSzPts val="1391"/>
              <a:buChar char="●"/>
              <a:defRPr sz="889"/>
            </a:lvl1pPr>
            <a:lvl2pPr indent="-304546" lvl="1" marL="914400" algn="l">
              <a:lnSpc>
                <a:spcPct val="115000"/>
              </a:lnSpc>
              <a:spcBef>
                <a:spcPts val="0"/>
              </a:spcBef>
              <a:spcAft>
                <a:spcPts val="0"/>
              </a:spcAft>
              <a:buSzPts val="1196"/>
              <a:buChar char="○"/>
              <a:defRPr sz="765"/>
            </a:lvl2pPr>
            <a:lvl3pPr indent="-304546" lvl="2" marL="1371600" algn="l">
              <a:lnSpc>
                <a:spcPct val="115000"/>
              </a:lnSpc>
              <a:spcBef>
                <a:spcPts val="0"/>
              </a:spcBef>
              <a:spcAft>
                <a:spcPts val="0"/>
              </a:spcAft>
              <a:buSzPts val="1196"/>
              <a:buChar char="■"/>
              <a:defRPr sz="765"/>
            </a:lvl3pPr>
            <a:lvl4pPr indent="-304546" lvl="3" marL="1828800" algn="l">
              <a:lnSpc>
                <a:spcPct val="115000"/>
              </a:lnSpc>
              <a:spcBef>
                <a:spcPts val="0"/>
              </a:spcBef>
              <a:spcAft>
                <a:spcPts val="0"/>
              </a:spcAft>
              <a:buSzPts val="1196"/>
              <a:buChar char="●"/>
              <a:defRPr sz="765"/>
            </a:lvl4pPr>
            <a:lvl5pPr indent="-304545" lvl="4" marL="2286000" algn="l">
              <a:lnSpc>
                <a:spcPct val="115000"/>
              </a:lnSpc>
              <a:spcBef>
                <a:spcPts val="0"/>
              </a:spcBef>
              <a:spcAft>
                <a:spcPts val="0"/>
              </a:spcAft>
              <a:buSzPts val="1196"/>
              <a:buChar char="○"/>
              <a:defRPr sz="765"/>
            </a:lvl5pPr>
            <a:lvl6pPr indent="-304545" lvl="5" marL="2743200" algn="l">
              <a:lnSpc>
                <a:spcPct val="115000"/>
              </a:lnSpc>
              <a:spcBef>
                <a:spcPts val="0"/>
              </a:spcBef>
              <a:spcAft>
                <a:spcPts val="0"/>
              </a:spcAft>
              <a:buSzPts val="1196"/>
              <a:buChar char="■"/>
              <a:defRPr sz="765"/>
            </a:lvl6pPr>
            <a:lvl7pPr indent="-304545" lvl="6" marL="3200400" algn="l">
              <a:lnSpc>
                <a:spcPct val="115000"/>
              </a:lnSpc>
              <a:spcBef>
                <a:spcPts val="0"/>
              </a:spcBef>
              <a:spcAft>
                <a:spcPts val="0"/>
              </a:spcAft>
              <a:buSzPts val="1196"/>
              <a:buChar char="●"/>
              <a:defRPr sz="765"/>
            </a:lvl7pPr>
            <a:lvl8pPr indent="-304546" lvl="7" marL="3657600" algn="l">
              <a:lnSpc>
                <a:spcPct val="115000"/>
              </a:lnSpc>
              <a:spcBef>
                <a:spcPts val="0"/>
              </a:spcBef>
              <a:spcAft>
                <a:spcPts val="0"/>
              </a:spcAft>
              <a:buSzPts val="1196"/>
              <a:buChar char="○"/>
              <a:defRPr sz="765"/>
            </a:lvl8pPr>
            <a:lvl9pPr indent="-304546" lvl="8" marL="4114800" algn="l">
              <a:lnSpc>
                <a:spcPct val="115000"/>
              </a:lnSpc>
              <a:spcBef>
                <a:spcPts val="0"/>
              </a:spcBef>
              <a:spcAft>
                <a:spcPts val="0"/>
              </a:spcAft>
              <a:buSzPts val="1196"/>
              <a:buChar char="■"/>
              <a:defRPr sz="765"/>
            </a:lvl9pPr>
          </a:lstStyle>
          <a:p/>
        </p:txBody>
      </p:sp>
      <p:sp>
        <p:nvSpPr>
          <p:cNvPr id="23" name="Google Shape;23;p6"/>
          <p:cNvSpPr txBox="1"/>
          <p:nvPr>
            <p:ph idx="2" type="body"/>
          </p:nvPr>
        </p:nvSpPr>
        <p:spPr>
          <a:xfrm>
            <a:off x="4832402" y="1152476"/>
            <a:ext cx="3999900" cy="3416400"/>
          </a:xfrm>
          <a:prstGeom prst="rect">
            <a:avLst/>
          </a:prstGeom>
          <a:noFill/>
          <a:ln>
            <a:noFill/>
          </a:ln>
        </p:spPr>
        <p:txBody>
          <a:bodyPr anchorCtr="0" anchor="t" bIns="90575" lIns="90575" spcFirstLastPara="1" rIns="90575" wrap="square" tIns="90575">
            <a:normAutofit/>
          </a:bodyPr>
          <a:lstStyle>
            <a:lvl1pPr indent="-316928" lvl="0" marL="457200" algn="l">
              <a:lnSpc>
                <a:spcPct val="115000"/>
              </a:lnSpc>
              <a:spcBef>
                <a:spcPts val="0"/>
              </a:spcBef>
              <a:spcAft>
                <a:spcPts val="0"/>
              </a:spcAft>
              <a:buSzPts val="1391"/>
              <a:buChar char="●"/>
              <a:defRPr sz="889"/>
            </a:lvl1pPr>
            <a:lvl2pPr indent="-304546" lvl="1" marL="914400" algn="l">
              <a:lnSpc>
                <a:spcPct val="115000"/>
              </a:lnSpc>
              <a:spcBef>
                <a:spcPts val="0"/>
              </a:spcBef>
              <a:spcAft>
                <a:spcPts val="0"/>
              </a:spcAft>
              <a:buSzPts val="1196"/>
              <a:buChar char="○"/>
              <a:defRPr sz="765"/>
            </a:lvl2pPr>
            <a:lvl3pPr indent="-304546" lvl="2" marL="1371600" algn="l">
              <a:lnSpc>
                <a:spcPct val="115000"/>
              </a:lnSpc>
              <a:spcBef>
                <a:spcPts val="0"/>
              </a:spcBef>
              <a:spcAft>
                <a:spcPts val="0"/>
              </a:spcAft>
              <a:buSzPts val="1196"/>
              <a:buChar char="■"/>
              <a:defRPr sz="765"/>
            </a:lvl3pPr>
            <a:lvl4pPr indent="-304546" lvl="3" marL="1828800" algn="l">
              <a:lnSpc>
                <a:spcPct val="115000"/>
              </a:lnSpc>
              <a:spcBef>
                <a:spcPts val="0"/>
              </a:spcBef>
              <a:spcAft>
                <a:spcPts val="0"/>
              </a:spcAft>
              <a:buSzPts val="1196"/>
              <a:buChar char="●"/>
              <a:defRPr sz="765"/>
            </a:lvl4pPr>
            <a:lvl5pPr indent="-304545" lvl="4" marL="2286000" algn="l">
              <a:lnSpc>
                <a:spcPct val="115000"/>
              </a:lnSpc>
              <a:spcBef>
                <a:spcPts val="0"/>
              </a:spcBef>
              <a:spcAft>
                <a:spcPts val="0"/>
              </a:spcAft>
              <a:buSzPts val="1196"/>
              <a:buChar char="○"/>
              <a:defRPr sz="765"/>
            </a:lvl5pPr>
            <a:lvl6pPr indent="-304545" lvl="5" marL="2743200" algn="l">
              <a:lnSpc>
                <a:spcPct val="115000"/>
              </a:lnSpc>
              <a:spcBef>
                <a:spcPts val="0"/>
              </a:spcBef>
              <a:spcAft>
                <a:spcPts val="0"/>
              </a:spcAft>
              <a:buSzPts val="1196"/>
              <a:buChar char="■"/>
              <a:defRPr sz="765"/>
            </a:lvl6pPr>
            <a:lvl7pPr indent="-304545" lvl="6" marL="3200400" algn="l">
              <a:lnSpc>
                <a:spcPct val="115000"/>
              </a:lnSpc>
              <a:spcBef>
                <a:spcPts val="0"/>
              </a:spcBef>
              <a:spcAft>
                <a:spcPts val="0"/>
              </a:spcAft>
              <a:buSzPts val="1196"/>
              <a:buChar char="●"/>
              <a:defRPr sz="765"/>
            </a:lvl7pPr>
            <a:lvl8pPr indent="-304546" lvl="7" marL="3657600" algn="l">
              <a:lnSpc>
                <a:spcPct val="115000"/>
              </a:lnSpc>
              <a:spcBef>
                <a:spcPts val="0"/>
              </a:spcBef>
              <a:spcAft>
                <a:spcPts val="0"/>
              </a:spcAft>
              <a:buSzPts val="1196"/>
              <a:buChar char="○"/>
              <a:defRPr sz="765"/>
            </a:lvl8pPr>
            <a:lvl9pPr indent="-304546" lvl="8" marL="4114800" algn="l">
              <a:lnSpc>
                <a:spcPct val="115000"/>
              </a:lnSpc>
              <a:spcBef>
                <a:spcPts val="0"/>
              </a:spcBef>
              <a:spcAft>
                <a:spcPts val="0"/>
              </a:spcAft>
              <a:buSzPts val="1196"/>
              <a:buChar char="■"/>
              <a:defRPr sz="765"/>
            </a:lvl9pPr>
          </a:lstStyle>
          <a:p/>
        </p:txBody>
      </p:sp>
      <p:sp>
        <p:nvSpPr>
          <p:cNvPr id="24" name="Google Shape;24;p6"/>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27" name="Google Shape;27;p7"/>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311700" y="555600"/>
            <a:ext cx="2808000" cy="755700"/>
          </a:xfrm>
          <a:prstGeom prst="rect">
            <a:avLst/>
          </a:prstGeom>
          <a:noFill/>
          <a:ln>
            <a:noFill/>
          </a:ln>
        </p:spPr>
        <p:txBody>
          <a:bodyPr anchorCtr="0" anchor="b" bIns="90575" lIns="90575" spcFirstLastPara="1" rIns="90575" wrap="square" tIns="90575">
            <a:normAutofit/>
          </a:bodyPr>
          <a:lstStyle>
            <a:lvl1pPr lvl="0" algn="l">
              <a:lnSpc>
                <a:spcPct val="100000"/>
              </a:lnSpc>
              <a:spcBef>
                <a:spcPts val="0"/>
              </a:spcBef>
              <a:spcAft>
                <a:spcPts val="0"/>
              </a:spcAft>
              <a:buSzPts val="2392"/>
              <a:buNone/>
              <a:defRPr sz="1530"/>
            </a:lvl1pPr>
            <a:lvl2pPr lvl="1" algn="l">
              <a:lnSpc>
                <a:spcPct val="100000"/>
              </a:lnSpc>
              <a:spcBef>
                <a:spcPts val="0"/>
              </a:spcBef>
              <a:spcAft>
                <a:spcPts val="0"/>
              </a:spcAft>
              <a:buSzPts val="2392"/>
              <a:buNone/>
              <a:defRPr sz="1530"/>
            </a:lvl2pPr>
            <a:lvl3pPr lvl="2" algn="l">
              <a:lnSpc>
                <a:spcPct val="100000"/>
              </a:lnSpc>
              <a:spcBef>
                <a:spcPts val="0"/>
              </a:spcBef>
              <a:spcAft>
                <a:spcPts val="0"/>
              </a:spcAft>
              <a:buSzPts val="2392"/>
              <a:buNone/>
              <a:defRPr sz="1530"/>
            </a:lvl3pPr>
            <a:lvl4pPr lvl="3" algn="l">
              <a:lnSpc>
                <a:spcPct val="100000"/>
              </a:lnSpc>
              <a:spcBef>
                <a:spcPts val="0"/>
              </a:spcBef>
              <a:spcAft>
                <a:spcPts val="0"/>
              </a:spcAft>
              <a:buSzPts val="2392"/>
              <a:buNone/>
              <a:defRPr sz="1530"/>
            </a:lvl4pPr>
            <a:lvl5pPr lvl="4" algn="l">
              <a:lnSpc>
                <a:spcPct val="100000"/>
              </a:lnSpc>
              <a:spcBef>
                <a:spcPts val="0"/>
              </a:spcBef>
              <a:spcAft>
                <a:spcPts val="0"/>
              </a:spcAft>
              <a:buSzPts val="2392"/>
              <a:buNone/>
              <a:defRPr sz="1530"/>
            </a:lvl5pPr>
            <a:lvl6pPr lvl="5" algn="l">
              <a:lnSpc>
                <a:spcPct val="100000"/>
              </a:lnSpc>
              <a:spcBef>
                <a:spcPts val="0"/>
              </a:spcBef>
              <a:spcAft>
                <a:spcPts val="0"/>
              </a:spcAft>
              <a:buSzPts val="2392"/>
              <a:buNone/>
              <a:defRPr sz="1530"/>
            </a:lvl6pPr>
            <a:lvl7pPr lvl="6" algn="l">
              <a:lnSpc>
                <a:spcPct val="100000"/>
              </a:lnSpc>
              <a:spcBef>
                <a:spcPts val="0"/>
              </a:spcBef>
              <a:spcAft>
                <a:spcPts val="0"/>
              </a:spcAft>
              <a:buSzPts val="2392"/>
              <a:buNone/>
              <a:defRPr sz="1530"/>
            </a:lvl7pPr>
            <a:lvl8pPr lvl="7" algn="l">
              <a:lnSpc>
                <a:spcPct val="100000"/>
              </a:lnSpc>
              <a:spcBef>
                <a:spcPts val="0"/>
              </a:spcBef>
              <a:spcAft>
                <a:spcPts val="0"/>
              </a:spcAft>
              <a:buSzPts val="2392"/>
              <a:buNone/>
              <a:defRPr sz="1530"/>
            </a:lvl8pPr>
            <a:lvl9pPr lvl="8" algn="l">
              <a:lnSpc>
                <a:spcPct val="100000"/>
              </a:lnSpc>
              <a:spcBef>
                <a:spcPts val="0"/>
              </a:spcBef>
              <a:spcAft>
                <a:spcPts val="0"/>
              </a:spcAft>
              <a:buSzPts val="2392"/>
              <a:buNone/>
              <a:defRPr sz="1530"/>
            </a:lvl9pPr>
          </a:lstStyle>
          <a:p/>
        </p:txBody>
      </p:sp>
      <p:sp>
        <p:nvSpPr>
          <p:cNvPr id="30" name="Google Shape;30;p8"/>
          <p:cNvSpPr txBox="1"/>
          <p:nvPr>
            <p:ph idx="1" type="body"/>
          </p:nvPr>
        </p:nvSpPr>
        <p:spPr>
          <a:xfrm>
            <a:off x="311700" y="1389601"/>
            <a:ext cx="2808000" cy="3179400"/>
          </a:xfrm>
          <a:prstGeom prst="rect">
            <a:avLst/>
          </a:prstGeom>
          <a:noFill/>
          <a:ln>
            <a:noFill/>
          </a:ln>
        </p:spPr>
        <p:txBody>
          <a:bodyPr anchorCtr="0" anchor="t" bIns="90575" lIns="90575" spcFirstLastPara="1" rIns="90575" wrap="square" tIns="90575">
            <a:normAutofit/>
          </a:bodyPr>
          <a:lstStyle>
            <a:lvl1pPr indent="-304546" lvl="0" marL="457200" algn="l">
              <a:lnSpc>
                <a:spcPct val="115000"/>
              </a:lnSpc>
              <a:spcBef>
                <a:spcPts val="0"/>
              </a:spcBef>
              <a:spcAft>
                <a:spcPts val="0"/>
              </a:spcAft>
              <a:buSzPts val="1196"/>
              <a:buChar char="●"/>
              <a:defRPr sz="765"/>
            </a:lvl1pPr>
            <a:lvl2pPr indent="-304546" lvl="1" marL="914400" algn="l">
              <a:lnSpc>
                <a:spcPct val="115000"/>
              </a:lnSpc>
              <a:spcBef>
                <a:spcPts val="0"/>
              </a:spcBef>
              <a:spcAft>
                <a:spcPts val="0"/>
              </a:spcAft>
              <a:buSzPts val="1196"/>
              <a:buChar char="○"/>
              <a:defRPr sz="765"/>
            </a:lvl2pPr>
            <a:lvl3pPr indent="-304546" lvl="2" marL="1371600" algn="l">
              <a:lnSpc>
                <a:spcPct val="115000"/>
              </a:lnSpc>
              <a:spcBef>
                <a:spcPts val="0"/>
              </a:spcBef>
              <a:spcAft>
                <a:spcPts val="0"/>
              </a:spcAft>
              <a:buSzPts val="1196"/>
              <a:buChar char="■"/>
              <a:defRPr sz="765"/>
            </a:lvl3pPr>
            <a:lvl4pPr indent="-304546" lvl="3" marL="1828800" algn="l">
              <a:lnSpc>
                <a:spcPct val="115000"/>
              </a:lnSpc>
              <a:spcBef>
                <a:spcPts val="0"/>
              </a:spcBef>
              <a:spcAft>
                <a:spcPts val="0"/>
              </a:spcAft>
              <a:buSzPts val="1196"/>
              <a:buChar char="●"/>
              <a:defRPr sz="765"/>
            </a:lvl4pPr>
            <a:lvl5pPr indent="-304545" lvl="4" marL="2286000" algn="l">
              <a:lnSpc>
                <a:spcPct val="115000"/>
              </a:lnSpc>
              <a:spcBef>
                <a:spcPts val="0"/>
              </a:spcBef>
              <a:spcAft>
                <a:spcPts val="0"/>
              </a:spcAft>
              <a:buSzPts val="1196"/>
              <a:buChar char="○"/>
              <a:defRPr sz="765"/>
            </a:lvl5pPr>
            <a:lvl6pPr indent="-304545" lvl="5" marL="2743200" algn="l">
              <a:lnSpc>
                <a:spcPct val="115000"/>
              </a:lnSpc>
              <a:spcBef>
                <a:spcPts val="0"/>
              </a:spcBef>
              <a:spcAft>
                <a:spcPts val="0"/>
              </a:spcAft>
              <a:buSzPts val="1196"/>
              <a:buChar char="■"/>
              <a:defRPr sz="765"/>
            </a:lvl6pPr>
            <a:lvl7pPr indent="-304545" lvl="6" marL="3200400" algn="l">
              <a:lnSpc>
                <a:spcPct val="115000"/>
              </a:lnSpc>
              <a:spcBef>
                <a:spcPts val="0"/>
              </a:spcBef>
              <a:spcAft>
                <a:spcPts val="0"/>
              </a:spcAft>
              <a:buSzPts val="1196"/>
              <a:buChar char="●"/>
              <a:defRPr sz="765"/>
            </a:lvl7pPr>
            <a:lvl8pPr indent="-304546" lvl="7" marL="3657600" algn="l">
              <a:lnSpc>
                <a:spcPct val="115000"/>
              </a:lnSpc>
              <a:spcBef>
                <a:spcPts val="0"/>
              </a:spcBef>
              <a:spcAft>
                <a:spcPts val="0"/>
              </a:spcAft>
              <a:buSzPts val="1196"/>
              <a:buChar char="○"/>
              <a:defRPr sz="765"/>
            </a:lvl8pPr>
            <a:lvl9pPr indent="-304546" lvl="8" marL="4114800" algn="l">
              <a:lnSpc>
                <a:spcPct val="115000"/>
              </a:lnSpc>
              <a:spcBef>
                <a:spcPts val="0"/>
              </a:spcBef>
              <a:spcAft>
                <a:spcPts val="0"/>
              </a:spcAft>
              <a:buSzPts val="1196"/>
              <a:buChar char="■"/>
              <a:defRPr sz="765"/>
            </a:lvl9pPr>
          </a:lstStyle>
          <a:p/>
        </p:txBody>
      </p:sp>
      <p:sp>
        <p:nvSpPr>
          <p:cNvPr id="31" name="Google Shape;31;p8"/>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490250" y="450150"/>
            <a:ext cx="6367800" cy="4090800"/>
          </a:xfrm>
          <a:prstGeom prst="rect">
            <a:avLst/>
          </a:prstGeom>
          <a:noFill/>
          <a:ln>
            <a:noFill/>
          </a:ln>
        </p:spPr>
        <p:txBody>
          <a:bodyPr anchorCtr="0" anchor="ctr" bIns="90575" lIns="90575" spcFirstLastPara="1" rIns="90575" wrap="square" tIns="90575">
            <a:normAutofit/>
          </a:bodyPr>
          <a:lstStyle>
            <a:lvl1pPr lvl="0" algn="l">
              <a:lnSpc>
                <a:spcPct val="100000"/>
              </a:lnSpc>
              <a:spcBef>
                <a:spcPts val="0"/>
              </a:spcBef>
              <a:spcAft>
                <a:spcPts val="0"/>
              </a:spcAft>
              <a:buSzPts val="4760"/>
              <a:buNone/>
              <a:defRPr sz="3046"/>
            </a:lvl1pPr>
            <a:lvl2pPr lvl="1" algn="l">
              <a:lnSpc>
                <a:spcPct val="100000"/>
              </a:lnSpc>
              <a:spcBef>
                <a:spcPts val="0"/>
              </a:spcBef>
              <a:spcAft>
                <a:spcPts val="0"/>
              </a:spcAft>
              <a:buSzPts val="4760"/>
              <a:buNone/>
              <a:defRPr sz="3046"/>
            </a:lvl2pPr>
            <a:lvl3pPr lvl="2" algn="l">
              <a:lnSpc>
                <a:spcPct val="100000"/>
              </a:lnSpc>
              <a:spcBef>
                <a:spcPts val="0"/>
              </a:spcBef>
              <a:spcAft>
                <a:spcPts val="0"/>
              </a:spcAft>
              <a:buSzPts val="4760"/>
              <a:buNone/>
              <a:defRPr sz="3046"/>
            </a:lvl3pPr>
            <a:lvl4pPr lvl="3" algn="l">
              <a:lnSpc>
                <a:spcPct val="100000"/>
              </a:lnSpc>
              <a:spcBef>
                <a:spcPts val="0"/>
              </a:spcBef>
              <a:spcAft>
                <a:spcPts val="0"/>
              </a:spcAft>
              <a:buSzPts val="4760"/>
              <a:buNone/>
              <a:defRPr sz="3046"/>
            </a:lvl4pPr>
            <a:lvl5pPr lvl="4" algn="l">
              <a:lnSpc>
                <a:spcPct val="100000"/>
              </a:lnSpc>
              <a:spcBef>
                <a:spcPts val="0"/>
              </a:spcBef>
              <a:spcAft>
                <a:spcPts val="0"/>
              </a:spcAft>
              <a:buSzPts val="4760"/>
              <a:buNone/>
              <a:defRPr sz="3046"/>
            </a:lvl5pPr>
            <a:lvl6pPr lvl="5" algn="l">
              <a:lnSpc>
                <a:spcPct val="100000"/>
              </a:lnSpc>
              <a:spcBef>
                <a:spcPts val="0"/>
              </a:spcBef>
              <a:spcAft>
                <a:spcPts val="0"/>
              </a:spcAft>
              <a:buSzPts val="4760"/>
              <a:buNone/>
              <a:defRPr sz="3046"/>
            </a:lvl6pPr>
            <a:lvl7pPr lvl="6" algn="l">
              <a:lnSpc>
                <a:spcPct val="100000"/>
              </a:lnSpc>
              <a:spcBef>
                <a:spcPts val="0"/>
              </a:spcBef>
              <a:spcAft>
                <a:spcPts val="0"/>
              </a:spcAft>
              <a:buSzPts val="4760"/>
              <a:buNone/>
              <a:defRPr sz="3046"/>
            </a:lvl7pPr>
            <a:lvl8pPr lvl="7" algn="l">
              <a:lnSpc>
                <a:spcPct val="100000"/>
              </a:lnSpc>
              <a:spcBef>
                <a:spcPts val="0"/>
              </a:spcBef>
              <a:spcAft>
                <a:spcPts val="0"/>
              </a:spcAft>
              <a:buSzPts val="4760"/>
              <a:buNone/>
              <a:defRPr sz="3046"/>
            </a:lvl8pPr>
            <a:lvl9pPr lvl="8" algn="l">
              <a:lnSpc>
                <a:spcPct val="100000"/>
              </a:lnSpc>
              <a:spcBef>
                <a:spcPts val="0"/>
              </a:spcBef>
              <a:spcAft>
                <a:spcPts val="0"/>
              </a:spcAft>
              <a:buSzPts val="4760"/>
              <a:buNone/>
              <a:defRPr sz="3046"/>
            </a:lvl9pPr>
          </a:lstStyle>
          <a:p/>
        </p:txBody>
      </p:sp>
      <p:sp>
        <p:nvSpPr>
          <p:cNvPr id="34" name="Google Shape;34;p9"/>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4572002" y="-125"/>
            <a:ext cx="4572000" cy="5143500"/>
          </a:xfrm>
          <a:prstGeom prst="rect">
            <a:avLst/>
          </a:prstGeom>
          <a:solidFill>
            <a:schemeClr val="lt2"/>
          </a:solidFill>
          <a:ln>
            <a:noFill/>
          </a:ln>
        </p:spPr>
        <p:txBody>
          <a:bodyPr anchorCtr="0" anchor="ctr" bIns="57950" lIns="57950" spcFirstLastPara="1" rIns="57950" wrap="square" tIns="57950">
            <a:noAutofit/>
          </a:bodyPr>
          <a:lstStyle/>
          <a:p>
            <a:pPr indent="0" lvl="0" marL="0" marR="0" rtl="0" algn="l">
              <a:lnSpc>
                <a:spcPct val="100000"/>
              </a:lnSpc>
              <a:spcBef>
                <a:spcPts val="0"/>
              </a:spcBef>
              <a:spcAft>
                <a:spcPts val="0"/>
              </a:spcAft>
              <a:buClr>
                <a:srgbClr val="000000"/>
              </a:buClr>
              <a:buSzPts val="342"/>
              <a:buFont typeface="Arial"/>
              <a:buNone/>
            </a:pPr>
            <a:r>
              <a:t/>
            </a:r>
            <a:endParaRPr b="0" i="0" sz="218"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265500" y="1233176"/>
            <a:ext cx="4045200" cy="14823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4174"/>
              <a:buNone/>
              <a:defRPr sz="2671"/>
            </a:lvl1pPr>
            <a:lvl2pPr lvl="1" algn="ctr">
              <a:lnSpc>
                <a:spcPct val="100000"/>
              </a:lnSpc>
              <a:spcBef>
                <a:spcPts val="0"/>
              </a:spcBef>
              <a:spcAft>
                <a:spcPts val="0"/>
              </a:spcAft>
              <a:buSzPts val="4174"/>
              <a:buNone/>
              <a:defRPr sz="2671"/>
            </a:lvl2pPr>
            <a:lvl3pPr lvl="2" algn="ctr">
              <a:lnSpc>
                <a:spcPct val="100000"/>
              </a:lnSpc>
              <a:spcBef>
                <a:spcPts val="0"/>
              </a:spcBef>
              <a:spcAft>
                <a:spcPts val="0"/>
              </a:spcAft>
              <a:buSzPts val="4174"/>
              <a:buNone/>
              <a:defRPr sz="2671"/>
            </a:lvl3pPr>
            <a:lvl4pPr lvl="3" algn="ctr">
              <a:lnSpc>
                <a:spcPct val="100000"/>
              </a:lnSpc>
              <a:spcBef>
                <a:spcPts val="0"/>
              </a:spcBef>
              <a:spcAft>
                <a:spcPts val="0"/>
              </a:spcAft>
              <a:buSzPts val="4174"/>
              <a:buNone/>
              <a:defRPr sz="2671"/>
            </a:lvl4pPr>
            <a:lvl5pPr lvl="4" algn="ctr">
              <a:lnSpc>
                <a:spcPct val="100000"/>
              </a:lnSpc>
              <a:spcBef>
                <a:spcPts val="0"/>
              </a:spcBef>
              <a:spcAft>
                <a:spcPts val="0"/>
              </a:spcAft>
              <a:buSzPts val="4174"/>
              <a:buNone/>
              <a:defRPr sz="2671"/>
            </a:lvl5pPr>
            <a:lvl6pPr lvl="5" algn="ctr">
              <a:lnSpc>
                <a:spcPct val="100000"/>
              </a:lnSpc>
              <a:spcBef>
                <a:spcPts val="0"/>
              </a:spcBef>
              <a:spcAft>
                <a:spcPts val="0"/>
              </a:spcAft>
              <a:buSzPts val="4174"/>
              <a:buNone/>
              <a:defRPr sz="2671"/>
            </a:lvl6pPr>
            <a:lvl7pPr lvl="6" algn="ctr">
              <a:lnSpc>
                <a:spcPct val="100000"/>
              </a:lnSpc>
              <a:spcBef>
                <a:spcPts val="0"/>
              </a:spcBef>
              <a:spcAft>
                <a:spcPts val="0"/>
              </a:spcAft>
              <a:buSzPts val="4174"/>
              <a:buNone/>
              <a:defRPr sz="2671"/>
            </a:lvl7pPr>
            <a:lvl8pPr lvl="7" algn="ctr">
              <a:lnSpc>
                <a:spcPct val="100000"/>
              </a:lnSpc>
              <a:spcBef>
                <a:spcPts val="0"/>
              </a:spcBef>
              <a:spcAft>
                <a:spcPts val="0"/>
              </a:spcAft>
              <a:buSzPts val="4174"/>
              <a:buNone/>
              <a:defRPr sz="2671"/>
            </a:lvl8pPr>
            <a:lvl9pPr lvl="8" algn="ctr">
              <a:lnSpc>
                <a:spcPct val="100000"/>
              </a:lnSpc>
              <a:spcBef>
                <a:spcPts val="0"/>
              </a:spcBef>
              <a:spcAft>
                <a:spcPts val="0"/>
              </a:spcAft>
              <a:buSzPts val="4174"/>
              <a:buNone/>
              <a:defRPr sz="2671"/>
            </a:lvl9pPr>
          </a:lstStyle>
          <a:p/>
        </p:txBody>
      </p:sp>
      <p:sp>
        <p:nvSpPr>
          <p:cNvPr id="38" name="Google Shape;38;p10"/>
          <p:cNvSpPr txBox="1"/>
          <p:nvPr>
            <p:ph idx="1" type="subTitle"/>
          </p:nvPr>
        </p:nvSpPr>
        <p:spPr>
          <a:xfrm>
            <a:off x="265500" y="2803077"/>
            <a:ext cx="4045200" cy="1235100"/>
          </a:xfrm>
          <a:prstGeom prst="rect">
            <a:avLst/>
          </a:prstGeom>
          <a:noFill/>
          <a:ln>
            <a:noFill/>
          </a:ln>
        </p:spPr>
        <p:txBody>
          <a:bodyPr anchorCtr="0" anchor="t" bIns="90575" lIns="90575" spcFirstLastPara="1" rIns="90575" wrap="square" tIns="90575">
            <a:normAutofit/>
          </a:bodyPr>
          <a:lstStyle>
            <a:lvl1pPr lvl="0" algn="ctr">
              <a:lnSpc>
                <a:spcPct val="100000"/>
              </a:lnSpc>
              <a:spcBef>
                <a:spcPts val="0"/>
              </a:spcBef>
              <a:spcAft>
                <a:spcPts val="0"/>
              </a:spcAft>
              <a:buSzPts val="2075"/>
              <a:buNone/>
              <a:defRPr sz="1327"/>
            </a:lvl1pPr>
            <a:lvl2pPr lvl="1" algn="ctr">
              <a:lnSpc>
                <a:spcPct val="100000"/>
              </a:lnSpc>
              <a:spcBef>
                <a:spcPts val="0"/>
              </a:spcBef>
              <a:spcAft>
                <a:spcPts val="0"/>
              </a:spcAft>
              <a:buSzPts val="2075"/>
              <a:buNone/>
              <a:defRPr sz="1327"/>
            </a:lvl2pPr>
            <a:lvl3pPr lvl="2" algn="ctr">
              <a:lnSpc>
                <a:spcPct val="100000"/>
              </a:lnSpc>
              <a:spcBef>
                <a:spcPts val="0"/>
              </a:spcBef>
              <a:spcAft>
                <a:spcPts val="0"/>
              </a:spcAft>
              <a:buSzPts val="2075"/>
              <a:buNone/>
              <a:defRPr sz="1327"/>
            </a:lvl3pPr>
            <a:lvl4pPr lvl="3" algn="ctr">
              <a:lnSpc>
                <a:spcPct val="100000"/>
              </a:lnSpc>
              <a:spcBef>
                <a:spcPts val="0"/>
              </a:spcBef>
              <a:spcAft>
                <a:spcPts val="0"/>
              </a:spcAft>
              <a:buSzPts val="2075"/>
              <a:buNone/>
              <a:defRPr sz="1327"/>
            </a:lvl4pPr>
            <a:lvl5pPr lvl="4" algn="ctr">
              <a:lnSpc>
                <a:spcPct val="100000"/>
              </a:lnSpc>
              <a:spcBef>
                <a:spcPts val="0"/>
              </a:spcBef>
              <a:spcAft>
                <a:spcPts val="0"/>
              </a:spcAft>
              <a:buSzPts val="2075"/>
              <a:buNone/>
              <a:defRPr sz="1327"/>
            </a:lvl5pPr>
            <a:lvl6pPr lvl="5" algn="ctr">
              <a:lnSpc>
                <a:spcPct val="100000"/>
              </a:lnSpc>
              <a:spcBef>
                <a:spcPts val="0"/>
              </a:spcBef>
              <a:spcAft>
                <a:spcPts val="0"/>
              </a:spcAft>
              <a:buSzPts val="2075"/>
              <a:buNone/>
              <a:defRPr sz="1327"/>
            </a:lvl6pPr>
            <a:lvl7pPr lvl="6" algn="ctr">
              <a:lnSpc>
                <a:spcPct val="100000"/>
              </a:lnSpc>
              <a:spcBef>
                <a:spcPts val="0"/>
              </a:spcBef>
              <a:spcAft>
                <a:spcPts val="0"/>
              </a:spcAft>
              <a:buSzPts val="2075"/>
              <a:buNone/>
              <a:defRPr sz="1327"/>
            </a:lvl7pPr>
            <a:lvl8pPr lvl="7" algn="ctr">
              <a:lnSpc>
                <a:spcPct val="100000"/>
              </a:lnSpc>
              <a:spcBef>
                <a:spcPts val="0"/>
              </a:spcBef>
              <a:spcAft>
                <a:spcPts val="0"/>
              </a:spcAft>
              <a:buSzPts val="2075"/>
              <a:buNone/>
              <a:defRPr sz="1327"/>
            </a:lvl8pPr>
            <a:lvl9pPr lvl="8" algn="ctr">
              <a:lnSpc>
                <a:spcPct val="100000"/>
              </a:lnSpc>
              <a:spcBef>
                <a:spcPts val="0"/>
              </a:spcBef>
              <a:spcAft>
                <a:spcPts val="0"/>
              </a:spcAft>
              <a:buSzPts val="2075"/>
              <a:buNone/>
              <a:defRPr sz="1327"/>
            </a:lvl9pPr>
          </a:lstStyle>
          <a:p/>
        </p:txBody>
      </p:sp>
      <p:sp>
        <p:nvSpPr>
          <p:cNvPr id="39" name="Google Shape;39;p10"/>
          <p:cNvSpPr txBox="1"/>
          <p:nvPr>
            <p:ph idx="2" type="body"/>
          </p:nvPr>
        </p:nvSpPr>
        <p:spPr>
          <a:xfrm>
            <a:off x="4939502" y="724075"/>
            <a:ext cx="3837000" cy="3695100"/>
          </a:xfrm>
          <a:prstGeom prst="rect">
            <a:avLst/>
          </a:prstGeom>
          <a:noFill/>
          <a:ln>
            <a:noFill/>
          </a:ln>
        </p:spPr>
        <p:txBody>
          <a:bodyPr anchorCtr="0" anchor="ctr" bIns="90575" lIns="90575" spcFirstLastPara="1" rIns="90575" wrap="square" tIns="90575">
            <a:normAutofit/>
          </a:bodyPr>
          <a:lstStyle>
            <a:lvl1pPr indent="-341757" lvl="0" marL="457200" algn="l">
              <a:lnSpc>
                <a:spcPct val="115000"/>
              </a:lnSpc>
              <a:spcBef>
                <a:spcPts val="0"/>
              </a:spcBef>
              <a:spcAft>
                <a:spcPts val="0"/>
              </a:spcAft>
              <a:buSzPts val="1782"/>
              <a:buChar char="●"/>
              <a:defRPr sz="1781"/>
            </a:lvl1pPr>
            <a:lvl2pPr indent="-316928" lvl="1" marL="914400" algn="l">
              <a:lnSpc>
                <a:spcPct val="115000"/>
              </a:lnSpc>
              <a:spcBef>
                <a:spcPts val="0"/>
              </a:spcBef>
              <a:spcAft>
                <a:spcPts val="0"/>
              </a:spcAft>
              <a:buSzPts val="1391"/>
              <a:buChar char="○"/>
              <a:defRPr sz="1391"/>
            </a:lvl2pPr>
            <a:lvl3pPr indent="-316928" lvl="2" marL="1371600" algn="l">
              <a:lnSpc>
                <a:spcPct val="115000"/>
              </a:lnSpc>
              <a:spcBef>
                <a:spcPts val="0"/>
              </a:spcBef>
              <a:spcAft>
                <a:spcPts val="0"/>
              </a:spcAft>
              <a:buSzPts val="1391"/>
              <a:buChar char="■"/>
              <a:defRPr sz="1391"/>
            </a:lvl3pPr>
            <a:lvl4pPr indent="-316928" lvl="3" marL="1828800" algn="l">
              <a:lnSpc>
                <a:spcPct val="115000"/>
              </a:lnSpc>
              <a:spcBef>
                <a:spcPts val="0"/>
              </a:spcBef>
              <a:spcAft>
                <a:spcPts val="0"/>
              </a:spcAft>
              <a:buSzPts val="1391"/>
              <a:buChar char="●"/>
              <a:defRPr sz="1391"/>
            </a:lvl4pPr>
            <a:lvl5pPr indent="-316928" lvl="4" marL="2286000" algn="l">
              <a:lnSpc>
                <a:spcPct val="115000"/>
              </a:lnSpc>
              <a:spcBef>
                <a:spcPts val="0"/>
              </a:spcBef>
              <a:spcAft>
                <a:spcPts val="0"/>
              </a:spcAft>
              <a:buSzPts val="1391"/>
              <a:buChar char="○"/>
              <a:defRPr sz="1391"/>
            </a:lvl5pPr>
            <a:lvl6pPr indent="-316928" lvl="5" marL="2743200" algn="l">
              <a:lnSpc>
                <a:spcPct val="115000"/>
              </a:lnSpc>
              <a:spcBef>
                <a:spcPts val="0"/>
              </a:spcBef>
              <a:spcAft>
                <a:spcPts val="0"/>
              </a:spcAft>
              <a:buSzPts val="1391"/>
              <a:buChar char="■"/>
              <a:defRPr sz="1391"/>
            </a:lvl6pPr>
            <a:lvl7pPr indent="-316928" lvl="6" marL="3200400" algn="l">
              <a:lnSpc>
                <a:spcPct val="115000"/>
              </a:lnSpc>
              <a:spcBef>
                <a:spcPts val="0"/>
              </a:spcBef>
              <a:spcAft>
                <a:spcPts val="0"/>
              </a:spcAft>
              <a:buSzPts val="1391"/>
              <a:buChar char="●"/>
              <a:defRPr sz="1391"/>
            </a:lvl7pPr>
            <a:lvl8pPr indent="-316928" lvl="7" marL="3657600" algn="l">
              <a:lnSpc>
                <a:spcPct val="115000"/>
              </a:lnSpc>
              <a:spcBef>
                <a:spcPts val="0"/>
              </a:spcBef>
              <a:spcAft>
                <a:spcPts val="0"/>
              </a:spcAft>
              <a:buSzPts val="1391"/>
              <a:buChar char="○"/>
              <a:defRPr sz="1391"/>
            </a:lvl8pPr>
            <a:lvl9pPr indent="-316928" lvl="8" marL="4114800" algn="l">
              <a:lnSpc>
                <a:spcPct val="115000"/>
              </a:lnSpc>
              <a:spcBef>
                <a:spcPts val="0"/>
              </a:spcBef>
              <a:spcAft>
                <a:spcPts val="0"/>
              </a:spcAft>
              <a:buSzPts val="1391"/>
              <a:buChar char="■"/>
              <a:defRPr sz="1391"/>
            </a:lvl9pPr>
          </a:lstStyle>
          <a:p/>
        </p:txBody>
      </p:sp>
      <p:sp>
        <p:nvSpPr>
          <p:cNvPr id="40" name="Google Shape;40;p10"/>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311700" y="4230578"/>
            <a:ext cx="5998800" cy="605100"/>
          </a:xfrm>
          <a:prstGeom prst="rect">
            <a:avLst/>
          </a:prstGeom>
          <a:noFill/>
          <a:ln>
            <a:noFill/>
          </a:ln>
        </p:spPr>
        <p:txBody>
          <a:bodyPr anchorCtr="0" anchor="ctr" bIns="90575" lIns="90575" spcFirstLastPara="1" rIns="90575" wrap="square" tIns="90575">
            <a:normAutofit/>
          </a:bodyPr>
          <a:lstStyle>
            <a:lvl1pPr indent="-228600" lvl="0" marL="457200" algn="l">
              <a:lnSpc>
                <a:spcPct val="100000"/>
              </a:lnSpc>
              <a:spcBef>
                <a:spcPts val="0"/>
              </a:spcBef>
              <a:spcAft>
                <a:spcPts val="0"/>
              </a:spcAft>
              <a:buSzPts val="1782"/>
              <a:buNone/>
              <a:defRPr sz="1781"/>
            </a:lvl1pPr>
          </a:lstStyle>
          <a:p/>
        </p:txBody>
      </p:sp>
      <p:sp>
        <p:nvSpPr>
          <p:cNvPr id="43" name="Google Shape;43;p11"/>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311700" y="1106126"/>
            <a:ext cx="8520600" cy="19635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11888"/>
              <a:buNone/>
              <a:defRPr sz="7608"/>
            </a:lvl1pPr>
            <a:lvl2pPr lvl="1" algn="ctr">
              <a:lnSpc>
                <a:spcPct val="100000"/>
              </a:lnSpc>
              <a:spcBef>
                <a:spcPts val="0"/>
              </a:spcBef>
              <a:spcAft>
                <a:spcPts val="0"/>
              </a:spcAft>
              <a:buSzPts val="11888"/>
              <a:buNone/>
              <a:defRPr sz="7608"/>
            </a:lvl2pPr>
            <a:lvl3pPr lvl="2" algn="ctr">
              <a:lnSpc>
                <a:spcPct val="100000"/>
              </a:lnSpc>
              <a:spcBef>
                <a:spcPts val="0"/>
              </a:spcBef>
              <a:spcAft>
                <a:spcPts val="0"/>
              </a:spcAft>
              <a:buSzPts val="11888"/>
              <a:buNone/>
              <a:defRPr sz="7608"/>
            </a:lvl3pPr>
            <a:lvl4pPr lvl="3" algn="ctr">
              <a:lnSpc>
                <a:spcPct val="100000"/>
              </a:lnSpc>
              <a:spcBef>
                <a:spcPts val="0"/>
              </a:spcBef>
              <a:spcAft>
                <a:spcPts val="0"/>
              </a:spcAft>
              <a:buSzPts val="11888"/>
              <a:buNone/>
              <a:defRPr sz="7608"/>
            </a:lvl4pPr>
            <a:lvl5pPr lvl="4" algn="ctr">
              <a:lnSpc>
                <a:spcPct val="100000"/>
              </a:lnSpc>
              <a:spcBef>
                <a:spcPts val="0"/>
              </a:spcBef>
              <a:spcAft>
                <a:spcPts val="0"/>
              </a:spcAft>
              <a:buSzPts val="11888"/>
              <a:buNone/>
              <a:defRPr sz="7608"/>
            </a:lvl5pPr>
            <a:lvl6pPr lvl="5" algn="ctr">
              <a:lnSpc>
                <a:spcPct val="100000"/>
              </a:lnSpc>
              <a:spcBef>
                <a:spcPts val="0"/>
              </a:spcBef>
              <a:spcAft>
                <a:spcPts val="0"/>
              </a:spcAft>
              <a:buSzPts val="11888"/>
              <a:buNone/>
              <a:defRPr sz="7608"/>
            </a:lvl6pPr>
            <a:lvl7pPr lvl="6" algn="ctr">
              <a:lnSpc>
                <a:spcPct val="100000"/>
              </a:lnSpc>
              <a:spcBef>
                <a:spcPts val="0"/>
              </a:spcBef>
              <a:spcAft>
                <a:spcPts val="0"/>
              </a:spcAft>
              <a:buSzPts val="11888"/>
              <a:buNone/>
              <a:defRPr sz="7608"/>
            </a:lvl7pPr>
            <a:lvl8pPr lvl="7" algn="ctr">
              <a:lnSpc>
                <a:spcPct val="100000"/>
              </a:lnSpc>
              <a:spcBef>
                <a:spcPts val="0"/>
              </a:spcBef>
              <a:spcAft>
                <a:spcPts val="0"/>
              </a:spcAft>
              <a:buSzPts val="11888"/>
              <a:buNone/>
              <a:defRPr sz="7608"/>
            </a:lvl8pPr>
            <a:lvl9pPr lvl="8" algn="ctr">
              <a:lnSpc>
                <a:spcPct val="100000"/>
              </a:lnSpc>
              <a:spcBef>
                <a:spcPts val="0"/>
              </a:spcBef>
              <a:spcAft>
                <a:spcPts val="0"/>
              </a:spcAft>
              <a:buSzPts val="11888"/>
              <a:buNone/>
              <a:defRPr sz="7608"/>
            </a:lvl9pPr>
          </a:lstStyle>
          <a:p>
            <a:r>
              <a:t>xx%</a:t>
            </a:r>
          </a:p>
        </p:txBody>
      </p:sp>
      <p:sp>
        <p:nvSpPr>
          <p:cNvPr id="46" name="Google Shape;46;p12"/>
          <p:cNvSpPr txBox="1"/>
          <p:nvPr>
            <p:ph idx="1" type="body"/>
          </p:nvPr>
        </p:nvSpPr>
        <p:spPr>
          <a:xfrm>
            <a:off x="311700" y="3152227"/>
            <a:ext cx="8520600" cy="1300800"/>
          </a:xfrm>
          <a:prstGeom prst="rect">
            <a:avLst/>
          </a:prstGeom>
          <a:noFill/>
          <a:ln>
            <a:noFill/>
          </a:ln>
        </p:spPr>
        <p:txBody>
          <a:bodyPr anchorCtr="0" anchor="t" bIns="90575" lIns="90575" spcFirstLastPara="1" rIns="90575" wrap="square" tIns="90575">
            <a:normAutofit/>
          </a:bodyPr>
          <a:lstStyle>
            <a:lvl1pPr indent="-341757" lvl="0" marL="457200" algn="ctr">
              <a:lnSpc>
                <a:spcPct val="115000"/>
              </a:lnSpc>
              <a:spcBef>
                <a:spcPts val="0"/>
              </a:spcBef>
              <a:spcAft>
                <a:spcPts val="0"/>
              </a:spcAft>
              <a:buSzPts val="1782"/>
              <a:buChar char="●"/>
              <a:defRPr sz="1781"/>
            </a:lvl1pPr>
            <a:lvl2pPr indent="-316928" lvl="1" marL="914400" algn="ctr">
              <a:lnSpc>
                <a:spcPct val="115000"/>
              </a:lnSpc>
              <a:spcBef>
                <a:spcPts val="0"/>
              </a:spcBef>
              <a:spcAft>
                <a:spcPts val="0"/>
              </a:spcAft>
              <a:buSzPts val="1391"/>
              <a:buChar char="○"/>
              <a:defRPr sz="1391"/>
            </a:lvl2pPr>
            <a:lvl3pPr indent="-316928" lvl="2" marL="1371600" algn="ctr">
              <a:lnSpc>
                <a:spcPct val="115000"/>
              </a:lnSpc>
              <a:spcBef>
                <a:spcPts val="0"/>
              </a:spcBef>
              <a:spcAft>
                <a:spcPts val="0"/>
              </a:spcAft>
              <a:buSzPts val="1391"/>
              <a:buChar char="■"/>
              <a:defRPr sz="1391"/>
            </a:lvl3pPr>
            <a:lvl4pPr indent="-316928" lvl="3" marL="1828800" algn="ctr">
              <a:lnSpc>
                <a:spcPct val="115000"/>
              </a:lnSpc>
              <a:spcBef>
                <a:spcPts val="0"/>
              </a:spcBef>
              <a:spcAft>
                <a:spcPts val="0"/>
              </a:spcAft>
              <a:buSzPts val="1391"/>
              <a:buChar char="●"/>
              <a:defRPr sz="1391"/>
            </a:lvl4pPr>
            <a:lvl5pPr indent="-316928" lvl="4" marL="2286000" algn="ctr">
              <a:lnSpc>
                <a:spcPct val="115000"/>
              </a:lnSpc>
              <a:spcBef>
                <a:spcPts val="0"/>
              </a:spcBef>
              <a:spcAft>
                <a:spcPts val="0"/>
              </a:spcAft>
              <a:buSzPts val="1391"/>
              <a:buChar char="○"/>
              <a:defRPr sz="1391"/>
            </a:lvl5pPr>
            <a:lvl6pPr indent="-316928" lvl="5" marL="2743200" algn="ctr">
              <a:lnSpc>
                <a:spcPct val="115000"/>
              </a:lnSpc>
              <a:spcBef>
                <a:spcPts val="0"/>
              </a:spcBef>
              <a:spcAft>
                <a:spcPts val="0"/>
              </a:spcAft>
              <a:buSzPts val="1391"/>
              <a:buChar char="■"/>
              <a:defRPr sz="1391"/>
            </a:lvl6pPr>
            <a:lvl7pPr indent="-316928" lvl="6" marL="3200400" algn="ctr">
              <a:lnSpc>
                <a:spcPct val="115000"/>
              </a:lnSpc>
              <a:spcBef>
                <a:spcPts val="0"/>
              </a:spcBef>
              <a:spcAft>
                <a:spcPts val="0"/>
              </a:spcAft>
              <a:buSzPts val="1391"/>
              <a:buChar char="●"/>
              <a:defRPr sz="1391"/>
            </a:lvl7pPr>
            <a:lvl8pPr indent="-316928" lvl="7" marL="3657600" algn="ctr">
              <a:lnSpc>
                <a:spcPct val="115000"/>
              </a:lnSpc>
              <a:spcBef>
                <a:spcPts val="0"/>
              </a:spcBef>
              <a:spcAft>
                <a:spcPts val="0"/>
              </a:spcAft>
              <a:buSzPts val="1391"/>
              <a:buChar char="○"/>
              <a:defRPr sz="1391"/>
            </a:lvl8pPr>
            <a:lvl9pPr indent="-316928" lvl="8" marL="4114800" algn="ctr">
              <a:lnSpc>
                <a:spcPct val="115000"/>
              </a:lnSpc>
              <a:spcBef>
                <a:spcPts val="0"/>
              </a:spcBef>
              <a:spcAft>
                <a:spcPts val="0"/>
              </a:spcAft>
              <a:buSzPts val="1391"/>
              <a:buChar char="■"/>
              <a:defRPr sz="1391"/>
            </a:lvl9pPr>
          </a:lstStyle>
          <a:p/>
        </p:txBody>
      </p:sp>
      <p:sp>
        <p:nvSpPr>
          <p:cNvPr id="47" name="Google Shape;47;p12"/>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311700" y="1152476"/>
            <a:ext cx="8520600" cy="3416400"/>
          </a:xfrm>
          <a:prstGeom prst="rect">
            <a:avLst/>
          </a:prstGeom>
          <a:noFill/>
          <a:ln>
            <a:noFill/>
          </a:ln>
        </p:spPr>
        <p:txBody>
          <a:bodyPr anchorCtr="0" anchor="t" bIns="90575" lIns="90575" spcFirstLastPara="1" rIns="90575" wrap="square" tIns="90575">
            <a:normAutofit/>
          </a:bodyPr>
          <a:lstStyle>
            <a:lvl1pPr indent="-341757" lvl="0" marL="457200" marR="0" rtl="0" algn="l">
              <a:lnSpc>
                <a:spcPct val="115000"/>
              </a:lnSpc>
              <a:spcBef>
                <a:spcPts val="0"/>
              </a:spcBef>
              <a:spcAft>
                <a:spcPts val="0"/>
              </a:spcAft>
              <a:buClr>
                <a:schemeClr val="dk2"/>
              </a:buClr>
              <a:buSzPts val="1782"/>
              <a:buFont typeface="Arial"/>
              <a:buChar char="●"/>
              <a:defRPr b="0" i="0" sz="1781" u="none" cap="none" strike="noStrike">
                <a:solidFill>
                  <a:schemeClr val="dk2"/>
                </a:solidFill>
                <a:latin typeface="Arial"/>
                <a:ea typeface="Arial"/>
                <a:cs typeface="Arial"/>
                <a:sym typeface="Arial"/>
              </a:defRPr>
            </a:lvl1pPr>
            <a:lvl2pPr indent="-316928" lvl="1" marL="9144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2pPr>
            <a:lvl3pPr indent="-316928" lvl="2" marL="13716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3pPr>
            <a:lvl4pPr indent="-316928" lvl="3" marL="18288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4pPr>
            <a:lvl5pPr indent="-316928" lvl="4" marL="22860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5pPr>
            <a:lvl6pPr indent="-316928" lvl="5" marL="27432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6pPr>
            <a:lvl7pPr indent="-316928" lvl="6" marL="32004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7pPr>
            <a:lvl8pPr indent="-316928" lvl="7" marL="36576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8pPr>
            <a:lvl9pPr indent="-316928" lvl="8" marL="41148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image" Target="../media/image8.jpg"/><Relationship Id="rId13" Type="http://schemas.openxmlformats.org/officeDocument/2006/relationships/image" Target="../media/image3.pn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11.png"/><Relationship Id="rId9" Type="http://schemas.openxmlformats.org/officeDocument/2006/relationships/image" Target="../media/image12.png"/><Relationship Id="rId1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6.png"/><Relationship Id="rId7" Type="http://schemas.openxmlformats.org/officeDocument/2006/relationships/image" Target="../media/image4.png"/><Relationship Id="rId8"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b="21909" l="9561" r="11287" t="13888"/>
          <a:stretch/>
        </p:blipFill>
        <p:spPr>
          <a:xfrm>
            <a:off x="1294055" y="4491289"/>
            <a:ext cx="1455513" cy="597232"/>
          </a:xfrm>
          <a:prstGeom prst="rect">
            <a:avLst/>
          </a:prstGeom>
          <a:noFill/>
          <a:ln>
            <a:noFill/>
          </a:ln>
        </p:spPr>
      </p:pic>
      <p:sp>
        <p:nvSpPr>
          <p:cNvPr id="55" name="Google Shape;55;g1efd191b55a_0_0"/>
          <p:cNvSpPr txBox="1"/>
          <p:nvPr/>
        </p:nvSpPr>
        <p:spPr>
          <a:xfrm>
            <a:off x="132525" y="646525"/>
            <a:ext cx="2484600" cy="1616400"/>
          </a:xfrm>
          <a:prstGeom prst="rect">
            <a:avLst/>
          </a:prstGeom>
          <a:noFill/>
          <a:ln cap="flat" cmpd="sng" w="38100">
            <a:solidFill>
              <a:srgbClr val="FFDBF2"/>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81"/>
              <a:buFont typeface="Arial"/>
              <a:buNone/>
            </a:pPr>
            <a:r>
              <a:t/>
            </a:r>
            <a:endParaRPr b="0" i="0" sz="781" u="none" cap="none" strike="noStrike">
              <a:solidFill>
                <a:srgbClr val="000000"/>
              </a:solidFill>
              <a:latin typeface="Arial"/>
              <a:ea typeface="Arial"/>
              <a:cs typeface="Arial"/>
              <a:sym typeface="Arial"/>
            </a:endParaRPr>
          </a:p>
        </p:txBody>
      </p:sp>
      <p:sp>
        <p:nvSpPr>
          <p:cNvPr id="56" name="Google Shape;56;g1efd191b55a_0_0"/>
          <p:cNvSpPr txBox="1"/>
          <p:nvPr/>
        </p:nvSpPr>
        <p:spPr>
          <a:xfrm>
            <a:off x="2538450" y="29125"/>
            <a:ext cx="5775000" cy="617400"/>
          </a:xfrm>
          <a:prstGeom prst="rect">
            <a:avLst/>
          </a:prstGeom>
          <a:noFill/>
          <a:ln>
            <a:noFill/>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969"/>
              <a:buFont typeface="Arial"/>
              <a:buNone/>
            </a:pPr>
            <a:r>
              <a:rPr b="1" i="0" lang="en" sz="800" u="none" cap="none" strike="noStrike">
                <a:solidFill>
                  <a:srgbClr val="000000"/>
                </a:solidFill>
                <a:latin typeface="Times"/>
                <a:ea typeface="Times"/>
                <a:cs typeface="Times"/>
                <a:sym typeface="Times"/>
              </a:rPr>
              <a:t>Reimagining Cancer Diagnostics: A Cell-free Biosensor for Early Detection of HER-2 Positive Breast Cancer</a:t>
            </a:r>
            <a:endParaRPr b="1" i="0" sz="800" u="none" cap="none" strike="noStrike">
              <a:solidFill>
                <a:srgbClr val="000000"/>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906"/>
              <a:buFont typeface="Arial"/>
              <a:buNone/>
            </a:pPr>
            <a:r>
              <a:rPr b="0" i="0" lang="en" sz="800" u="none" cap="none" strike="noStrike">
                <a:solidFill>
                  <a:srgbClr val="000000"/>
                </a:solidFill>
                <a:latin typeface="Times"/>
                <a:ea typeface="Times"/>
                <a:cs typeface="Times"/>
                <a:sym typeface="Times"/>
              </a:rPr>
              <a:t>Abigail Sanchez Chavez, Chloe Martin, Bria Washington, Daniella Rico, Zion Jatta, Abigail Ejoga, Temitayo Fakunle, Dr. Tiffany  Jones, Laura Guerrero (Jewett Lab, Stanford University)</a:t>
            </a:r>
            <a:endParaRPr b="0" i="0" sz="800" u="none" cap="none" strike="noStrike">
              <a:solidFill>
                <a:srgbClr val="000000"/>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906"/>
              <a:buFont typeface="Arial"/>
              <a:buNone/>
            </a:pPr>
            <a:r>
              <a:rPr b="0" i="0" lang="en" sz="800" u="none" cap="none" strike="noStrike">
                <a:solidFill>
                  <a:srgbClr val="000000"/>
                </a:solidFill>
                <a:latin typeface="Times"/>
                <a:ea typeface="Times"/>
                <a:cs typeface="Times"/>
                <a:sym typeface="Times"/>
              </a:rPr>
              <a:t>South Cobb High School, Austell, Georgia, US</a:t>
            </a:r>
            <a:endParaRPr b="0" i="0" sz="800" u="none" cap="none" strike="noStrike">
              <a:solidFill>
                <a:srgbClr val="000000"/>
              </a:solidFill>
              <a:latin typeface="Times"/>
              <a:ea typeface="Times"/>
              <a:cs typeface="Times"/>
              <a:sym typeface="Times"/>
            </a:endParaRPr>
          </a:p>
        </p:txBody>
      </p:sp>
      <p:sp>
        <p:nvSpPr>
          <p:cNvPr id="57" name="Google Shape;57;g1efd191b55a_0_0"/>
          <p:cNvSpPr txBox="1"/>
          <p:nvPr/>
        </p:nvSpPr>
        <p:spPr>
          <a:xfrm>
            <a:off x="121925" y="2352899"/>
            <a:ext cx="2484600" cy="2138400"/>
          </a:xfrm>
          <a:prstGeom prst="rect">
            <a:avLst/>
          </a:prstGeom>
          <a:noFill/>
          <a:ln cap="flat" cmpd="sng" w="38100">
            <a:solidFill>
              <a:srgbClr val="FFDBF2"/>
            </a:solidFill>
            <a:prstDash val="solid"/>
            <a:round/>
            <a:headEnd len="sm" w="sm" type="none"/>
            <a:tailEnd len="sm" w="sm" type="none"/>
          </a:ln>
        </p:spPr>
        <p:txBody>
          <a:bodyPr anchorCtr="0" anchor="ctr" bIns="14275" lIns="109725" spcFirstLastPara="1" rIns="109725" wrap="square" tIns="14275">
            <a:noAutofit/>
          </a:bodyPr>
          <a:lstStyle/>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81"/>
              <a:buFont typeface="Arial"/>
              <a:buNone/>
            </a:pPr>
            <a:r>
              <a:rPr b="1" i="0" lang="en" sz="781" u="none" cap="none" strike="noStrike">
                <a:solidFill>
                  <a:srgbClr val="000000"/>
                </a:solidFill>
                <a:latin typeface="Times"/>
                <a:ea typeface="Times"/>
                <a:cs typeface="Times"/>
                <a:sym typeface="Times"/>
              </a:rPr>
              <a:t>Introduction/Background</a:t>
            </a:r>
            <a:endParaRPr b="1" i="0" sz="781" u="none" cap="none" strike="noStrike">
              <a:solidFill>
                <a:srgbClr val="000000"/>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Times"/>
              <a:ea typeface="Times"/>
              <a:cs typeface="Times"/>
              <a:sym typeface="Times"/>
            </a:endParaRPr>
          </a:p>
          <a:p>
            <a:pPr indent="0" lvl="0" marL="0" marR="0" rtl="0" algn="l">
              <a:lnSpc>
                <a:spcPct val="100000"/>
              </a:lnSpc>
              <a:spcBef>
                <a:spcPts val="0"/>
              </a:spcBef>
              <a:spcAft>
                <a:spcPts val="0"/>
              </a:spcAft>
              <a:buClr>
                <a:srgbClr val="000000"/>
              </a:buClr>
              <a:buSzPts val="781"/>
              <a:buFont typeface="Arial"/>
              <a:buNone/>
            </a:pPr>
            <a:r>
              <a:t/>
            </a:r>
            <a:endParaRPr b="0" i="0" sz="550" u="none" cap="none" strike="noStrike">
              <a:solidFill>
                <a:srgbClr val="000000"/>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a:p>
            <a:pPr indent="0" lvl="0" marL="0" marR="0" rtl="0" algn="l">
              <a:lnSpc>
                <a:spcPct val="115000"/>
              </a:lnSpc>
              <a:spcBef>
                <a:spcPts val="0"/>
              </a:spcBef>
              <a:spcAft>
                <a:spcPts val="0"/>
              </a:spcAft>
              <a:buClr>
                <a:schemeClr val="dk1"/>
              </a:buClr>
              <a:buSzPts val="1100"/>
              <a:buFont typeface="Arial"/>
              <a:buNone/>
            </a:pPr>
            <a:r>
              <a:t/>
            </a:r>
            <a:endParaRPr b="0" i="0" sz="550" u="none" cap="none" strike="noStrike">
              <a:solidFill>
                <a:schemeClr val="dk1"/>
              </a:solidFill>
              <a:latin typeface="Times"/>
              <a:ea typeface="Times"/>
              <a:cs typeface="Times"/>
              <a:sym typeface="Times"/>
            </a:endParaRPr>
          </a:p>
        </p:txBody>
      </p:sp>
      <p:sp>
        <p:nvSpPr>
          <p:cNvPr id="58" name="Google Shape;58;g1efd191b55a_0_0"/>
          <p:cNvSpPr txBox="1"/>
          <p:nvPr/>
        </p:nvSpPr>
        <p:spPr>
          <a:xfrm>
            <a:off x="2731900" y="646525"/>
            <a:ext cx="3300600" cy="3844800"/>
          </a:xfrm>
          <a:prstGeom prst="rect">
            <a:avLst/>
          </a:prstGeom>
          <a:noFill/>
          <a:ln cap="flat" cmpd="sng" w="38100">
            <a:solidFill>
              <a:srgbClr val="FFDBF2"/>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rPr b="1" i="0" lang="en" sz="781" u="none" cap="none" strike="noStrike">
                <a:solidFill>
                  <a:srgbClr val="000000"/>
                </a:solidFill>
                <a:latin typeface="Times"/>
                <a:ea typeface="Times"/>
                <a:cs typeface="Times"/>
                <a:sym typeface="Times"/>
              </a:rPr>
              <a:t>Science Content</a:t>
            </a:r>
            <a:endParaRPr b="1" i="0" sz="781" u="none" cap="none" strike="noStrike">
              <a:solidFill>
                <a:srgbClr val="000000"/>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l">
              <a:lnSpc>
                <a:spcPct val="100000"/>
              </a:lnSpc>
              <a:spcBef>
                <a:spcPts val="0"/>
              </a:spcBef>
              <a:spcAft>
                <a:spcPts val="0"/>
              </a:spcAft>
              <a:buClr>
                <a:srgbClr val="000000"/>
              </a:buClr>
              <a:buSzPts val="749"/>
              <a:buFont typeface="Arial"/>
              <a:buNone/>
            </a:pPr>
            <a:r>
              <a:rPr b="0" i="0" lang="en" sz="749" u="none" cap="none" strike="noStrike">
                <a:solidFill>
                  <a:schemeClr val="dk1"/>
                </a:solidFill>
                <a:latin typeface="Times"/>
                <a:ea typeface="Times"/>
                <a:cs typeface="Times"/>
                <a:sym typeface="Times"/>
              </a:rPr>
              <a:t>   </a:t>
            </a:r>
            <a:endParaRPr b="0" i="0" sz="749" u="none" cap="none" strike="noStrike">
              <a:solidFill>
                <a:schemeClr val="dk1"/>
              </a:solidFill>
              <a:latin typeface="Times"/>
              <a:ea typeface="Times"/>
              <a:cs typeface="Times"/>
              <a:sym typeface="Times"/>
            </a:endParaRPr>
          </a:p>
          <a:p>
            <a:pPr indent="0" lvl="0" marL="0" marR="0" rtl="0" algn="l">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l">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l">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l">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749"/>
              <a:buFont typeface="Arial"/>
              <a:buNone/>
            </a:pPr>
            <a:r>
              <a:t/>
            </a:r>
            <a:endParaRPr b="0" i="0" sz="749" u="none" cap="none" strike="noStrike">
              <a:solidFill>
                <a:schemeClr val="dk1"/>
              </a:solidFill>
              <a:latin typeface="Calibri"/>
              <a:ea typeface="Calibri"/>
              <a:cs typeface="Calibri"/>
              <a:sym typeface="Calibri"/>
            </a:endParaRPr>
          </a:p>
        </p:txBody>
      </p:sp>
      <p:sp>
        <p:nvSpPr>
          <p:cNvPr id="59" name="Google Shape;59;g1efd191b55a_0_0"/>
          <p:cNvSpPr txBox="1"/>
          <p:nvPr/>
        </p:nvSpPr>
        <p:spPr>
          <a:xfrm>
            <a:off x="6116175" y="646525"/>
            <a:ext cx="2877000" cy="1372500"/>
          </a:xfrm>
          <a:prstGeom prst="rect">
            <a:avLst/>
          </a:prstGeom>
          <a:noFill/>
          <a:ln cap="flat" cmpd="sng" w="38100">
            <a:solidFill>
              <a:srgbClr val="FFDBF2"/>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t/>
            </a:r>
            <a:endParaRPr b="1" i="0" sz="7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81"/>
              <a:buFont typeface="Arial"/>
              <a:buNone/>
            </a:pPr>
            <a:r>
              <a:t/>
            </a:r>
            <a:endParaRPr b="1" i="0" sz="750" u="none" cap="none" strike="noStrike">
              <a:solidFill>
                <a:srgbClr val="000000"/>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81"/>
              <a:buFont typeface="Arial"/>
              <a:buNone/>
            </a:pPr>
            <a:r>
              <a:t/>
            </a:r>
            <a:endParaRPr b="1" i="0" sz="750" u="none" cap="none" strike="noStrike">
              <a:solidFill>
                <a:srgbClr val="000000"/>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781"/>
              <a:buFont typeface="Arial"/>
              <a:buNone/>
            </a:pPr>
            <a:r>
              <a:rPr b="1" i="0" lang="en" sz="750" u="none" cap="none" strike="noStrike">
                <a:solidFill>
                  <a:srgbClr val="000000"/>
                </a:solidFill>
                <a:latin typeface="Times"/>
                <a:ea typeface="Times"/>
                <a:cs typeface="Times"/>
                <a:sym typeface="Times"/>
              </a:rPr>
              <a:t>Next Steps</a:t>
            </a:r>
            <a:endParaRPr b="0" i="0" sz="600" u="none" cap="none" strike="noStrike">
              <a:solidFill>
                <a:schemeClr val="dk1"/>
              </a:solidFill>
              <a:latin typeface="Times"/>
              <a:ea typeface="Times"/>
              <a:cs typeface="Times"/>
              <a:sym typeface="Times"/>
            </a:endParaRPr>
          </a:p>
          <a:p>
            <a:pPr indent="0" lvl="0" marL="45720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p:txBody>
      </p:sp>
      <p:sp>
        <p:nvSpPr>
          <p:cNvPr id="60" name="Google Shape;60;g1efd191b55a_0_0"/>
          <p:cNvSpPr txBox="1"/>
          <p:nvPr/>
        </p:nvSpPr>
        <p:spPr>
          <a:xfrm>
            <a:off x="6126925" y="3339475"/>
            <a:ext cx="2863200" cy="1149600"/>
          </a:xfrm>
          <a:prstGeom prst="rect">
            <a:avLst/>
          </a:prstGeom>
          <a:noFill/>
          <a:ln cap="flat" cmpd="sng" w="38100">
            <a:solidFill>
              <a:srgbClr val="FFDBF2"/>
            </a:solidFill>
            <a:prstDash val="solid"/>
            <a:round/>
            <a:headEnd len="sm" w="sm" type="none"/>
            <a:tailEnd len="sm" w="sm" type="none"/>
          </a:ln>
        </p:spPr>
        <p:txBody>
          <a:bodyPr anchorCtr="0" anchor="t"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81"/>
              <a:buFont typeface="Arial"/>
              <a:buNone/>
            </a:pPr>
            <a:r>
              <a:rPr b="1" i="0" lang="en" sz="781" u="none" cap="none" strike="noStrike">
                <a:solidFill>
                  <a:srgbClr val="000000"/>
                </a:solidFill>
                <a:latin typeface="Times"/>
                <a:ea typeface="Times"/>
                <a:cs typeface="Times"/>
                <a:sym typeface="Times"/>
              </a:rPr>
              <a:t>References and Acknowledgements</a:t>
            </a:r>
            <a:endParaRPr b="0" i="0" sz="562" u="none" cap="none" strike="noStrike">
              <a:solidFill>
                <a:schemeClr val="dk1"/>
              </a:solidFill>
              <a:latin typeface="Times"/>
              <a:ea typeface="Times"/>
              <a:cs typeface="Times"/>
              <a:sym typeface="Times"/>
            </a:endParaRPr>
          </a:p>
          <a:p>
            <a:pPr indent="0" lvl="0" marL="0" marR="0" rtl="0" algn="l">
              <a:lnSpc>
                <a:spcPct val="100000"/>
              </a:lnSpc>
              <a:spcBef>
                <a:spcPts val="0"/>
              </a:spcBef>
              <a:spcAft>
                <a:spcPts val="0"/>
              </a:spcAft>
              <a:buClr>
                <a:srgbClr val="000000"/>
              </a:buClr>
              <a:buSzPts val="562"/>
              <a:buFont typeface="Arial"/>
              <a:buNone/>
            </a:pPr>
            <a:r>
              <a:t/>
            </a:r>
            <a:endParaRPr b="0" i="0" sz="562" u="none" cap="none" strike="noStrike">
              <a:solidFill>
                <a:schemeClr val="dk1"/>
              </a:solidFill>
              <a:latin typeface="Calibri"/>
              <a:ea typeface="Calibri"/>
              <a:cs typeface="Calibri"/>
              <a:sym typeface="Calibri"/>
            </a:endParaRPr>
          </a:p>
          <a:p>
            <a:pPr indent="0" lvl="0" marL="71423" marR="0" rtl="0" algn="l">
              <a:lnSpc>
                <a:spcPct val="100000"/>
              </a:lnSpc>
              <a:spcBef>
                <a:spcPts val="0"/>
              </a:spcBef>
              <a:spcAft>
                <a:spcPts val="0"/>
              </a:spcAft>
              <a:buClr>
                <a:srgbClr val="000000"/>
              </a:buClr>
              <a:buSzPts val="562"/>
              <a:buFont typeface="Arial"/>
              <a:buNone/>
            </a:pPr>
            <a:r>
              <a:t/>
            </a:r>
            <a:endParaRPr b="0" i="0" sz="662" u="none" cap="none" strike="noStrike">
              <a:solidFill>
                <a:schemeClr val="dk1"/>
              </a:solidFill>
              <a:latin typeface="Times"/>
              <a:ea typeface="Times"/>
              <a:cs typeface="Times"/>
              <a:sym typeface="Times"/>
            </a:endParaRPr>
          </a:p>
        </p:txBody>
      </p:sp>
      <p:pic>
        <p:nvPicPr>
          <p:cNvPr id="61" name="Google Shape;61;g1efd191b55a_0_0"/>
          <p:cNvPicPr preferRelativeResize="0"/>
          <p:nvPr/>
        </p:nvPicPr>
        <p:blipFill rotWithShape="1">
          <a:blip r:embed="rId4">
            <a:alphaModFix/>
          </a:blip>
          <a:srcRect b="-9660" l="0" r="0" t="0"/>
          <a:stretch/>
        </p:blipFill>
        <p:spPr>
          <a:xfrm>
            <a:off x="256405" y="-34621"/>
            <a:ext cx="1730663" cy="681150"/>
          </a:xfrm>
          <a:prstGeom prst="rect">
            <a:avLst/>
          </a:prstGeom>
          <a:noFill/>
          <a:ln>
            <a:noFill/>
          </a:ln>
        </p:spPr>
      </p:pic>
      <p:pic>
        <p:nvPicPr>
          <p:cNvPr id="62" name="Google Shape;62;g1efd191b55a_0_0"/>
          <p:cNvPicPr preferRelativeResize="0"/>
          <p:nvPr/>
        </p:nvPicPr>
        <p:blipFill rotWithShape="1">
          <a:blip r:embed="rId5">
            <a:alphaModFix/>
          </a:blip>
          <a:srcRect b="0" l="0" r="0" t="0"/>
          <a:stretch/>
        </p:blipFill>
        <p:spPr>
          <a:xfrm>
            <a:off x="5967339" y="4595000"/>
            <a:ext cx="1023327" cy="403536"/>
          </a:xfrm>
          <a:prstGeom prst="rect">
            <a:avLst/>
          </a:prstGeom>
          <a:noFill/>
          <a:ln>
            <a:noFill/>
          </a:ln>
        </p:spPr>
      </p:pic>
      <p:pic>
        <p:nvPicPr>
          <p:cNvPr id="63" name="Google Shape;63;g1efd191b55a_0_0"/>
          <p:cNvPicPr preferRelativeResize="0"/>
          <p:nvPr/>
        </p:nvPicPr>
        <p:blipFill rotWithShape="1">
          <a:blip r:embed="rId6">
            <a:alphaModFix/>
          </a:blip>
          <a:srcRect b="0" l="0" r="0" t="0"/>
          <a:stretch/>
        </p:blipFill>
        <p:spPr>
          <a:xfrm>
            <a:off x="2909833" y="4626891"/>
            <a:ext cx="1348398" cy="437648"/>
          </a:xfrm>
          <a:prstGeom prst="rect">
            <a:avLst/>
          </a:prstGeom>
          <a:noFill/>
          <a:ln>
            <a:noFill/>
          </a:ln>
        </p:spPr>
      </p:pic>
      <p:pic>
        <p:nvPicPr>
          <p:cNvPr id="64" name="Google Shape;64;g1efd191b55a_0_0"/>
          <p:cNvPicPr preferRelativeResize="0"/>
          <p:nvPr/>
        </p:nvPicPr>
        <p:blipFill rotWithShape="1">
          <a:blip r:embed="rId7">
            <a:alphaModFix/>
          </a:blip>
          <a:srcRect b="0" l="0" r="0" t="0"/>
          <a:stretch/>
        </p:blipFill>
        <p:spPr>
          <a:xfrm>
            <a:off x="7474851" y="4570872"/>
            <a:ext cx="448326" cy="449886"/>
          </a:xfrm>
          <a:prstGeom prst="rect">
            <a:avLst/>
          </a:prstGeom>
          <a:noFill/>
          <a:ln>
            <a:noFill/>
          </a:ln>
        </p:spPr>
      </p:pic>
      <p:sp>
        <p:nvSpPr>
          <p:cNvPr id="65" name="Google Shape;65;g1efd191b55a_0_0"/>
          <p:cNvSpPr txBox="1"/>
          <p:nvPr/>
        </p:nvSpPr>
        <p:spPr>
          <a:xfrm>
            <a:off x="2809357" y="941820"/>
            <a:ext cx="2361000" cy="114900"/>
          </a:xfrm>
          <a:prstGeom prst="rect">
            <a:avLst/>
          </a:prstGeom>
          <a:noFill/>
          <a:ln>
            <a:noFill/>
          </a:ln>
        </p:spPr>
        <p:txBody>
          <a:bodyPr anchorCtr="0" anchor="t" bIns="11150" lIns="22325" spcFirstLastPara="1" rIns="22325" wrap="square" tIns="11150">
            <a:spAutoFit/>
          </a:bodyPr>
          <a:lstStyle/>
          <a:p>
            <a:pPr indent="0" lvl="0" marL="0" marR="0" rtl="0" algn="l">
              <a:lnSpc>
                <a:spcPct val="100000"/>
              </a:lnSpc>
              <a:spcBef>
                <a:spcPts val="0"/>
              </a:spcBef>
              <a:spcAft>
                <a:spcPts val="0"/>
              </a:spcAft>
              <a:buClr>
                <a:srgbClr val="000000"/>
              </a:buClr>
              <a:buSzPts val="976"/>
              <a:buFont typeface="Arial"/>
              <a:buNone/>
            </a:pPr>
            <a:r>
              <a:rPr b="1" i="0" lang="en" sz="600" u="none" cap="none" strike="noStrike">
                <a:solidFill>
                  <a:srgbClr val="000000"/>
                </a:solidFill>
                <a:latin typeface="Times"/>
                <a:ea typeface="Times"/>
                <a:cs typeface="Times"/>
                <a:sym typeface="Times"/>
              </a:rPr>
              <a:t>Conceptual Flow</a:t>
            </a:r>
            <a:endParaRPr b="0" i="0" sz="600" u="none" cap="none" strike="noStrike">
              <a:solidFill>
                <a:srgbClr val="000000"/>
              </a:solidFill>
              <a:latin typeface="Times"/>
              <a:ea typeface="Times"/>
              <a:cs typeface="Times"/>
              <a:sym typeface="Times"/>
            </a:endParaRPr>
          </a:p>
        </p:txBody>
      </p:sp>
      <p:pic>
        <p:nvPicPr>
          <p:cNvPr id="66" name="Google Shape;66;g1efd191b55a_0_0"/>
          <p:cNvPicPr preferRelativeResize="0"/>
          <p:nvPr/>
        </p:nvPicPr>
        <p:blipFill rotWithShape="1">
          <a:blip r:embed="rId8">
            <a:alphaModFix/>
          </a:blip>
          <a:srcRect b="0" l="0" r="0" t="0"/>
          <a:stretch/>
        </p:blipFill>
        <p:spPr>
          <a:xfrm>
            <a:off x="4438586" y="4596904"/>
            <a:ext cx="1348398" cy="399723"/>
          </a:xfrm>
          <a:prstGeom prst="rect">
            <a:avLst/>
          </a:prstGeom>
          <a:noFill/>
          <a:ln>
            <a:noFill/>
          </a:ln>
        </p:spPr>
      </p:pic>
      <p:sp>
        <p:nvSpPr>
          <p:cNvPr id="67" name="Google Shape;67;g1efd191b55a_0_0"/>
          <p:cNvSpPr txBox="1"/>
          <p:nvPr/>
        </p:nvSpPr>
        <p:spPr>
          <a:xfrm>
            <a:off x="165125" y="975788"/>
            <a:ext cx="2441400" cy="1149600"/>
          </a:xfrm>
          <a:prstGeom prst="rect">
            <a:avLst/>
          </a:prstGeom>
          <a:noFill/>
          <a:ln>
            <a:noFill/>
          </a:ln>
        </p:spPr>
        <p:txBody>
          <a:bodyPr anchorCtr="0" anchor="ctr"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550"/>
              <a:buFont typeface="Arial"/>
              <a:buNone/>
            </a:pPr>
            <a:r>
              <a:rPr b="0" i="0" lang="en" sz="550" u="none" cap="none" strike="noStrike">
                <a:solidFill>
                  <a:schemeClr val="dk1"/>
                </a:solidFill>
                <a:latin typeface="Times"/>
                <a:ea typeface="Times"/>
                <a:cs typeface="Times"/>
                <a:sym typeface="Times"/>
              </a:rPr>
              <a:t>Breast cancer is known to be one of the most aggressive types of cancer in women, with an alarming estimate of 300,000 cases being diagnosed every year. Early detection of an aggressive and malignant  cancer is imperative for receiving targeted therapy and treatment.  Detecting the overexpression of the HER-2 protein, a major contributor to breast cancer, can be utilized in early stages to reduce the risk of the cancer spreading and fatal outcomes. This project aims to design a cell-free biosensor that detects HER-2 overexpression using a DNA aptamer with high specificity for the protein. Once the HER-2 aptamer and the protein bind, a toehold switch is then activated, producing a reporter signal that indicates HER-2 overexpression. With further experimental verification, the final design for the cell-free biosensor and research suggests that this approach offers a low-cost alternative for detecting HER-2 overexpression and improving the efficiency and accessibility of cancer detection methods.</a:t>
            </a:r>
            <a:endParaRPr b="0" i="0" sz="550" u="none" cap="none" strike="noStrike">
              <a:solidFill>
                <a:schemeClr val="dk2"/>
              </a:solidFill>
              <a:latin typeface="Times"/>
              <a:ea typeface="Times"/>
              <a:cs typeface="Times"/>
              <a:sym typeface="Times"/>
            </a:endParaRPr>
          </a:p>
        </p:txBody>
      </p:sp>
      <p:pic>
        <p:nvPicPr>
          <p:cNvPr id="68" name="Google Shape;68;g1efd191b55a_0_0"/>
          <p:cNvPicPr preferRelativeResize="0"/>
          <p:nvPr/>
        </p:nvPicPr>
        <p:blipFill rotWithShape="1">
          <a:blip r:embed="rId9">
            <a:alphaModFix/>
          </a:blip>
          <a:srcRect b="0" l="0" r="0" t="0"/>
          <a:stretch/>
        </p:blipFill>
        <p:spPr>
          <a:xfrm>
            <a:off x="2809354" y="1027596"/>
            <a:ext cx="2889781" cy="363783"/>
          </a:xfrm>
          <a:prstGeom prst="rect">
            <a:avLst/>
          </a:prstGeom>
          <a:noFill/>
          <a:ln>
            <a:noFill/>
          </a:ln>
        </p:spPr>
      </p:pic>
      <p:sp>
        <p:nvSpPr>
          <p:cNvPr id="69" name="Google Shape;69;g1efd191b55a_0_0"/>
          <p:cNvSpPr txBox="1"/>
          <p:nvPr/>
        </p:nvSpPr>
        <p:spPr>
          <a:xfrm>
            <a:off x="2809357" y="1391370"/>
            <a:ext cx="2361000" cy="114900"/>
          </a:xfrm>
          <a:prstGeom prst="rect">
            <a:avLst/>
          </a:prstGeom>
          <a:noFill/>
          <a:ln>
            <a:noFill/>
          </a:ln>
        </p:spPr>
        <p:txBody>
          <a:bodyPr anchorCtr="0" anchor="t" bIns="11150" lIns="22325" spcFirstLastPara="1" rIns="22325" wrap="square" tIns="11150">
            <a:spAutoFit/>
          </a:bodyPr>
          <a:lstStyle/>
          <a:p>
            <a:pPr indent="0" lvl="0" marL="0" marR="0" rtl="0" algn="l">
              <a:lnSpc>
                <a:spcPct val="100000"/>
              </a:lnSpc>
              <a:spcBef>
                <a:spcPts val="0"/>
              </a:spcBef>
              <a:spcAft>
                <a:spcPts val="0"/>
              </a:spcAft>
              <a:buClr>
                <a:srgbClr val="000000"/>
              </a:buClr>
              <a:buSzPts val="976"/>
              <a:buFont typeface="Arial"/>
              <a:buNone/>
            </a:pPr>
            <a:r>
              <a:rPr b="1" i="0" lang="en" sz="600" u="none" cap="none" strike="noStrike">
                <a:solidFill>
                  <a:srgbClr val="000000"/>
                </a:solidFill>
                <a:latin typeface="Times"/>
                <a:ea typeface="Times"/>
                <a:cs typeface="Times"/>
                <a:sym typeface="Times"/>
              </a:rPr>
              <a:t>Experimental Progression</a:t>
            </a:r>
            <a:endParaRPr b="0" i="0" sz="600" u="none" cap="none" strike="noStrike">
              <a:solidFill>
                <a:srgbClr val="000000"/>
              </a:solidFill>
              <a:latin typeface="Times"/>
              <a:ea typeface="Times"/>
              <a:cs typeface="Times"/>
              <a:sym typeface="Times"/>
            </a:endParaRPr>
          </a:p>
        </p:txBody>
      </p:sp>
      <p:sp>
        <p:nvSpPr>
          <p:cNvPr id="70" name="Google Shape;70;g1efd191b55a_0_0"/>
          <p:cNvSpPr txBox="1"/>
          <p:nvPr/>
        </p:nvSpPr>
        <p:spPr>
          <a:xfrm>
            <a:off x="2770425" y="1451150"/>
            <a:ext cx="3158100" cy="1003500"/>
          </a:xfrm>
          <a:prstGeom prst="rect">
            <a:avLst/>
          </a:prstGeom>
          <a:noFill/>
          <a:ln>
            <a:noFill/>
          </a:ln>
        </p:spPr>
        <p:txBody>
          <a:bodyPr anchorCtr="0" anchor="ctr"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550"/>
              <a:buFont typeface="Arial"/>
              <a:buNone/>
            </a:pPr>
            <a:r>
              <a:t/>
            </a:r>
            <a:endParaRPr b="1" i="0" sz="550" u="none" cap="none" strike="noStrike">
              <a:solidFill>
                <a:schemeClr val="dk2"/>
              </a:solidFill>
              <a:latin typeface="Times"/>
              <a:ea typeface="Times"/>
              <a:cs typeface="Times"/>
              <a:sym typeface="Times"/>
            </a:endParaRPr>
          </a:p>
          <a:p>
            <a:pPr indent="-172084" lvl="0" marL="182880" marR="0" rtl="0" algn="just">
              <a:lnSpc>
                <a:spcPct val="115000"/>
              </a:lnSpc>
              <a:spcBef>
                <a:spcPts val="0"/>
              </a:spcBef>
              <a:spcAft>
                <a:spcPts val="0"/>
              </a:spcAft>
              <a:buClr>
                <a:schemeClr val="dk1"/>
              </a:buClr>
              <a:buSzPts val="550"/>
              <a:buFont typeface="Times"/>
              <a:buAutoNum type="arabicPeriod"/>
            </a:pPr>
            <a:r>
              <a:rPr b="0" i="0" lang="en" sz="550" u="none" cap="none" strike="noStrike">
                <a:solidFill>
                  <a:schemeClr val="dk1"/>
                </a:solidFill>
                <a:latin typeface="Times"/>
                <a:ea typeface="Times"/>
                <a:cs typeface="Times"/>
                <a:sym typeface="Times"/>
              </a:rPr>
              <a:t>Designed the biosensor genetic circuit </a:t>
            </a:r>
            <a:r>
              <a:rPr b="0" i="1" lang="en" sz="550" u="none" cap="none" strike="noStrike">
                <a:solidFill>
                  <a:schemeClr val="dk1"/>
                </a:solidFill>
                <a:latin typeface="Times"/>
                <a:ea typeface="Times"/>
                <a:cs typeface="Times"/>
                <a:sym typeface="Times"/>
              </a:rPr>
              <a:t>in silico</a:t>
            </a:r>
            <a:r>
              <a:rPr b="0" i="0" lang="en" sz="550" u="none" cap="none" strike="noStrike">
                <a:solidFill>
                  <a:schemeClr val="dk1"/>
                </a:solidFill>
                <a:latin typeface="Times"/>
                <a:ea typeface="Times"/>
                <a:cs typeface="Times"/>
                <a:sym typeface="Times"/>
              </a:rPr>
              <a:t> to ensure proper arrangement and compatibility of T7 promoter, HeA2_3 aptamer,  toehold switch, RBS, and GFP reporter gene</a:t>
            </a:r>
            <a:endParaRPr b="0" i="0" sz="550" u="none" cap="none" strike="noStrike">
              <a:solidFill>
                <a:schemeClr val="dk1"/>
              </a:solidFill>
              <a:latin typeface="Times"/>
              <a:ea typeface="Times"/>
              <a:cs typeface="Times"/>
              <a:sym typeface="Times"/>
            </a:endParaRPr>
          </a:p>
          <a:p>
            <a:pPr indent="-172084" lvl="0" marL="182880" marR="0" rtl="0" algn="just">
              <a:lnSpc>
                <a:spcPct val="115000"/>
              </a:lnSpc>
              <a:spcBef>
                <a:spcPts val="0"/>
              </a:spcBef>
              <a:spcAft>
                <a:spcPts val="0"/>
              </a:spcAft>
              <a:buClr>
                <a:schemeClr val="dk1"/>
              </a:buClr>
              <a:buSzPts val="550"/>
              <a:buFont typeface="Times"/>
              <a:buAutoNum type="arabicPeriod"/>
            </a:pPr>
            <a:r>
              <a:rPr b="0" i="0" lang="en" sz="550" u="none" cap="none" strike="noStrike">
                <a:solidFill>
                  <a:schemeClr val="dk1"/>
                </a:solidFill>
                <a:latin typeface="Times"/>
                <a:ea typeface="Times"/>
                <a:cs typeface="Times"/>
                <a:sym typeface="Times"/>
              </a:rPr>
              <a:t>Ordered finalized sequence as a prebuilt plasmid to minimize cloning errors and for cost-effectiveness </a:t>
            </a:r>
            <a:endParaRPr b="0" i="0" sz="550" u="none" cap="none" strike="noStrike">
              <a:solidFill>
                <a:schemeClr val="dk1"/>
              </a:solidFill>
              <a:latin typeface="Times"/>
              <a:ea typeface="Times"/>
              <a:cs typeface="Times"/>
              <a:sym typeface="Times"/>
            </a:endParaRPr>
          </a:p>
          <a:p>
            <a:pPr indent="-172084" lvl="0" marL="182880" marR="0" rtl="0" algn="just">
              <a:lnSpc>
                <a:spcPct val="115000"/>
              </a:lnSpc>
              <a:spcBef>
                <a:spcPts val="0"/>
              </a:spcBef>
              <a:spcAft>
                <a:spcPts val="0"/>
              </a:spcAft>
              <a:buClr>
                <a:schemeClr val="dk1"/>
              </a:buClr>
              <a:buSzPts val="550"/>
              <a:buFont typeface="Times"/>
              <a:buAutoNum type="arabicPeriod"/>
            </a:pPr>
            <a:r>
              <a:rPr b="0" i="0" lang="en" sz="550" u="none" cap="none" strike="noStrike">
                <a:solidFill>
                  <a:schemeClr val="dk1"/>
                </a:solidFill>
                <a:latin typeface="Times"/>
                <a:ea typeface="Times"/>
                <a:cs typeface="Times"/>
                <a:sym typeface="Times"/>
              </a:rPr>
              <a:t>Introduced the plasmid into a cell-free transcription/translation system, which allows for quicker and more versatile usage, as well as clearer GFP results</a:t>
            </a:r>
            <a:endParaRPr b="0" i="0" sz="550" u="none" cap="none" strike="noStrike">
              <a:solidFill>
                <a:schemeClr val="dk1"/>
              </a:solidFill>
              <a:latin typeface="Times"/>
              <a:ea typeface="Times"/>
              <a:cs typeface="Times"/>
              <a:sym typeface="Times"/>
            </a:endParaRPr>
          </a:p>
          <a:p>
            <a:pPr indent="-172084" lvl="0" marL="182880" marR="0" rtl="0" algn="just">
              <a:lnSpc>
                <a:spcPct val="115000"/>
              </a:lnSpc>
              <a:spcBef>
                <a:spcPts val="0"/>
              </a:spcBef>
              <a:spcAft>
                <a:spcPts val="0"/>
              </a:spcAft>
              <a:buClr>
                <a:schemeClr val="dk1"/>
              </a:buClr>
              <a:buSzPts val="550"/>
              <a:buFont typeface="Times"/>
              <a:buAutoNum type="arabicPeriod"/>
            </a:pPr>
            <a:r>
              <a:rPr b="0" i="0" lang="en" sz="550" u="none" cap="none" strike="noStrike">
                <a:solidFill>
                  <a:schemeClr val="dk1"/>
                </a:solidFill>
                <a:latin typeface="Times"/>
                <a:ea typeface="Times"/>
                <a:cs typeface="Times"/>
                <a:sym typeface="Times"/>
              </a:rPr>
              <a:t>Transitioned to the PURExpress system to express the protein using purified transcriptional and translational components (reverse transcriptase) </a:t>
            </a:r>
            <a:endParaRPr b="0" i="0" sz="550" u="none" cap="none" strike="noStrike">
              <a:solidFill>
                <a:schemeClr val="dk1"/>
              </a:solidFill>
              <a:latin typeface="Times"/>
              <a:ea typeface="Times"/>
              <a:cs typeface="Times"/>
              <a:sym typeface="Times"/>
            </a:endParaRPr>
          </a:p>
          <a:p>
            <a:pPr indent="-172084" lvl="0" marL="182880" marR="0" rtl="0" algn="just">
              <a:lnSpc>
                <a:spcPct val="115000"/>
              </a:lnSpc>
              <a:spcBef>
                <a:spcPts val="0"/>
              </a:spcBef>
              <a:spcAft>
                <a:spcPts val="0"/>
              </a:spcAft>
              <a:buClr>
                <a:schemeClr val="dk1"/>
              </a:buClr>
              <a:buSzPts val="550"/>
              <a:buFont typeface="Times"/>
              <a:buAutoNum type="arabicPeriod"/>
            </a:pPr>
            <a:r>
              <a:rPr b="0" i="0" lang="en" sz="550" u="none" cap="none" strike="noStrike">
                <a:solidFill>
                  <a:schemeClr val="dk1"/>
                </a:solidFill>
                <a:latin typeface="Times"/>
                <a:ea typeface="Times"/>
                <a:cs typeface="Times"/>
                <a:sym typeface="Times"/>
              </a:rPr>
              <a:t>Added purified HER-2 protein to activate the aptamer–toehold switch mechanism and initiate translation of the GFP reporter gene</a:t>
            </a:r>
            <a:endParaRPr b="0" i="0" sz="550" u="none" cap="none" strike="noStrike">
              <a:solidFill>
                <a:srgbClr val="000000"/>
              </a:solidFill>
              <a:latin typeface="Times"/>
              <a:ea typeface="Times"/>
              <a:cs typeface="Times"/>
              <a:sym typeface="Times"/>
            </a:endParaRPr>
          </a:p>
          <a:p>
            <a:pPr indent="-172084" lvl="0" marL="182880" marR="0" rtl="0" algn="just">
              <a:lnSpc>
                <a:spcPct val="115000"/>
              </a:lnSpc>
              <a:spcBef>
                <a:spcPts val="0"/>
              </a:spcBef>
              <a:spcAft>
                <a:spcPts val="0"/>
              </a:spcAft>
              <a:buClr>
                <a:schemeClr val="dk1"/>
              </a:buClr>
              <a:buSzPts val="550"/>
              <a:buFont typeface="Times"/>
              <a:buAutoNum type="arabicPeriod"/>
            </a:pPr>
            <a:r>
              <a:rPr b="0" i="0" lang="en" sz="550" u="none" cap="none" strike="noStrike">
                <a:solidFill>
                  <a:schemeClr val="dk1"/>
                </a:solidFill>
                <a:latin typeface="Times"/>
                <a:ea typeface="Times"/>
                <a:cs typeface="Times"/>
                <a:sym typeface="Times"/>
              </a:rPr>
              <a:t>Measured GFP fluorescence as a direct output indicating successful HER-2 detection.</a:t>
            </a:r>
            <a:endParaRPr b="0" i="0" sz="550" u="none" cap="none" strike="noStrike">
              <a:solidFill>
                <a:schemeClr val="dk2"/>
              </a:solidFill>
              <a:latin typeface="Times"/>
              <a:ea typeface="Times"/>
              <a:cs typeface="Times"/>
              <a:sym typeface="Times"/>
            </a:endParaRPr>
          </a:p>
        </p:txBody>
      </p:sp>
      <p:sp>
        <p:nvSpPr>
          <p:cNvPr id="71" name="Google Shape;71;g1efd191b55a_0_0"/>
          <p:cNvSpPr txBox="1"/>
          <p:nvPr/>
        </p:nvSpPr>
        <p:spPr>
          <a:xfrm>
            <a:off x="2809349" y="3483332"/>
            <a:ext cx="2361000" cy="114900"/>
          </a:xfrm>
          <a:prstGeom prst="rect">
            <a:avLst/>
          </a:prstGeom>
          <a:noFill/>
          <a:ln>
            <a:noFill/>
          </a:ln>
        </p:spPr>
        <p:txBody>
          <a:bodyPr anchorCtr="0" anchor="t" bIns="11150" lIns="22325" spcFirstLastPara="1" rIns="22325" wrap="square" tIns="11150">
            <a:spAutoFit/>
          </a:bodyPr>
          <a:lstStyle/>
          <a:p>
            <a:pPr indent="0" lvl="0" marL="0" marR="0" rtl="0" algn="l">
              <a:lnSpc>
                <a:spcPct val="100000"/>
              </a:lnSpc>
              <a:spcBef>
                <a:spcPts val="0"/>
              </a:spcBef>
              <a:spcAft>
                <a:spcPts val="0"/>
              </a:spcAft>
              <a:buClr>
                <a:srgbClr val="000000"/>
              </a:buClr>
              <a:buSzPts val="976"/>
              <a:buFont typeface="Arial"/>
              <a:buNone/>
            </a:pPr>
            <a:r>
              <a:rPr b="1" i="0" lang="en" sz="600" u="none" cap="none" strike="noStrike">
                <a:solidFill>
                  <a:srgbClr val="000000"/>
                </a:solidFill>
                <a:latin typeface="Times"/>
                <a:ea typeface="Times"/>
                <a:cs typeface="Times"/>
                <a:sym typeface="Times"/>
              </a:rPr>
              <a:t>Key Biosensor Components</a:t>
            </a:r>
            <a:endParaRPr b="0" i="0" sz="600" u="none" cap="none" strike="noStrike">
              <a:solidFill>
                <a:srgbClr val="000000"/>
              </a:solidFill>
              <a:latin typeface="Times"/>
              <a:ea typeface="Times"/>
              <a:cs typeface="Times"/>
              <a:sym typeface="Times"/>
            </a:endParaRPr>
          </a:p>
        </p:txBody>
      </p:sp>
      <p:sp>
        <p:nvSpPr>
          <p:cNvPr id="72" name="Google Shape;72;g1efd191b55a_0_0"/>
          <p:cNvSpPr txBox="1"/>
          <p:nvPr/>
        </p:nvSpPr>
        <p:spPr>
          <a:xfrm>
            <a:off x="6032500" y="893750"/>
            <a:ext cx="2910900" cy="1048200"/>
          </a:xfrm>
          <a:prstGeom prst="rect">
            <a:avLst/>
          </a:prstGeom>
          <a:noFill/>
          <a:ln>
            <a:noFill/>
          </a:ln>
        </p:spPr>
        <p:txBody>
          <a:bodyPr anchorCtr="0" anchor="ctr" bIns="91425" lIns="91425" spcFirstLastPara="1" rIns="91425" wrap="square" tIns="91425">
            <a:spAutoFit/>
          </a:bodyPr>
          <a:lstStyle/>
          <a:p>
            <a:pPr indent="-80645" lvl="0" marL="274320" marR="0" rtl="0" algn="l">
              <a:lnSpc>
                <a:spcPct val="115000"/>
              </a:lnSpc>
              <a:spcBef>
                <a:spcPts val="0"/>
              </a:spcBef>
              <a:spcAft>
                <a:spcPts val="0"/>
              </a:spcAft>
              <a:buClr>
                <a:schemeClr val="dk1"/>
              </a:buClr>
              <a:buSzPts val="550"/>
              <a:buFont typeface="Times"/>
              <a:buChar char="●"/>
            </a:pPr>
            <a:r>
              <a:rPr b="0" i="0" lang="en" sz="550" u="none" cap="none" strike="noStrike">
                <a:solidFill>
                  <a:schemeClr val="dk1"/>
                </a:solidFill>
                <a:latin typeface="Times"/>
                <a:ea typeface="Times"/>
                <a:cs typeface="Times"/>
                <a:sym typeface="Times"/>
              </a:rPr>
              <a:t>Future plans would include ordering and testing the plasmid to determine the test’s reliability and if it could be manufactured in a cheaper more efficient way than other available tests, potentially providing an at home, over the counter cancer detection option, assisting areas that lack medical service accessibility. </a:t>
            </a:r>
            <a:endParaRPr b="0" i="0" sz="550" u="none" cap="none" strike="noStrike">
              <a:solidFill>
                <a:schemeClr val="dk1"/>
              </a:solidFill>
              <a:latin typeface="Times"/>
              <a:ea typeface="Times"/>
              <a:cs typeface="Times"/>
              <a:sym typeface="Times"/>
            </a:endParaRPr>
          </a:p>
          <a:p>
            <a:pPr indent="0" lvl="0" marL="457200" marR="0" rtl="0" algn="l">
              <a:lnSpc>
                <a:spcPct val="115000"/>
              </a:lnSpc>
              <a:spcBef>
                <a:spcPts val="0"/>
              </a:spcBef>
              <a:spcAft>
                <a:spcPts val="0"/>
              </a:spcAft>
              <a:buClr>
                <a:srgbClr val="000000"/>
              </a:buClr>
              <a:buSzPts val="550"/>
              <a:buFont typeface="Arial"/>
              <a:buNone/>
            </a:pPr>
            <a:r>
              <a:t/>
            </a:r>
            <a:endParaRPr b="0" i="0" sz="550" u="none" cap="none" strike="noStrike">
              <a:solidFill>
                <a:schemeClr val="dk1"/>
              </a:solidFill>
              <a:latin typeface="Times"/>
              <a:ea typeface="Times"/>
              <a:cs typeface="Times"/>
              <a:sym typeface="Times"/>
            </a:endParaRPr>
          </a:p>
          <a:p>
            <a:pPr indent="-80645" lvl="0" marL="274320" marR="0" rtl="0" algn="l">
              <a:lnSpc>
                <a:spcPct val="115000"/>
              </a:lnSpc>
              <a:spcBef>
                <a:spcPts val="0"/>
              </a:spcBef>
              <a:spcAft>
                <a:spcPts val="0"/>
              </a:spcAft>
              <a:buClr>
                <a:schemeClr val="dk1"/>
              </a:buClr>
              <a:buSzPts val="550"/>
              <a:buFont typeface="Times"/>
              <a:buChar char="●"/>
            </a:pPr>
            <a:r>
              <a:rPr b="0" i="0" lang="en" sz="550" u="none" cap="none" strike="noStrike">
                <a:solidFill>
                  <a:schemeClr val="dk1"/>
                </a:solidFill>
                <a:latin typeface="Times"/>
                <a:ea typeface="Times"/>
                <a:cs typeface="Times"/>
                <a:sym typeface="Times"/>
              </a:rPr>
              <a:t>Additionally, this could be applied in future more tangentially related projects as this proof of concept shows a novel line of thinking, connecting synthetic biology and cancer research. This project could assist or guide others in their research and lead to new solutions or ideas of how to approach cancer and other rapid diseases</a:t>
            </a:r>
            <a:endParaRPr b="0" i="0" sz="550" u="none" cap="none" strike="noStrike">
              <a:solidFill>
                <a:schemeClr val="dk1"/>
              </a:solidFill>
              <a:latin typeface="Times"/>
              <a:ea typeface="Times"/>
              <a:cs typeface="Times"/>
              <a:sym typeface="Times"/>
            </a:endParaRPr>
          </a:p>
        </p:txBody>
      </p:sp>
      <p:sp>
        <p:nvSpPr>
          <p:cNvPr id="73" name="Google Shape;73;g1efd191b55a_0_0"/>
          <p:cNvSpPr txBox="1"/>
          <p:nvPr/>
        </p:nvSpPr>
        <p:spPr>
          <a:xfrm>
            <a:off x="6082175" y="1848125"/>
            <a:ext cx="2910900" cy="1412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81"/>
              <a:buFont typeface="Arial"/>
              <a:buNone/>
            </a:pPr>
            <a:r>
              <a:t/>
            </a:r>
            <a:endParaRPr b="0" i="0" sz="1781" u="none" cap="none" strike="noStrike">
              <a:solidFill>
                <a:schemeClr val="dk2"/>
              </a:solidFill>
              <a:latin typeface="Arial"/>
              <a:ea typeface="Arial"/>
              <a:cs typeface="Arial"/>
              <a:sym typeface="Arial"/>
            </a:endParaRPr>
          </a:p>
        </p:txBody>
      </p:sp>
      <p:sp>
        <p:nvSpPr>
          <p:cNvPr id="74" name="Google Shape;74;g1efd191b55a_0_0"/>
          <p:cNvSpPr txBox="1"/>
          <p:nvPr/>
        </p:nvSpPr>
        <p:spPr>
          <a:xfrm>
            <a:off x="6116075" y="2091650"/>
            <a:ext cx="2877000" cy="1161900"/>
          </a:xfrm>
          <a:prstGeom prst="rect">
            <a:avLst/>
          </a:prstGeom>
          <a:noFill/>
          <a:ln cap="flat" cmpd="sng" w="38100">
            <a:solidFill>
              <a:srgbClr val="FFDBF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81"/>
              <a:buFont typeface="Arial"/>
              <a:buNone/>
            </a:pPr>
            <a:r>
              <a:t/>
            </a:r>
            <a:endParaRPr b="0" i="0" sz="1781" u="none" cap="none" strike="noStrike">
              <a:solidFill>
                <a:schemeClr val="dk2"/>
              </a:solidFill>
              <a:latin typeface="Arial"/>
              <a:ea typeface="Arial"/>
              <a:cs typeface="Arial"/>
              <a:sym typeface="Arial"/>
            </a:endParaRPr>
          </a:p>
        </p:txBody>
      </p:sp>
      <p:sp>
        <p:nvSpPr>
          <p:cNvPr id="75" name="Google Shape;75;g1efd191b55a_0_0"/>
          <p:cNvSpPr txBox="1"/>
          <p:nvPr/>
        </p:nvSpPr>
        <p:spPr>
          <a:xfrm>
            <a:off x="7107627" y="2125400"/>
            <a:ext cx="953400" cy="138000"/>
          </a:xfrm>
          <a:prstGeom prst="rect">
            <a:avLst/>
          </a:prstGeom>
          <a:noFill/>
          <a:ln>
            <a:noFill/>
          </a:ln>
        </p:spPr>
        <p:txBody>
          <a:bodyPr anchorCtr="0" anchor="t" bIns="11150" lIns="22325" spcFirstLastPara="1" rIns="22325" wrap="square" tIns="11150">
            <a:spAutoFit/>
          </a:bodyPr>
          <a:lstStyle/>
          <a:p>
            <a:pPr indent="0" lvl="0" marL="0" marR="0" rtl="0" algn="l">
              <a:lnSpc>
                <a:spcPct val="100000"/>
              </a:lnSpc>
              <a:spcBef>
                <a:spcPts val="0"/>
              </a:spcBef>
              <a:spcAft>
                <a:spcPts val="0"/>
              </a:spcAft>
              <a:buClr>
                <a:srgbClr val="000000"/>
              </a:buClr>
              <a:buSzPts val="976"/>
              <a:buFont typeface="Arial"/>
              <a:buNone/>
            </a:pPr>
            <a:r>
              <a:rPr b="1" i="0" lang="en" sz="750" u="none" cap="none" strike="noStrike">
                <a:solidFill>
                  <a:srgbClr val="000000"/>
                </a:solidFill>
                <a:latin typeface="Times"/>
                <a:ea typeface="Times"/>
                <a:cs typeface="Times"/>
                <a:sym typeface="Times"/>
              </a:rPr>
              <a:t>Team Content</a:t>
            </a:r>
            <a:endParaRPr b="0" i="0" sz="750" u="none" cap="none" strike="noStrike">
              <a:solidFill>
                <a:srgbClr val="000000"/>
              </a:solidFill>
              <a:latin typeface="Times"/>
              <a:ea typeface="Times"/>
              <a:cs typeface="Times"/>
              <a:sym typeface="Times"/>
            </a:endParaRPr>
          </a:p>
        </p:txBody>
      </p:sp>
      <p:sp>
        <p:nvSpPr>
          <p:cNvPr id="76" name="Google Shape;76;g1efd191b55a_0_0"/>
          <p:cNvSpPr txBox="1"/>
          <p:nvPr/>
        </p:nvSpPr>
        <p:spPr>
          <a:xfrm>
            <a:off x="6208500" y="2470850"/>
            <a:ext cx="1064400" cy="40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Times"/>
                <a:ea typeface="Times"/>
                <a:cs typeface="Times"/>
                <a:sym typeface="Times"/>
              </a:rPr>
              <a:t>We are a returning BBC team of 7 students from South Cobb High School!</a:t>
            </a:r>
            <a:endParaRPr b="0" i="0" sz="600" u="none" cap="none" strike="noStrike">
              <a:solidFill>
                <a:schemeClr val="dk1"/>
              </a:solidFill>
              <a:latin typeface="Times"/>
              <a:ea typeface="Times"/>
              <a:cs typeface="Times"/>
              <a:sym typeface="Times"/>
            </a:endParaRPr>
          </a:p>
        </p:txBody>
      </p:sp>
      <p:pic>
        <p:nvPicPr>
          <p:cNvPr id="77" name="Google Shape;77;g1efd191b55a_0_0" title="Luffy_O91A0010_260211XX105 (1).jpg"/>
          <p:cNvPicPr preferRelativeResize="0"/>
          <p:nvPr/>
        </p:nvPicPr>
        <p:blipFill rotWithShape="1">
          <a:blip r:embed="rId10">
            <a:alphaModFix/>
          </a:blip>
          <a:srcRect b="0" l="-18788" r="-14368" t="0"/>
          <a:stretch/>
        </p:blipFill>
        <p:spPr>
          <a:xfrm>
            <a:off x="7107625" y="2323475"/>
            <a:ext cx="1882501" cy="872955"/>
          </a:xfrm>
          <a:prstGeom prst="rect">
            <a:avLst/>
          </a:prstGeom>
          <a:noFill/>
          <a:ln>
            <a:noFill/>
          </a:ln>
        </p:spPr>
      </p:pic>
      <p:pic>
        <p:nvPicPr>
          <p:cNvPr id="78" name="Google Shape;78;g1efd191b55a_0_0" title="image.png"/>
          <p:cNvPicPr preferRelativeResize="0"/>
          <p:nvPr/>
        </p:nvPicPr>
        <p:blipFill rotWithShape="1">
          <a:blip r:embed="rId11">
            <a:alphaModFix/>
          </a:blip>
          <a:srcRect b="0" l="0" r="0" t="0"/>
          <a:stretch/>
        </p:blipFill>
        <p:spPr>
          <a:xfrm>
            <a:off x="8168950" y="3675450"/>
            <a:ext cx="597225" cy="597225"/>
          </a:xfrm>
          <a:prstGeom prst="rect">
            <a:avLst/>
          </a:prstGeom>
          <a:noFill/>
          <a:ln>
            <a:noFill/>
          </a:ln>
        </p:spPr>
      </p:pic>
      <p:sp>
        <p:nvSpPr>
          <p:cNvPr id="79" name="Google Shape;79;g1efd191b55a_0_0"/>
          <p:cNvSpPr txBox="1"/>
          <p:nvPr/>
        </p:nvSpPr>
        <p:spPr>
          <a:xfrm>
            <a:off x="6208500" y="3577950"/>
            <a:ext cx="1882500" cy="8190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chemeClr val="dk1"/>
              </a:buClr>
              <a:buSzPts val="562"/>
              <a:buFont typeface="Arial"/>
              <a:buNone/>
            </a:pPr>
            <a:r>
              <a:rPr b="0" i="0" lang="en" sz="600" u="none" cap="none" strike="noStrike">
                <a:solidFill>
                  <a:srgbClr val="000000"/>
                </a:solidFill>
                <a:latin typeface="Times"/>
                <a:ea typeface="Times"/>
                <a:cs typeface="Times"/>
                <a:sym typeface="Times"/>
              </a:rPr>
              <a:t>We would like to thank Dr. Tiffany Jones,                                                            Dr. Felicia Goodman, Mrs. Martha Sanderson-Gary, and Laura Guerrero for their support and guidance                                                          throughout this project and BBC Season. We would                                                   also like to thank New England Biolabs, K2 scientific,                                        CobbTank, and the Georgia Teachers Initiative for                                           funding lab supplies to give the team a hands-on                                             experience this season. </a:t>
            </a:r>
            <a:endParaRPr b="0" i="0" sz="600" u="none" cap="none" strike="noStrike">
              <a:solidFill>
                <a:srgbClr val="000000"/>
              </a:solidFill>
              <a:latin typeface="Times"/>
              <a:ea typeface="Times"/>
              <a:cs typeface="Times"/>
              <a:sym typeface="Times"/>
            </a:endParaRPr>
          </a:p>
        </p:txBody>
      </p:sp>
      <p:pic>
        <p:nvPicPr>
          <p:cNvPr id="80" name="Google Shape;80;g1efd191b55a_0_0" title="Vector Visual.png"/>
          <p:cNvPicPr preferRelativeResize="0"/>
          <p:nvPr/>
        </p:nvPicPr>
        <p:blipFill rotWithShape="1">
          <a:blip r:embed="rId12">
            <a:alphaModFix/>
          </a:blip>
          <a:srcRect b="0" l="0" r="0" t="0"/>
          <a:stretch/>
        </p:blipFill>
        <p:spPr>
          <a:xfrm>
            <a:off x="4152941" y="2651271"/>
            <a:ext cx="1219283" cy="881100"/>
          </a:xfrm>
          <a:prstGeom prst="rect">
            <a:avLst/>
          </a:prstGeom>
          <a:noFill/>
          <a:ln>
            <a:noFill/>
          </a:ln>
        </p:spPr>
      </p:pic>
      <p:pic>
        <p:nvPicPr>
          <p:cNvPr id="81" name="Google Shape;81;g1efd191b55a_0_0" title="Toehold Visual.png"/>
          <p:cNvPicPr preferRelativeResize="0"/>
          <p:nvPr/>
        </p:nvPicPr>
        <p:blipFill rotWithShape="1">
          <a:blip r:embed="rId13">
            <a:alphaModFix/>
          </a:blip>
          <a:srcRect b="0" l="0" r="0" t="0"/>
          <a:stretch/>
        </p:blipFill>
        <p:spPr>
          <a:xfrm>
            <a:off x="2770417" y="2701146"/>
            <a:ext cx="1382536" cy="819137"/>
          </a:xfrm>
          <a:prstGeom prst="rect">
            <a:avLst/>
          </a:prstGeom>
          <a:noFill/>
          <a:ln>
            <a:noFill/>
          </a:ln>
        </p:spPr>
      </p:pic>
      <p:sp>
        <p:nvSpPr>
          <p:cNvPr id="82" name="Google Shape;82;g1efd191b55a_0_0"/>
          <p:cNvSpPr txBox="1"/>
          <p:nvPr/>
        </p:nvSpPr>
        <p:spPr>
          <a:xfrm>
            <a:off x="2809357" y="2564258"/>
            <a:ext cx="2361000" cy="114900"/>
          </a:xfrm>
          <a:prstGeom prst="rect">
            <a:avLst/>
          </a:prstGeom>
          <a:noFill/>
          <a:ln>
            <a:noFill/>
          </a:ln>
        </p:spPr>
        <p:txBody>
          <a:bodyPr anchorCtr="0" anchor="t" bIns="11150" lIns="22325" spcFirstLastPara="1" rIns="22325" wrap="square" tIns="11150">
            <a:spAutoFit/>
          </a:bodyPr>
          <a:lstStyle/>
          <a:p>
            <a:pPr indent="0" lvl="0" marL="0" marR="0" rtl="0" algn="l">
              <a:lnSpc>
                <a:spcPct val="100000"/>
              </a:lnSpc>
              <a:spcBef>
                <a:spcPts val="0"/>
              </a:spcBef>
              <a:spcAft>
                <a:spcPts val="0"/>
              </a:spcAft>
              <a:buClr>
                <a:srgbClr val="000000"/>
              </a:buClr>
              <a:buSzPts val="976"/>
              <a:buFont typeface="Arial"/>
              <a:buNone/>
            </a:pPr>
            <a:r>
              <a:rPr b="1" i="0" lang="en" sz="600" u="none" cap="none" strike="noStrike">
                <a:solidFill>
                  <a:srgbClr val="000000"/>
                </a:solidFill>
                <a:latin typeface="Times"/>
                <a:ea typeface="Times"/>
                <a:cs typeface="Times"/>
                <a:sym typeface="Times"/>
              </a:rPr>
              <a:t>Plasmid Map &amp; Biosensor Visual</a:t>
            </a:r>
            <a:endParaRPr b="0" i="0" sz="600" u="none" cap="none" strike="noStrike">
              <a:solidFill>
                <a:srgbClr val="000000"/>
              </a:solidFill>
              <a:latin typeface="Times"/>
              <a:ea typeface="Times"/>
              <a:cs typeface="Times"/>
              <a:sym typeface="Times"/>
            </a:endParaRPr>
          </a:p>
        </p:txBody>
      </p:sp>
      <p:sp>
        <p:nvSpPr>
          <p:cNvPr id="83" name="Google Shape;83;g1efd191b55a_0_0"/>
          <p:cNvSpPr txBox="1"/>
          <p:nvPr/>
        </p:nvSpPr>
        <p:spPr>
          <a:xfrm>
            <a:off x="993375" y="646525"/>
            <a:ext cx="762900" cy="403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750"/>
              <a:buFont typeface="Arial"/>
              <a:buNone/>
            </a:pPr>
            <a:r>
              <a:rPr b="1" i="0" lang="en" sz="750" u="none" cap="none" strike="noStrike">
                <a:solidFill>
                  <a:schemeClr val="dk1"/>
                </a:solidFill>
                <a:latin typeface="Times"/>
                <a:ea typeface="Times"/>
                <a:cs typeface="Times"/>
                <a:sym typeface="Times"/>
              </a:rPr>
              <a:t>Abstract</a:t>
            </a:r>
            <a:endParaRPr b="1" i="0" sz="750" u="none" cap="none" strike="noStrike">
              <a:solidFill>
                <a:schemeClr val="dk1"/>
              </a:solidFill>
              <a:latin typeface="Times"/>
              <a:ea typeface="Times"/>
              <a:cs typeface="Times"/>
              <a:sym typeface="Times"/>
            </a:endParaRPr>
          </a:p>
        </p:txBody>
      </p:sp>
      <p:sp>
        <p:nvSpPr>
          <p:cNvPr id="84" name="Google Shape;84;g1efd191b55a_0_0"/>
          <p:cNvSpPr txBox="1"/>
          <p:nvPr/>
        </p:nvSpPr>
        <p:spPr>
          <a:xfrm>
            <a:off x="211375" y="2807975"/>
            <a:ext cx="2361000" cy="1616400"/>
          </a:xfrm>
          <a:prstGeom prst="rect">
            <a:avLst/>
          </a:prstGeom>
          <a:noFill/>
          <a:ln>
            <a:noFill/>
          </a:ln>
        </p:spPr>
        <p:txBody>
          <a:bodyPr anchorCtr="0" anchor="ctr" bIns="91425" lIns="91425" spcFirstLastPara="1" rIns="91425" wrap="square" tIns="91425">
            <a:noAutofit/>
          </a:bodyPr>
          <a:lstStyle/>
          <a:p>
            <a:pPr indent="0" lvl="0" marL="0" marR="0" rtl="0" algn="just">
              <a:lnSpc>
                <a:spcPct val="115000"/>
              </a:lnSpc>
              <a:spcBef>
                <a:spcPts val="0"/>
              </a:spcBef>
              <a:spcAft>
                <a:spcPts val="0"/>
              </a:spcAft>
              <a:buClr>
                <a:schemeClr val="dk1"/>
              </a:buClr>
              <a:buSzPts val="1100"/>
              <a:buFont typeface="Arial"/>
              <a:buNone/>
            </a:pPr>
            <a:r>
              <a:rPr b="0" i="0" lang="en" sz="550" u="none" cap="none" strike="noStrike">
                <a:solidFill>
                  <a:schemeClr val="dk1"/>
                </a:solidFill>
                <a:latin typeface="Times"/>
                <a:ea typeface="Times"/>
                <a:cs typeface="Times"/>
                <a:sym typeface="Times"/>
              </a:rPr>
              <a:t>Breast cancer (BC) is one of the most aggressive and common cancers in women, affecting 1 in 8 women. BC is a genetic disease caused by mutations that induce prolific cell growth in breast tissues, resulting in tumors. Cancers such as BC are generally associated with protein or biomarker expression. This study focuses on HER2-positive BC, a historically aggressive BC subtype compared to other types of BC (Chen et al., 2010). Human Epidermal Growth-Factor Receptor 2 (HER-2), a transmembrane receptor protein, is a key regulator in breast cell growth and division (Cleveland Clinic, 2023). In HER2 positive cancers, the HER2 gene is amplified and production of the protein is significantly increased. This over expression results in an aggressive fast growth developing a tumor in as little as a year. (Sandhya, 2024) In HER2-positive BC, the HER2 protein is overexpressed, making it a reliable biomarker for diagnosis. Therefore, this study aims to construct an aptamer-based biosensor for robust detection of HER2. HeA2_3, a well-characterized aptamer, was identified for the construct due to its high specificity and affinity to normal and overexpressed HER2 (Gijs et al., 2016). If the HeA2_3 aptamer is incorporated into the biosensor construct, then the sensitivity detection of HER2 in BC can be enhanced. </a:t>
            </a:r>
            <a:endParaRPr b="0" i="0" sz="550" u="none" cap="none" strike="noStrike">
              <a:solidFill>
                <a:schemeClr val="dk1"/>
              </a:solidFill>
              <a:latin typeface="Times"/>
              <a:ea typeface="Times"/>
              <a:cs typeface="Times"/>
              <a:sym typeface="Times"/>
            </a:endParaRPr>
          </a:p>
          <a:p>
            <a:pPr indent="0" lvl="0" marL="0" marR="0" rtl="0" algn="l">
              <a:lnSpc>
                <a:spcPct val="100000"/>
              </a:lnSpc>
              <a:spcBef>
                <a:spcPts val="0"/>
              </a:spcBef>
              <a:spcAft>
                <a:spcPts val="0"/>
              </a:spcAft>
              <a:buClr>
                <a:srgbClr val="000000"/>
              </a:buClr>
              <a:buSzPts val="1781"/>
              <a:buFont typeface="Arial"/>
              <a:buNone/>
            </a:pPr>
            <a:r>
              <a:t/>
            </a:r>
            <a:endParaRPr b="0" i="0" sz="1781" u="none" cap="none" strike="noStrike">
              <a:solidFill>
                <a:schemeClr val="dk2"/>
              </a:solidFill>
              <a:latin typeface="Arial"/>
              <a:ea typeface="Arial"/>
              <a:cs typeface="Arial"/>
              <a:sym typeface="Arial"/>
            </a:endParaRPr>
          </a:p>
        </p:txBody>
      </p:sp>
      <p:pic>
        <p:nvPicPr>
          <p:cNvPr id="85" name="Google Shape;85;g1efd191b55a_0_0" title="Screenshot 2026-03-11 at 11.50.30 PM.png"/>
          <p:cNvPicPr preferRelativeResize="0"/>
          <p:nvPr/>
        </p:nvPicPr>
        <p:blipFill rotWithShape="1">
          <a:blip r:embed="rId14">
            <a:alphaModFix/>
          </a:blip>
          <a:srcRect b="0" l="0" r="0" t="0"/>
          <a:stretch/>
        </p:blipFill>
        <p:spPr>
          <a:xfrm>
            <a:off x="2809350" y="3673950"/>
            <a:ext cx="3158001" cy="78137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