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jpcaHrg9dUmFN//vnhYxq7K5Hk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4.jpg"/><Relationship Id="rId11" Type="http://schemas.openxmlformats.org/officeDocument/2006/relationships/image" Target="../media/image1.png"/><Relationship Id="rId10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224325" y="1111600"/>
            <a:ext cx="5365800" cy="1523700"/>
          </a:xfrm>
          <a:prstGeom prst="rect">
            <a:avLst/>
          </a:prstGeom>
          <a:noFill/>
          <a:ln cap="flat" cmpd="sng" w="2857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Background &amp; Objective</a:t>
            </a:r>
            <a:endParaRPr b="1" i="0" sz="1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i="0" lang="en-US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Breast Cancer is one of the most aggressive types of cancer in women. Detecting the overexpression of the HER-2 protein, a major contributor to breast cancer, can be utilized in early stages to reduce the risk of the cancer spreading and fatal outcomes.</a:t>
            </a:r>
            <a:endParaRPr i="0" sz="10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921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●"/>
            </a:pPr>
            <a:r>
              <a:rPr i="0" lang="en-US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This project aims to design a cell-free biosensor that detects HER-2 overexpression using a DNA aptamer with high specificity for the protein.</a:t>
            </a:r>
            <a:endParaRPr i="0" sz="10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5" name="Google Shape;85;g1efd1bf967a_0_0"/>
          <p:cNvSpPr txBox="1"/>
          <p:nvPr/>
        </p:nvSpPr>
        <p:spPr>
          <a:xfrm>
            <a:off x="1923325" y="186150"/>
            <a:ext cx="7037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9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Reimagining Cancer Diagnostics: A Cell-free Biosensor for Early Detection of HER2 Positive Breast Cancer</a:t>
            </a:r>
            <a:endParaRPr b="1" i="0" sz="11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6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Abigail Sanchez Chavez, Chloe Martin, Bria Washington, Daniella Rico, Zion Jatta, Abigail Ejoga, Temitayo Fakunle, Dr. Tiffany  Jones, Laura Guerrero (Jewett Lab, Stanford University)</a:t>
            </a:r>
            <a:endParaRPr b="0" i="0" sz="11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6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South Cobb High School, Austell, Georgia, US</a:t>
            </a:r>
            <a:endParaRPr b="1" i="0" sz="19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86" name="Google Shape;86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600" y="240226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141738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2895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347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9305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5920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1efd1bf967a_0_0"/>
          <p:cNvSpPr txBox="1"/>
          <p:nvPr/>
        </p:nvSpPr>
        <p:spPr>
          <a:xfrm>
            <a:off x="224325" y="2738138"/>
            <a:ext cx="5365800" cy="1785600"/>
          </a:xfrm>
          <a:prstGeom prst="rect">
            <a:avLst/>
          </a:prstGeom>
          <a:noFill/>
          <a:ln cap="flat" cmpd="sng" w="28575">
            <a:solidFill>
              <a:srgbClr val="EAD1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Method &amp; Expected Results</a:t>
            </a:r>
            <a:endParaRPr b="1" i="0" sz="1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00658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Char char="●"/>
            </a:pPr>
            <a:r>
              <a:rPr b="1" i="0" lang="en-US" sz="1000" u="none" cap="none" strike="noStrike">
                <a:solidFill>
                  <a:srgbClr val="A64D79"/>
                </a:solidFill>
                <a:latin typeface="Times"/>
                <a:ea typeface="Times"/>
                <a:cs typeface="Times"/>
                <a:sym typeface="Times"/>
              </a:rPr>
              <a:t>Prebuilt Plasmid —&gt; Cell free Expression —-&gt; PURExpress —-&gt; HER-2 Detection</a:t>
            </a:r>
            <a:endParaRPr b="1" i="0" sz="1000" u="none" cap="none" strike="noStrike">
              <a:solidFill>
                <a:srgbClr val="A64D79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A64D79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00658" lvl="0" marL="36576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Char char="●"/>
            </a:pPr>
            <a:r>
              <a:rPr b="0" i="0" lang="en-US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In the absence of HER-2, the toehold switch blocks the ribosomal binding site, preventing the translation of GFP. However, when HER-2 is present, it binds to the aptamer, which triggers the activation of the toehold switch, exposing the ribosomal binding site. This allows for the translation of GFP, which in turn produces a measurable fluorescent signal that indicates HER-2 detection.</a:t>
            </a:r>
            <a:endParaRPr b="1" i="0" sz="10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" name="Google Shape;93;g1efd1bf967a_0_0"/>
          <p:cNvSpPr txBox="1"/>
          <p:nvPr/>
        </p:nvSpPr>
        <p:spPr>
          <a:xfrm>
            <a:off x="7972725" y="1461175"/>
            <a:ext cx="10830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Fig. 1. Visual aid demonstrating the overexpression of HER-2 in comparison with a normal cell</a:t>
            </a:r>
            <a:endParaRPr b="0" i="0" sz="7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94" name="Google Shape;94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08200" y="1111600"/>
            <a:ext cx="2164525" cy="141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1efd1bf967a_0_0" title="Toehold Visual.png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26975" y="2738150"/>
            <a:ext cx="1873750" cy="118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1efd1bf967a_0_0" title="Vector Visual.pn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550703" y="2988450"/>
            <a:ext cx="1593300" cy="12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1efd1bf967a_0_0"/>
          <p:cNvSpPr txBox="1"/>
          <p:nvPr/>
        </p:nvSpPr>
        <p:spPr>
          <a:xfrm>
            <a:off x="5928950" y="3925300"/>
            <a:ext cx="14751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Fig. 2. Demonstration of the HER-2-aptamer binding within the sequence, leading to fluorescence </a:t>
            </a:r>
            <a:endParaRPr b="0" i="0" sz="7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8" name="Google Shape;98;g1efd1bf967a_0_0"/>
          <p:cNvSpPr txBox="1"/>
          <p:nvPr/>
        </p:nvSpPr>
        <p:spPr>
          <a:xfrm>
            <a:off x="7668900" y="4141000"/>
            <a:ext cx="1475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Fig. 3. Plasmid map of Biosensor</a:t>
            </a:r>
            <a:endParaRPr b="0" i="0" sz="7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