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j8VOLGwaxyN8iviQfQhWyJH1UC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311708" y="744576"/>
            <a:ext cx="8520600" cy="20526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5151"/>
              <a:buNone/>
              <a:defRPr sz="3296"/>
            </a:lvl1pPr>
            <a:lvl2pPr lvl="1" algn="ctr">
              <a:lnSpc>
                <a:spcPct val="100000"/>
              </a:lnSpc>
              <a:spcBef>
                <a:spcPts val="0"/>
              </a:spcBef>
              <a:spcAft>
                <a:spcPts val="0"/>
              </a:spcAft>
              <a:buSzPts val="5151"/>
              <a:buNone/>
              <a:defRPr sz="3296"/>
            </a:lvl2pPr>
            <a:lvl3pPr lvl="2" algn="ctr">
              <a:lnSpc>
                <a:spcPct val="100000"/>
              </a:lnSpc>
              <a:spcBef>
                <a:spcPts val="0"/>
              </a:spcBef>
              <a:spcAft>
                <a:spcPts val="0"/>
              </a:spcAft>
              <a:buSzPts val="5151"/>
              <a:buNone/>
              <a:defRPr sz="3296"/>
            </a:lvl3pPr>
            <a:lvl4pPr lvl="3" algn="ctr">
              <a:lnSpc>
                <a:spcPct val="100000"/>
              </a:lnSpc>
              <a:spcBef>
                <a:spcPts val="0"/>
              </a:spcBef>
              <a:spcAft>
                <a:spcPts val="0"/>
              </a:spcAft>
              <a:buSzPts val="5151"/>
              <a:buNone/>
              <a:defRPr sz="3296"/>
            </a:lvl4pPr>
            <a:lvl5pPr lvl="4" algn="ctr">
              <a:lnSpc>
                <a:spcPct val="100000"/>
              </a:lnSpc>
              <a:spcBef>
                <a:spcPts val="0"/>
              </a:spcBef>
              <a:spcAft>
                <a:spcPts val="0"/>
              </a:spcAft>
              <a:buSzPts val="5151"/>
              <a:buNone/>
              <a:defRPr sz="3296"/>
            </a:lvl5pPr>
            <a:lvl6pPr lvl="5" algn="ctr">
              <a:lnSpc>
                <a:spcPct val="100000"/>
              </a:lnSpc>
              <a:spcBef>
                <a:spcPts val="0"/>
              </a:spcBef>
              <a:spcAft>
                <a:spcPts val="0"/>
              </a:spcAft>
              <a:buSzPts val="5151"/>
              <a:buNone/>
              <a:defRPr sz="3296"/>
            </a:lvl6pPr>
            <a:lvl7pPr lvl="6" algn="ctr">
              <a:lnSpc>
                <a:spcPct val="100000"/>
              </a:lnSpc>
              <a:spcBef>
                <a:spcPts val="0"/>
              </a:spcBef>
              <a:spcAft>
                <a:spcPts val="0"/>
              </a:spcAft>
              <a:buSzPts val="5151"/>
              <a:buNone/>
              <a:defRPr sz="3296"/>
            </a:lvl7pPr>
            <a:lvl8pPr lvl="7" algn="ctr">
              <a:lnSpc>
                <a:spcPct val="100000"/>
              </a:lnSpc>
              <a:spcBef>
                <a:spcPts val="0"/>
              </a:spcBef>
              <a:spcAft>
                <a:spcPts val="0"/>
              </a:spcAft>
              <a:buSzPts val="5151"/>
              <a:buNone/>
              <a:defRPr sz="3296"/>
            </a:lvl8pPr>
            <a:lvl9pPr lvl="8" algn="ctr">
              <a:lnSpc>
                <a:spcPct val="100000"/>
              </a:lnSpc>
              <a:spcBef>
                <a:spcPts val="0"/>
              </a:spcBef>
              <a:spcAft>
                <a:spcPts val="0"/>
              </a:spcAft>
              <a:buSzPts val="5151"/>
              <a:buNone/>
              <a:defRPr sz="3296"/>
            </a:lvl9pPr>
          </a:lstStyle>
          <a:p/>
        </p:txBody>
      </p:sp>
      <p:sp>
        <p:nvSpPr>
          <p:cNvPr id="11" name="Google Shape;11;p3"/>
          <p:cNvSpPr txBox="1"/>
          <p:nvPr>
            <p:ph idx="1" type="subTitle"/>
          </p:nvPr>
        </p:nvSpPr>
        <p:spPr>
          <a:xfrm>
            <a:off x="311700" y="2834127"/>
            <a:ext cx="8520600" cy="7926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783"/>
              <a:buNone/>
              <a:defRPr sz="1779"/>
            </a:lvl1pPr>
            <a:lvl2pPr lvl="1" algn="ctr">
              <a:lnSpc>
                <a:spcPct val="100000"/>
              </a:lnSpc>
              <a:spcBef>
                <a:spcPts val="0"/>
              </a:spcBef>
              <a:spcAft>
                <a:spcPts val="0"/>
              </a:spcAft>
              <a:buSzPts val="2783"/>
              <a:buNone/>
              <a:defRPr sz="1779"/>
            </a:lvl2pPr>
            <a:lvl3pPr lvl="2" algn="ctr">
              <a:lnSpc>
                <a:spcPct val="100000"/>
              </a:lnSpc>
              <a:spcBef>
                <a:spcPts val="0"/>
              </a:spcBef>
              <a:spcAft>
                <a:spcPts val="0"/>
              </a:spcAft>
              <a:buSzPts val="2783"/>
              <a:buNone/>
              <a:defRPr sz="1779"/>
            </a:lvl3pPr>
            <a:lvl4pPr lvl="3" algn="ctr">
              <a:lnSpc>
                <a:spcPct val="100000"/>
              </a:lnSpc>
              <a:spcBef>
                <a:spcPts val="0"/>
              </a:spcBef>
              <a:spcAft>
                <a:spcPts val="0"/>
              </a:spcAft>
              <a:buSzPts val="2783"/>
              <a:buNone/>
              <a:defRPr sz="1779"/>
            </a:lvl4pPr>
            <a:lvl5pPr lvl="4" algn="ctr">
              <a:lnSpc>
                <a:spcPct val="100000"/>
              </a:lnSpc>
              <a:spcBef>
                <a:spcPts val="0"/>
              </a:spcBef>
              <a:spcAft>
                <a:spcPts val="0"/>
              </a:spcAft>
              <a:buSzPts val="2783"/>
              <a:buNone/>
              <a:defRPr sz="1779"/>
            </a:lvl5pPr>
            <a:lvl6pPr lvl="5" algn="ctr">
              <a:lnSpc>
                <a:spcPct val="100000"/>
              </a:lnSpc>
              <a:spcBef>
                <a:spcPts val="0"/>
              </a:spcBef>
              <a:spcAft>
                <a:spcPts val="0"/>
              </a:spcAft>
              <a:buSzPts val="2783"/>
              <a:buNone/>
              <a:defRPr sz="1779"/>
            </a:lvl6pPr>
            <a:lvl7pPr lvl="6" algn="ctr">
              <a:lnSpc>
                <a:spcPct val="100000"/>
              </a:lnSpc>
              <a:spcBef>
                <a:spcPts val="0"/>
              </a:spcBef>
              <a:spcAft>
                <a:spcPts val="0"/>
              </a:spcAft>
              <a:buSzPts val="2783"/>
              <a:buNone/>
              <a:defRPr sz="1779"/>
            </a:lvl7pPr>
            <a:lvl8pPr lvl="7" algn="ctr">
              <a:lnSpc>
                <a:spcPct val="100000"/>
              </a:lnSpc>
              <a:spcBef>
                <a:spcPts val="0"/>
              </a:spcBef>
              <a:spcAft>
                <a:spcPts val="0"/>
              </a:spcAft>
              <a:buSzPts val="2783"/>
              <a:buNone/>
              <a:defRPr sz="1779"/>
            </a:lvl8pPr>
            <a:lvl9pPr lvl="8" algn="ctr">
              <a:lnSpc>
                <a:spcPct val="100000"/>
              </a:lnSpc>
              <a:spcBef>
                <a:spcPts val="0"/>
              </a:spcBef>
              <a:spcAft>
                <a:spcPts val="0"/>
              </a:spcAft>
              <a:buSzPts val="2783"/>
              <a:buNone/>
              <a:defRPr sz="1779"/>
            </a:lvl9pPr>
          </a:lstStyle>
          <a:p/>
        </p:txBody>
      </p:sp>
      <p:sp>
        <p:nvSpPr>
          <p:cNvPr id="12" name="Google Shape;12;p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5"/>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15" name="Google Shape;15;p5"/>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7" lvl="0" marL="457200" algn="l">
              <a:lnSpc>
                <a:spcPct val="115000"/>
              </a:lnSpc>
              <a:spcBef>
                <a:spcPts val="0"/>
              </a:spcBef>
              <a:spcAft>
                <a:spcPts val="0"/>
              </a:spcAft>
              <a:buSzPts val="1782"/>
              <a:buChar char="●"/>
              <a:defRPr sz="1781"/>
            </a:lvl1pPr>
            <a:lvl2pPr indent="-316928" lvl="1" marL="914400" algn="l">
              <a:lnSpc>
                <a:spcPct val="115000"/>
              </a:lnSpc>
              <a:spcBef>
                <a:spcPts val="0"/>
              </a:spcBef>
              <a:spcAft>
                <a:spcPts val="0"/>
              </a:spcAft>
              <a:buSzPts val="1391"/>
              <a:buChar char="○"/>
              <a:defRPr sz="1391"/>
            </a:lvl2pPr>
            <a:lvl3pPr indent="-316928" lvl="2" marL="1371600" algn="l">
              <a:lnSpc>
                <a:spcPct val="115000"/>
              </a:lnSpc>
              <a:spcBef>
                <a:spcPts val="0"/>
              </a:spcBef>
              <a:spcAft>
                <a:spcPts val="0"/>
              </a:spcAft>
              <a:buSzPts val="1391"/>
              <a:buChar char="■"/>
              <a:defRPr sz="1391"/>
            </a:lvl3pPr>
            <a:lvl4pPr indent="-316928" lvl="3" marL="1828800" algn="l">
              <a:lnSpc>
                <a:spcPct val="115000"/>
              </a:lnSpc>
              <a:spcBef>
                <a:spcPts val="0"/>
              </a:spcBef>
              <a:spcAft>
                <a:spcPts val="0"/>
              </a:spcAft>
              <a:buSzPts val="1391"/>
              <a:buChar char="●"/>
              <a:defRPr sz="1391"/>
            </a:lvl4pPr>
            <a:lvl5pPr indent="-316928" lvl="4" marL="2286000" algn="l">
              <a:lnSpc>
                <a:spcPct val="115000"/>
              </a:lnSpc>
              <a:spcBef>
                <a:spcPts val="0"/>
              </a:spcBef>
              <a:spcAft>
                <a:spcPts val="0"/>
              </a:spcAft>
              <a:buSzPts val="1391"/>
              <a:buChar char="○"/>
              <a:defRPr sz="1391"/>
            </a:lvl5pPr>
            <a:lvl6pPr indent="-316928" lvl="5" marL="2743200" algn="l">
              <a:lnSpc>
                <a:spcPct val="115000"/>
              </a:lnSpc>
              <a:spcBef>
                <a:spcPts val="0"/>
              </a:spcBef>
              <a:spcAft>
                <a:spcPts val="0"/>
              </a:spcAft>
              <a:buSzPts val="1391"/>
              <a:buChar char="■"/>
              <a:defRPr sz="1391"/>
            </a:lvl6pPr>
            <a:lvl7pPr indent="-316928" lvl="6" marL="3200400" algn="l">
              <a:lnSpc>
                <a:spcPct val="115000"/>
              </a:lnSpc>
              <a:spcBef>
                <a:spcPts val="0"/>
              </a:spcBef>
              <a:spcAft>
                <a:spcPts val="0"/>
              </a:spcAft>
              <a:buSzPts val="1391"/>
              <a:buChar char="●"/>
              <a:defRPr sz="1391"/>
            </a:lvl7pPr>
            <a:lvl8pPr indent="-316928" lvl="7" marL="3657600" algn="l">
              <a:lnSpc>
                <a:spcPct val="115000"/>
              </a:lnSpc>
              <a:spcBef>
                <a:spcPts val="0"/>
              </a:spcBef>
              <a:spcAft>
                <a:spcPts val="0"/>
              </a:spcAft>
              <a:buSzPts val="1391"/>
              <a:buChar char="○"/>
              <a:defRPr sz="1391"/>
            </a:lvl8pPr>
            <a:lvl9pPr indent="-316928" lvl="8" marL="4114800" algn="l">
              <a:lnSpc>
                <a:spcPct val="115000"/>
              </a:lnSpc>
              <a:spcBef>
                <a:spcPts val="0"/>
              </a:spcBef>
              <a:spcAft>
                <a:spcPts val="0"/>
              </a:spcAft>
              <a:buSzPts val="1391"/>
              <a:buChar char="■"/>
              <a:defRPr sz="1391"/>
            </a:lvl9pPr>
          </a:lstStyle>
          <a:p/>
        </p:txBody>
      </p:sp>
      <p:sp>
        <p:nvSpPr>
          <p:cNvPr id="16" name="Google Shape;16;p5"/>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1"/>
            <a:ext cx="8520600" cy="841800"/>
          </a:xfrm>
          <a:prstGeom prst="rect">
            <a:avLst/>
          </a:prstGeom>
          <a:noFill/>
          <a:ln>
            <a:noFill/>
          </a:ln>
        </p:spPr>
        <p:txBody>
          <a:bodyPr anchorCtr="0" anchor="ctr" bIns="90575" lIns="90575" spcFirstLastPara="1" rIns="90575" wrap="square" tIns="90575">
            <a:normAutofit/>
          </a:bodyPr>
          <a:lstStyle>
            <a:lvl1pPr lvl="0" algn="ctr">
              <a:lnSpc>
                <a:spcPct val="100000"/>
              </a:lnSpc>
              <a:spcBef>
                <a:spcPts val="0"/>
              </a:spcBef>
              <a:spcAft>
                <a:spcPts val="0"/>
              </a:spcAft>
              <a:buSzPts val="3564"/>
              <a:buNone/>
              <a:defRPr sz="2280"/>
            </a:lvl1pPr>
            <a:lvl2pPr lvl="1" algn="ctr">
              <a:lnSpc>
                <a:spcPct val="100000"/>
              </a:lnSpc>
              <a:spcBef>
                <a:spcPts val="0"/>
              </a:spcBef>
              <a:spcAft>
                <a:spcPts val="0"/>
              </a:spcAft>
              <a:buSzPts val="3564"/>
              <a:buNone/>
              <a:defRPr sz="2280"/>
            </a:lvl2pPr>
            <a:lvl3pPr lvl="2" algn="ctr">
              <a:lnSpc>
                <a:spcPct val="100000"/>
              </a:lnSpc>
              <a:spcBef>
                <a:spcPts val="0"/>
              </a:spcBef>
              <a:spcAft>
                <a:spcPts val="0"/>
              </a:spcAft>
              <a:buSzPts val="3564"/>
              <a:buNone/>
              <a:defRPr sz="2280"/>
            </a:lvl3pPr>
            <a:lvl4pPr lvl="3" algn="ctr">
              <a:lnSpc>
                <a:spcPct val="100000"/>
              </a:lnSpc>
              <a:spcBef>
                <a:spcPts val="0"/>
              </a:spcBef>
              <a:spcAft>
                <a:spcPts val="0"/>
              </a:spcAft>
              <a:buSzPts val="3564"/>
              <a:buNone/>
              <a:defRPr sz="2280"/>
            </a:lvl4pPr>
            <a:lvl5pPr lvl="4" algn="ctr">
              <a:lnSpc>
                <a:spcPct val="100000"/>
              </a:lnSpc>
              <a:spcBef>
                <a:spcPts val="0"/>
              </a:spcBef>
              <a:spcAft>
                <a:spcPts val="0"/>
              </a:spcAft>
              <a:buSzPts val="3564"/>
              <a:buNone/>
              <a:defRPr sz="2280"/>
            </a:lvl5pPr>
            <a:lvl6pPr lvl="5" algn="ctr">
              <a:lnSpc>
                <a:spcPct val="100000"/>
              </a:lnSpc>
              <a:spcBef>
                <a:spcPts val="0"/>
              </a:spcBef>
              <a:spcAft>
                <a:spcPts val="0"/>
              </a:spcAft>
              <a:buSzPts val="3564"/>
              <a:buNone/>
              <a:defRPr sz="2280"/>
            </a:lvl6pPr>
            <a:lvl7pPr lvl="6" algn="ctr">
              <a:lnSpc>
                <a:spcPct val="100000"/>
              </a:lnSpc>
              <a:spcBef>
                <a:spcPts val="0"/>
              </a:spcBef>
              <a:spcAft>
                <a:spcPts val="0"/>
              </a:spcAft>
              <a:buSzPts val="3564"/>
              <a:buNone/>
              <a:defRPr sz="2280"/>
            </a:lvl7pPr>
            <a:lvl8pPr lvl="7" algn="ctr">
              <a:lnSpc>
                <a:spcPct val="100000"/>
              </a:lnSpc>
              <a:spcBef>
                <a:spcPts val="0"/>
              </a:spcBef>
              <a:spcAft>
                <a:spcPts val="0"/>
              </a:spcAft>
              <a:buSzPts val="3564"/>
              <a:buNone/>
              <a:defRPr sz="2280"/>
            </a:lvl8pPr>
            <a:lvl9pPr lvl="8" algn="ctr">
              <a:lnSpc>
                <a:spcPct val="100000"/>
              </a:lnSpc>
              <a:spcBef>
                <a:spcPts val="0"/>
              </a:spcBef>
              <a:spcAft>
                <a:spcPts val="0"/>
              </a:spcAft>
              <a:buSzPts val="3564"/>
              <a:buNone/>
              <a:defRPr sz="2280"/>
            </a:lvl9pPr>
          </a:lstStyle>
          <a:p/>
        </p:txBody>
      </p:sp>
      <p:sp>
        <p:nvSpPr>
          <p:cNvPr id="19" name="Google Shape;19;p4"/>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2" name="Google Shape;22;p6"/>
          <p:cNvSpPr txBox="1"/>
          <p:nvPr>
            <p:ph idx="1" type="body"/>
          </p:nvPr>
        </p:nvSpPr>
        <p:spPr>
          <a:xfrm>
            <a:off x="311700" y="1152476"/>
            <a:ext cx="3999900" cy="3416400"/>
          </a:xfrm>
          <a:prstGeom prst="rect">
            <a:avLst/>
          </a:prstGeom>
          <a:noFill/>
          <a:ln>
            <a:noFill/>
          </a:ln>
        </p:spPr>
        <p:txBody>
          <a:bodyPr anchorCtr="0" anchor="t" bIns="90575" lIns="90575" spcFirstLastPara="1" rIns="90575" wrap="square" tIns="90575">
            <a:normAutofit/>
          </a:bodyPr>
          <a:lstStyle>
            <a:lvl1pPr indent="-316928" lvl="0" marL="457200" algn="l">
              <a:lnSpc>
                <a:spcPct val="115000"/>
              </a:lnSpc>
              <a:spcBef>
                <a:spcPts val="0"/>
              </a:spcBef>
              <a:spcAft>
                <a:spcPts val="0"/>
              </a:spcAft>
              <a:buSzPts val="1391"/>
              <a:buChar char="●"/>
              <a:defRPr sz="889"/>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23" name="Google Shape;23;p6"/>
          <p:cNvSpPr txBox="1"/>
          <p:nvPr>
            <p:ph idx="2" type="body"/>
          </p:nvPr>
        </p:nvSpPr>
        <p:spPr>
          <a:xfrm>
            <a:off x="4832402" y="1152476"/>
            <a:ext cx="3999900" cy="3416400"/>
          </a:xfrm>
          <a:prstGeom prst="rect">
            <a:avLst/>
          </a:prstGeom>
          <a:noFill/>
          <a:ln>
            <a:noFill/>
          </a:ln>
        </p:spPr>
        <p:txBody>
          <a:bodyPr anchorCtr="0" anchor="t" bIns="90575" lIns="90575" spcFirstLastPara="1" rIns="90575" wrap="square" tIns="90575">
            <a:normAutofit/>
          </a:bodyPr>
          <a:lstStyle>
            <a:lvl1pPr indent="-316928" lvl="0" marL="457200" algn="l">
              <a:lnSpc>
                <a:spcPct val="115000"/>
              </a:lnSpc>
              <a:spcBef>
                <a:spcPts val="0"/>
              </a:spcBef>
              <a:spcAft>
                <a:spcPts val="0"/>
              </a:spcAft>
              <a:buSzPts val="1391"/>
              <a:buChar char="●"/>
              <a:defRPr sz="889"/>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24" name="Google Shape;24;p6"/>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7" name="Google Shape;27;p7"/>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311700" y="555600"/>
            <a:ext cx="2808000" cy="755700"/>
          </a:xfrm>
          <a:prstGeom prst="rect">
            <a:avLst/>
          </a:prstGeom>
          <a:noFill/>
          <a:ln>
            <a:noFill/>
          </a:ln>
        </p:spPr>
        <p:txBody>
          <a:bodyPr anchorCtr="0" anchor="b" bIns="90575" lIns="90575" spcFirstLastPara="1" rIns="90575" wrap="square" tIns="90575">
            <a:normAutofit/>
          </a:bodyPr>
          <a:lstStyle>
            <a:lvl1pPr lvl="0" algn="l">
              <a:lnSpc>
                <a:spcPct val="100000"/>
              </a:lnSpc>
              <a:spcBef>
                <a:spcPts val="0"/>
              </a:spcBef>
              <a:spcAft>
                <a:spcPts val="0"/>
              </a:spcAft>
              <a:buSzPts val="2392"/>
              <a:buNone/>
              <a:defRPr sz="1530"/>
            </a:lvl1pPr>
            <a:lvl2pPr lvl="1" algn="l">
              <a:lnSpc>
                <a:spcPct val="100000"/>
              </a:lnSpc>
              <a:spcBef>
                <a:spcPts val="0"/>
              </a:spcBef>
              <a:spcAft>
                <a:spcPts val="0"/>
              </a:spcAft>
              <a:buSzPts val="2392"/>
              <a:buNone/>
              <a:defRPr sz="1530"/>
            </a:lvl2pPr>
            <a:lvl3pPr lvl="2" algn="l">
              <a:lnSpc>
                <a:spcPct val="100000"/>
              </a:lnSpc>
              <a:spcBef>
                <a:spcPts val="0"/>
              </a:spcBef>
              <a:spcAft>
                <a:spcPts val="0"/>
              </a:spcAft>
              <a:buSzPts val="2392"/>
              <a:buNone/>
              <a:defRPr sz="1530"/>
            </a:lvl3pPr>
            <a:lvl4pPr lvl="3" algn="l">
              <a:lnSpc>
                <a:spcPct val="100000"/>
              </a:lnSpc>
              <a:spcBef>
                <a:spcPts val="0"/>
              </a:spcBef>
              <a:spcAft>
                <a:spcPts val="0"/>
              </a:spcAft>
              <a:buSzPts val="2392"/>
              <a:buNone/>
              <a:defRPr sz="1530"/>
            </a:lvl4pPr>
            <a:lvl5pPr lvl="4" algn="l">
              <a:lnSpc>
                <a:spcPct val="100000"/>
              </a:lnSpc>
              <a:spcBef>
                <a:spcPts val="0"/>
              </a:spcBef>
              <a:spcAft>
                <a:spcPts val="0"/>
              </a:spcAft>
              <a:buSzPts val="2392"/>
              <a:buNone/>
              <a:defRPr sz="1530"/>
            </a:lvl5pPr>
            <a:lvl6pPr lvl="5" algn="l">
              <a:lnSpc>
                <a:spcPct val="100000"/>
              </a:lnSpc>
              <a:spcBef>
                <a:spcPts val="0"/>
              </a:spcBef>
              <a:spcAft>
                <a:spcPts val="0"/>
              </a:spcAft>
              <a:buSzPts val="2392"/>
              <a:buNone/>
              <a:defRPr sz="1530"/>
            </a:lvl6pPr>
            <a:lvl7pPr lvl="6" algn="l">
              <a:lnSpc>
                <a:spcPct val="100000"/>
              </a:lnSpc>
              <a:spcBef>
                <a:spcPts val="0"/>
              </a:spcBef>
              <a:spcAft>
                <a:spcPts val="0"/>
              </a:spcAft>
              <a:buSzPts val="2392"/>
              <a:buNone/>
              <a:defRPr sz="1530"/>
            </a:lvl7pPr>
            <a:lvl8pPr lvl="7" algn="l">
              <a:lnSpc>
                <a:spcPct val="100000"/>
              </a:lnSpc>
              <a:spcBef>
                <a:spcPts val="0"/>
              </a:spcBef>
              <a:spcAft>
                <a:spcPts val="0"/>
              </a:spcAft>
              <a:buSzPts val="2392"/>
              <a:buNone/>
              <a:defRPr sz="1530"/>
            </a:lvl8pPr>
            <a:lvl9pPr lvl="8" algn="l">
              <a:lnSpc>
                <a:spcPct val="100000"/>
              </a:lnSpc>
              <a:spcBef>
                <a:spcPts val="0"/>
              </a:spcBef>
              <a:spcAft>
                <a:spcPts val="0"/>
              </a:spcAft>
              <a:buSzPts val="2392"/>
              <a:buNone/>
              <a:defRPr sz="1530"/>
            </a:lvl9pPr>
          </a:lstStyle>
          <a:p/>
        </p:txBody>
      </p:sp>
      <p:sp>
        <p:nvSpPr>
          <p:cNvPr id="30" name="Google Shape;30;p8"/>
          <p:cNvSpPr txBox="1"/>
          <p:nvPr>
            <p:ph idx="1" type="body"/>
          </p:nvPr>
        </p:nvSpPr>
        <p:spPr>
          <a:xfrm>
            <a:off x="311700" y="1389601"/>
            <a:ext cx="2808000" cy="3179400"/>
          </a:xfrm>
          <a:prstGeom prst="rect">
            <a:avLst/>
          </a:prstGeom>
          <a:noFill/>
          <a:ln>
            <a:noFill/>
          </a:ln>
        </p:spPr>
        <p:txBody>
          <a:bodyPr anchorCtr="0" anchor="t" bIns="90575" lIns="90575" spcFirstLastPara="1" rIns="90575" wrap="square" tIns="90575">
            <a:normAutofit/>
          </a:bodyPr>
          <a:lstStyle>
            <a:lvl1pPr indent="-304546" lvl="0" marL="457200" algn="l">
              <a:lnSpc>
                <a:spcPct val="115000"/>
              </a:lnSpc>
              <a:spcBef>
                <a:spcPts val="0"/>
              </a:spcBef>
              <a:spcAft>
                <a:spcPts val="0"/>
              </a:spcAft>
              <a:buSzPts val="1196"/>
              <a:buChar char="●"/>
              <a:defRPr sz="765"/>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31" name="Google Shape;31;p8"/>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490250" y="450150"/>
            <a:ext cx="6367800" cy="4090800"/>
          </a:xfrm>
          <a:prstGeom prst="rect">
            <a:avLst/>
          </a:prstGeom>
          <a:noFill/>
          <a:ln>
            <a:noFill/>
          </a:ln>
        </p:spPr>
        <p:txBody>
          <a:bodyPr anchorCtr="0" anchor="ctr" bIns="90575" lIns="90575" spcFirstLastPara="1" rIns="90575" wrap="square" tIns="90575">
            <a:normAutofit/>
          </a:bodyPr>
          <a:lstStyle>
            <a:lvl1pPr lvl="0" algn="l">
              <a:lnSpc>
                <a:spcPct val="100000"/>
              </a:lnSpc>
              <a:spcBef>
                <a:spcPts val="0"/>
              </a:spcBef>
              <a:spcAft>
                <a:spcPts val="0"/>
              </a:spcAft>
              <a:buSzPts val="4760"/>
              <a:buNone/>
              <a:defRPr sz="3046"/>
            </a:lvl1pPr>
            <a:lvl2pPr lvl="1" algn="l">
              <a:lnSpc>
                <a:spcPct val="100000"/>
              </a:lnSpc>
              <a:spcBef>
                <a:spcPts val="0"/>
              </a:spcBef>
              <a:spcAft>
                <a:spcPts val="0"/>
              </a:spcAft>
              <a:buSzPts val="4760"/>
              <a:buNone/>
              <a:defRPr sz="3046"/>
            </a:lvl2pPr>
            <a:lvl3pPr lvl="2" algn="l">
              <a:lnSpc>
                <a:spcPct val="100000"/>
              </a:lnSpc>
              <a:spcBef>
                <a:spcPts val="0"/>
              </a:spcBef>
              <a:spcAft>
                <a:spcPts val="0"/>
              </a:spcAft>
              <a:buSzPts val="4760"/>
              <a:buNone/>
              <a:defRPr sz="3046"/>
            </a:lvl3pPr>
            <a:lvl4pPr lvl="3" algn="l">
              <a:lnSpc>
                <a:spcPct val="100000"/>
              </a:lnSpc>
              <a:spcBef>
                <a:spcPts val="0"/>
              </a:spcBef>
              <a:spcAft>
                <a:spcPts val="0"/>
              </a:spcAft>
              <a:buSzPts val="4760"/>
              <a:buNone/>
              <a:defRPr sz="3046"/>
            </a:lvl4pPr>
            <a:lvl5pPr lvl="4" algn="l">
              <a:lnSpc>
                <a:spcPct val="100000"/>
              </a:lnSpc>
              <a:spcBef>
                <a:spcPts val="0"/>
              </a:spcBef>
              <a:spcAft>
                <a:spcPts val="0"/>
              </a:spcAft>
              <a:buSzPts val="4760"/>
              <a:buNone/>
              <a:defRPr sz="3046"/>
            </a:lvl5pPr>
            <a:lvl6pPr lvl="5" algn="l">
              <a:lnSpc>
                <a:spcPct val="100000"/>
              </a:lnSpc>
              <a:spcBef>
                <a:spcPts val="0"/>
              </a:spcBef>
              <a:spcAft>
                <a:spcPts val="0"/>
              </a:spcAft>
              <a:buSzPts val="4760"/>
              <a:buNone/>
              <a:defRPr sz="3046"/>
            </a:lvl6pPr>
            <a:lvl7pPr lvl="6" algn="l">
              <a:lnSpc>
                <a:spcPct val="100000"/>
              </a:lnSpc>
              <a:spcBef>
                <a:spcPts val="0"/>
              </a:spcBef>
              <a:spcAft>
                <a:spcPts val="0"/>
              </a:spcAft>
              <a:buSzPts val="4760"/>
              <a:buNone/>
              <a:defRPr sz="3046"/>
            </a:lvl7pPr>
            <a:lvl8pPr lvl="7" algn="l">
              <a:lnSpc>
                <a:spcPct val="100000"/>
              </a:lnSpc>
              <a:spcBef>
                <a:spcPts val="0"/>
              </a:spcBef>
              <a:spcAft>
                <a:spcPts val="0"/>
              </a:spcAft>
              <a:buSzPts val="4760"/>
              <a:buNone/>
              <a:defRPr sz="3046"/>
            </a:lvl8pPr>
            <a:lvl9pPr lvl="8" algn="l">
              <a:lnSpc>
                <a:spcPct val="100000"/>
              </a:lnSpc>
              <a:spcBef>
                <a:spcPts val="0"/>
              </a:spcBef>
              <a:spcAft>
                <a:spcPts val="0"/>
              </a:spcAft>
              <a:buSzPts val="4760"/>
              <a:buNone/>
              <a:defRPr sz="3046"/>
            </a:lvl9pPr>
          </a:lstStyle>
          <a:p/>
        </p:txBody>
      </p:sp>
      <p:sp>
        <p:nvSpPr>
          <p:cNvPr id="34" name="Google Shape;34;p9"/>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4572002" y="-125"/>
            <a:ext cx="4572000" cy="5143500"/>
          </a:xfrm>
          <a:prstGeom prst="rect">
            <a:avLst/>
          </a:prstGeom>
          <a:solidFill>
            <a:schemeClr val="lt2"/>
          </a:solidFill>
          <a:ln>
            <a:noFill/>
          </a:ln>
        </p:spPr>
        <p:txBody>
          <a:bodyPr anchorCtr="0" anchor="ctr" bIns="57950" lIns="57950" spcFirstLastPara="1" rIns="57950" wrap="square" tIns="57950">
            <a:noAutofit/>
          </a:bodyPr>
          <a:lstStyle/>
          <a:p>
            <a:pPr indent="0" lvl="0" marL="0" marR="0" rtl="0" algn="l">
              <a:lnSpc>
                <a:spcPct val="100000"/>
              </a:lnSpc>
              <a:spcBef>
                <a:spcPts val="0"/>
              </a:spcBef>
              <a:spcAft>
                <a:spcPts val="0"/>
              </a:spcAft>
              <a:buClr>
                <a:srgbClr val="000000"/>
              </a:buClr>
              <a:buSzPts val="342"/>
              <a:buFont typeface="Arial"/>
              <a:buNone/>
            </a:pPr>
            <a:r>
              <a:t/>
            </a:r>
            <a:endParaRPr b="0" i="0" sz="218"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265500" y="1233176"/>
            <a:ext cx="4045200" cy="14823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4174"/>
              <a:buNone/>
              <a:defRPr sz="2671"/>
            </a:lvl1pPr>
            <a:lvl2pPr lvl="1" algn="ctr">
              <a:lnSpc>
                <a:spcPct val="100000"/>
              </a:lnSpc>
              <a:spcBef>
                <a:spcPts val="0"/>
              </a:spcBef>
              <a:spcAft>
                <a:spcPts val="0"/>
              </a:spcAft>
              <a:buSzPts val="4174"/>
              <a:buNone/>
              <a:defRPr sz="2671"/>
            </a:lvl2pPr>
            <a:lvl3pPr lvl="2" algn="ctr">
              <a:lnSpc>
                <a:spcPct val="100000"/>
              </a:lnSpc>
              <a:spcBef>
                <a:spcPts val="0"/>
              </a:spcBef>
              <a:spcAft>
                <a:spcPts val="0"/>
              </a:spcAft>
              <a:buSzPts val="4174"/>
              <a:buNone/>
              <a:defRPr sz="2671"/>
            </a:lvl3pPr>
            <a:lvl4pPr lvl="3" algn="ctr">
              <a:lnSpc>
                <a:spcPct val="100000"/>
              </a:lnSpc>
              <a:spcBef>
                <a:spcPts val="0"/>
              </a:spcBef>
              <a:spcAft>
                <a:spcPts val="0"/>
              </a:spcAft>
              <a:buSzPts val="4174"/>
              <a:buNone/>
              <a:defRPr sz="2671"/>
            </a:lvl4pPr>
            <a:lvl5pPr lvl="4" algn="ctr">
              <a:lnSpc>
                <a:spcPct val="100000"/>
              </a:lnSpc>
              <a:spcBef>
                <a:spcPts val="0"/>
              </a:spcBef>
              <a:spcAft>
                <a:spcPts val="0"/>
              </a:spcAft>
              <a:buSzPts val="4174"/>
              <a:buNone/>
              <a:defRPr sz="2671"/>
            </a:lvl5pPr>
            <a:lvl6pPr lvl="5" algn="ctr">
              <a:lnSpc>
                <a:spcPct val="100000"/>
              </a:lnSpc>
              <a:spcBef>
                <a:spcPts val="0"/>
              </a:spcBef>
              <a:spcAft>
                <a:spcPts val="0"/>
              </a:spcAft>
              <a:buSzPts val="4174"/>
              <a:buNone/>
              <a:defRPr sz="2671"/>
            </a:lvl6pPr>
            <a:lvl7pPr lvl="6" algn="ctr">
              <a:lnSpc>
                <a:spcPct val="100000"/>
              </a:lnSpc>
              <a:spcBef>
                <a:spcPts val="0"/>
              </a:spcBef>
              <a:spcAft>
                <a:spcPts val="0"/>
              </a:spcAft>
              <a:buSzPts val="4174"/>
              <a:buNone/>
              <a:defRPr sz="2671"/>
            </a:lvl7pPr>
            <a:lvl8pPr lvl="7" algn="ctr">
              <a:lnSpc>
                <a:spcPct val="100000"/>
              </a:lnSpc>
              <a:spcBef>
                <a:spcPts val="0"/>
              </a:spcBef>
              <a:spcAft>
                <a:spcPts val="0"/>
              </a:spcAft>
              <a:buSzPts val="4174"/>
              <a:buNone/>
              <a:defRPr sz="2671"/>
            </a:lvl8pPr>
            <a:lvl9pPr lvl="8" algn="ctr">
              <a:lnSpc>
                <a:spcPct val="100000"/>
              </a:lnSpc>
              <a:spcBef>
                <a:spcPts val="0"/>
              </a:spcBef>
              <a:spcAft>
                <a:spcPts val="0"/>
              </a:spcAft>
              <a:buSzPts val="4174"/>
              <a:buNone/>
              <a:defRPr sz="2671"/>
            </a:lvl9pPr>
          </a:lstStyle>
          <a:p/>
        </p:txBody>
      </p:sp>
      <p:sp>
        <p:nvSpPr>
          <p:cNvPr id="38" name="Google Shape;38;p10"/>
          <p:cNvSpPr txBox="1"/>
          <p:nvPr>
            <p:ph idx="1" type="subTitle"/>
          </p:nvPr>
        </p:nvSpPr>
        <p:spPr>
          <a:xfrm>
            <a:off x="265500" y="2803077"/>
            <a:ext cx="4045200" cy="12351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075"/>
              <a:buNone/>
              <a:defRPr sz="1327"/>
            </a:lvl1pPr>
            <a:lvl2pPr lvl="1" algn="ctr">
              <a:lnSpc>
                <a:spcPct val="100000"/>
              </a:lnSpc>
              <a:spcBef>
                <a:spcPts val="0"/>
              </a:spcBef>
              <a:spcAft>
                <a:spcPts val="0"/>
              </a:spcAft>
              <a:buSzPts val="2075"/>
              <a:buNone/>
              <a:defRPr sz="1327"/>
            </a:lvl2pPr>
            <a:lvl3pPr lvl="2" algn="ctr">
              <a:lnSpc>
                <a:spcPct val="100000"/>
              </a:lnSpc>
              <a:spcBef>
                <a:spcPts val="0"/>
              </a:spcBef>
              <a:spcAft>
                <a:spcPts val="0"/>
              </a:spcAft>
              <a:buSzPts val="2075"/>
              <a:buNone/>
              <a:defRPr sz="1327"/>
            </a:lvl3pPr>
            <a:lvl4pPr lvl="3" algn="ctr">
              <a:lnSpc>
                <a:spcPct val="100000"/>
              </a:lnSpc>
              <a:spcBef>
                <a:spcPts val="0"/>
              </a:spcBef>
              <a:spcAft>
                <a:spcPts val="0"/>
              </a:spcAft>
              <a:buSzPts val="2075"/>
              <a:buNone/>
              <a:defRPr sz="1327"/>
            </a:lvl4pPr>
            <a:lvl5pPr lvl="4" algn="ctr">
              <a:lnSpc>
                <a:spcPct val="100000"/>
              </a:lnSpc>
              <a:spcBef>
                <a:spcPts val="0"/>
              </a:spcBef>
              <a:spcAft>
                <a:spcPts val="0"/>
              </a:spcAft>
              <a:buSzPts val="2075"/>
              <a:buNone/>
              <a:defRPr sz="1327"/>
            </a:lvl5pPr>
            <a:lvl6pPr lvl="5" algn="ctr">
              <a:lnSpc>
                <a:spcPct val="100000"/>
              </a:lnSpc>
              <a:spcBef>
                <a:spcPts val="0"/>
              </a:spcBef>
              <a:spcAft>
                <a:spcPts val="0"/>
              </a:spcAft>
              <a:buSzPts val="2075"/>
              <a:buNone/>
              <a:defRPr sz="1327"/>
            </a:lvl6pPr>
            <a:lvl7pPr lvl="6" algn="ctr">
              <a:lnSpc>
                <a:spcPct val="100000"/>
              </a:lnSpc>
              <a:spcBef>
                <a:spcPts val="0"/>
              </a:spcBef>
              <a:spcAft>
                <a:spcPts val="0"/>
              </a:spcAft>
              <a:buSzPts val="2075"/>
              <a:buNone/>
              <a:defRPr sz="1327"/>
            </a:lvl7pPr>
            <a:lvl8pPr lvl="7" algn="ctr">
              <a:lnSpc>
                <a:spcPct val="100000"/>
              </a:lnSpc>
              <a:spcBef>
                <a:spcPts val="0"/>
              </a:spcBef>
              <a:spcAft>
                <a:spcPts val="0"/>
              </a:spcAft>
              <a:buSzPts val="2075"/>
              <a:buNone/>
              <a:defRPr sz="1327"/>
            </a:lvl8pPr>
            <a:lvl9pPr lvl="8" algn="ctr">
              <a:lnSpc>
                <a:spcPct val="100000"/>
              </a:lnSpc>
              <a:spcBef>
                <a:spcPts val="0"/>
              </a:spcBef>
              <a:spcAft>
                <a:spcPts val="0"/>
              </a:spcAft>
              <a:buSzPts val="2075"/>
              <a:buNone/>
              <a:defRPr sz="1327"/>
            </a:lvl9pPr>
          </a:lstStyle>
          <a:p/>
        </p:txBody>
      </p:sp>
      <p:sp>
        <p:nvSpPr>
          <p:cNvPr id="39" name="Google Shape;39;p10"/>
          <p:cNvSpPr txBox="1"/>
          <p:nvPr>
            <p:ph idx="2" type="body"/>
          </p:nvPr>
        </p:nvSpPr>
        <p:spPr>
          <a:xfrm>
            <a:off x="4939502" y="724075"/>
            <a:ext cx="3837000" cy="3695100"/>
          </a:xfrm>
          <a:prstGeom prst="rect">
            <a:avLst/>
          </a:prstGeom>
          <a:noFill/>
          <a:ln>
            <a:noFill/>
          </a:ln>
        </p:spPr>
        <p:txBody>
          <a:bodyPr anchorCtr="0" anchor="ctr" bIns="90575" lIns="90575" spcFirstLastPara="1" rIns="90575" wrap="square" tIns="90575">
            <a:normAutofit/>
          </a:bodyPr>
          <a:lstStyle>
            <a:lvl1pPr indent="-341757" lvl="0" marL="457200" algn="l">
              <a:lnSpc>
                <a:spcPct val="115000"/>
              </a:lnSpc>
              <a:spcBef>
                <a:spcPts val="0"/>
              </a:spcBef>
              <a:spcAft>
                <a:spcPts val="0"/>
              </a:spcAft>
              <a:buSzPts val="1782"/>
              <a:buChar char="●"/>
              <a:defRPr sz="1781"/>
            </a:lvl1pPr>
            <a:lvl2pPr indent="-316928" lvl="1" marL="914400" algn="l">
              <a:lnSpc>
                <a:spcPct val="115000"/>
              </a:lnSpc>
              <a:spcBef>
                <a:spcPts val="0"/>
              </a:spcBef>
              <a:spcAft>
                <a:spcPts val="0"/>
              </a:spcAft>
              <a:buSzPts val="1391"/>
              <a:buChar char="○"/>
              <a:defRPr sz="1391"/>
            </a:lvl2pPr>
            <a:lvl3pPr indent="-316928" lvl="2" marL="1371600" algn="l">
              <a:lnSpc>
                <a:spcPct val="115000"/>
              </a:lnSpc>
              <a:spcBef>
                <a:spcPts val="0"/>
              </a:spcBef>
              <a:spcAft>
                <a:spcPts val="0"/>
              </a:spcAft>
              <a:buSzPts val="1391"/>
              <a:buChar char="■"/>
              <a:defRPr sz="1391"/>
            </a:lvl3pPr>
            <a:lvl4pPr indent="-316928" lvl="3" marL="1828800" algn="l">
              <a:lnSpc>
                <a:spcPct val="115000"/>
              </a:lnSpc>
              <a:spcBef>
                <a:spcPts val="0"/>
              </a:spcBef>
              <a:spcAft>
                <a:spcPts val="0"/>
              </a:spcAft>
              <a:buSzPts val="1391"/>
              <a:buChar char="●"/>
              <a:defRPr sz="1391"/>
            </a:lvl4pPr>
            <a:lvl5pPr indent="-316928" lvl="4" marL="2286000" algn="l">
              <a:lnSpc>
                <a:spcPct val="115000"/>
              </a:lnSpc>
              <a:spcBef>
                <a:spcPts val="0"/>
              </a:spcBef>
              <a:spcAft>
                <a:spcPts val="0"/>
              </a:spcAft>
              <a:buSzPts val="1391"/>
              <a:buChar char="○"/>
              <a:defRPr sz="1391"/>
            </a:lvl5pPr>
            <a:lvl6pPr indent="-316928" lvl="5" marL="2743200" algn="l">
              <a:lnSpc>
                <a:spcPct val="115000"/>
              </a:lnSpc>
              <a:spcBef>
                <a:spcPts val="0"/>
              </a:spcBef>
              <a:spcAft>
                <a:spcPts val="0"/>
              </a:spcAft>
              <a:buSzPts val="1391"/>
              <a:buChar char="■"/>
              <a:defRPr sz="1391"/>
            </a:lvl6pPr>
            <a:lvl7pPr indent="-316928" lvl="6" marL="3200400" algn="l">
              <a:lnSpc>
                <a:spcPct val="115000"/>
              </a:lnSpc>
              <a:spcBef>
                <a:spcPts val="0"/>
              </a:spcBef>
              <a:spcAft>
                <a:spcPts val="0"/>
              </a:spcAft>
              <a:buSzPts val="1391"/>
              <a:buChar char="●"/>
              <a:defRPr sz="1391"/>
            </a:lvl7pPr>
            <a:lvl8pPr indent="-316928" lvl="7" marL="3657600" algn="l">
              <a:lnSpc>
                <a:spcPct val="115000"/>
              </a:lnSpc>
              <a:spcBef>
                <a:spcPts val="0"/>
              </a:spcBef>
              <a:spcAft>
                <a:spcPts val="0"/>
              </a:spcAft>
              <a:buSzPts val="1391"/>
              <a:buChar char="○"/>
              <a:defRPr sz="1391"/>
            </a:lvl8pPr>
            <a:lvl9pPr indent="-316928" lvl="8" marL="4114800" algn="l">
              <a:lnSpc>
                <a:spcPct val="115000"/>
              </a:lnSpc>
              <a:spcBef>
                <a:spcPts val="0"/>
              </a:spcBef>
              <a:spcAft>
                <a:spcPts val="0"/>
              </a:spcAft>
              <a:buSzPts val="1391"/>
              <a:buChar char="■"/>
              <a:defRPr sz="1391"/>
            </a:lvl9pPr>
          </a:lstStyle>
          <a:p/>
        </p:txBody>
      </p:sp>
      <p:sp>
        <p:nvSpPr>
          <p:cNvPr id="40" name="Google Shape;40;p10"/>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311700" y="4230578"/>
            <a:ext cx="5998800" cy="605100"/>
          </a:xfrm>
          <a:prstGeom prst="rect">
            <a:avLst/>
          </a:prstGeom>
          <a:noFill/>
          <a:ln>
            <a:noFill/>
          </a:ln>
        </p:spPr>
        <p:txBody>
          <a:bodyPr anchorCtr="0" anchor="ctr" bIns="90575" lIns="90575" spcFirstLastPara="1" rIns="90575" wrap="square" tIns="90575">
            <a:normAutofit/>
          </a:bodyPr>
          <a:lstStyle>
            <a:lvl1pPr indent="-228600" lvl="0" marL="457200" algn="l">
              <a:lnSpc>
                <a:spcPct val="100000"/>
              </a:lnSpc>
              <a:spcBef>
                <a:spcPts val="0"/>
              </a:spcBef>
              <a:spcAft>
                <a:spcPts val="0"/>
              </a:spcAft>
              <a:buSzPts val="1782"/>
              <a:buNone/>
              <a:defRPr sz="1781"/>
            </a:lvl1pPr>
          </a:lstStyle>
          <a:p/>
        </p:txBody>
      </p:sp>
      <p:sp>
        <p:nvSpPr>
          <p:cNvPr id="43" name="Google Shape;43;p11"/>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311700" y="1106126"/>
            <a:ext cx="8520600" cy="19635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11888"/>
              <a:buNone/>
              <a:defRPr sz="7608"/>
            </a:lvl1pPr>
            <a:lvl2pPr lvl="1" algn="ctr">
              <a:lnSpc>
                <a:spcPct val="100000"/>
              </a:lnSpc>
              <a:spcBef>
                <a:spcPts val="0"/>
              </a:spcBef>
              <a:spcAft>
                <a:spcPts val="0"/>
              </a:spcAft>
              <a:buSzPts val="11888"/>
              <a:buNone/>
              <a:defRPr sz="7608"/>
            </a:lvl2pPr>
            <a:lvl3pPr lvl="2" algn="ctr">
              <a:lnSpc>
                <a:spcPct val="100000"/>
              </a:lnSpc>
              <a:spcBef>
                <a:spcPts val="0"/>
              </a:spcBef>
              <a:spcAft>
                <a:spcPts val="0"/>
              </a:spcAft>
              <a:buSzPts val="11888"/>
              <a:buNone/>
              <a:defRPr sz="7608"/>
            </a:lvl3pPr>
            <a:lvl4pPr lvl="3" algn="ctr">
              <a:lnSpc>
                <a:spcPct val="100000"/>
              </a:lnSpc>
              <a:spcBef>
                <a:spcPts val="0"/>
              </a:spcBef>
              <a:spcAft>
                <a:spcPts val="0"/>
              </a:spcAft>
              <a:buSzPts val="11888"/>
              <a:buNone/>
              <a:defRPr sz="7608"/>
            </a:lvl4pPr>
            <a:lvl5pPr lvl="4" algn="ctr">
              <a:lnSpc>
                <a:spcPct val="100000"/>
              </a:lnSpc>
              <a:spcBef>
                <a:spcPts val="0"/>
              </a:spcBef>
              <a:spcAft>
                <a:spcPts val="0"/>
              </a:spcAft>
              <a:buSzPts val="11888"/>
              <a:buNone/>
              <a:defRPr sz="7608"/>
            </a:lvl5pPr>
            <a:lvl6pPr lvl="5" algn="ctr">
              <a:lnSpc>
                <a:spcPct val="100000"/>
              </a:lnSpc>
              <a:spcBef>
                <a:spcPts val="0"/>
              </a:spcBef>
              <a:spcAft>
                <a:spcPts val="0"/>
              </a:spcAft>
              <a:buSzPts val="11888"/>
              <a:buNone/>
              <a:defRPr sz="7608"/>
            </a:lvl6pPr>
            <a:lvl7pPr lvl="6" algn="ctr">
              <a:lnSpc>
                <a:spcPct val="100000"/>
              </a:lnSpc>
              <a:spcBef>
                <a:spcPts val="0"/>
              </a:spcBef>
              <a:spcAft>
                <a:spcPts val="0"/>
              </a:spcAft>
              <a:buSzPts val="11888"/>
              <a:buNone/>
              <a:defRPr sz="7608"/>
            </a:lvl7pPr>
            <a:lvl8pPr lvl="7" algn="ctr">
              <a:lnSpc>
                <a:spcPct val="100000"/>
              </a:lnSpc>
              <a:spcBef>
                <a:spcPts val="0"/>
              </a:spcBef>
              <a:spcAft>
                <a:spcPts val="0"/>
              </a:spcAft>
              <a:buSzPts val="11888"/>
              <a:buNone/>
              <a:defRPr sz="7608"/>
            </a:lvl8pPr>
            <a:lvl9pPr lvl="8" algn="ctr">
              <a:lnSpc>
                <a:spcPct val="100000"/>
              </a:lnSpc>
              <a:spcBef>
                <a:spcPts val="0"/>
              </a:spcBef>
              <a:spcAft>
                <a:spcPts val="0"/>
              </a:spcAft>
              <a:buSzPts val="11888"/>
              <a:buNone/>
              <a:defRPr sz="7608"/>
            </a:lvl9pPr>
          </a:lstStyle>
          <a:p>
            <a:r>
              <a:t>xx%</a:t>
            </a:r>
          </a:p>
        </p:txBody>
      </p:sp>
      <p:sp>
        <p:nvSpPr>
          <p:cNvPr id="46" name="Google Shape;46;p12"/>
          <p:cNvSpPr txBox="1"/>
          <p:nvPr>
            <p:ph idx="1" type="body"/>
          </p:nvPr>
        </p:nvSpPr>
        <p:spPr>
          <a:xfrm>
            <a:off x="311700" y="3152227"/>
            <a:ext cx="8520600" cy="1300800"/>
          </a:xfrm>
          <a:prstGeom prst="rect">
            <a:avLst/>
          </a:prstGeom>
          <a:noFill/>
          <a:ln>
            <a:noFill/>
          </a:ln>
        </p:spPr>
        <p:txBody>
          <a:bodyPr anchorCtr="0" anchor="t" bIns="90575" lIns="90575" spcFirstLastPara="1" rIns="90575" wrap="square" tIns="90575">
            <a:normAutofit/>
          </a:bodyPr>
          <a:lstStyle>
            <a:lvl1pPr indent="-341757" lvl="0" marL="457200" algn="ctr">
              <a:lnSpc>
                <a:spcPct val="115000"/>
              </a:lnSpc>
              <a:spcBef>
                <a:spcPts val="0"/>
              </a:spcBef>
              <a:spcAft>
                <a:spcPts val="0"/>
              </a:spcAft>
              <a:buSzPts val="1782"/>
              <a:buChar char="●"/>
              <a:defRPr sz="1781"/>
            </a:lvl1pPr>
            <a:lvl2pPr indent="-316928" lvl="1" marL="914400" algn="ctr">
              <a:lnSpc>
                <a:spcPct val="115000"/>
              </a:lnSpc>
              <a:spcBef>
                <a:spcPts val="0"/>
              </a:spcBef>
              <a:spcAft>
                <a:spcPts val="0"/>
              </a:spcAft>
              <a:buSzPts val="1391"/>
              <a:buChar char="○"/>
              <a:defRPr sz="1391"/>
            </a:lvl2pPr>
            <a:lvl3pPr indent="-316928" lvl="2" marL="1371600" algn="ctr">
              <a:lnSpc>
                <a:spcPct val="115000"/>
              </a:lnSpc>
              <a:spcBef>
                <a:spcPts val="0"/>
              </a:spcBef>
              <a:spcAft>
                <a:spcPts val="0"/>
              </a:spcAft>
              <a:buSzPts val="1391"/>
              <a:buChar char="■"/>
              <a:defRPr sz="1391"/>
            </a:lvl3pPr>
            <a:lvl4pPr indent="-316928" lvl="3" marL="1828800" algn="ctr">
              <a:lnSpc>
                <a:spcPct val="115000"/>
              </a:lnSpc>
              <a:spcBef>
                <a:spcPts val="0"/>
              </a:spcBef>
              <a:spcAft>
                <a:spcPts val="0"/>
              </a:spcAft>
              <a:buSzPts val="1391"/>
              <a:buChar char="●"/>
              <a:defRPr sz="1391"/>
            </a:lvl4pPr>
            <a:lvl5pPr indent="-316928" lvl="4" marL="2286000" algn="ctr">
              <a:lnSpc>
                <a:spcPct val="115000"/>
              </a:lnSpc>
              <a:spcBef>
                <a:spcPts val="0"/>
              </a:spcBef>
              <a:spcAft>
                <a:spcPts val="0"/>
              </a:spcAft>
              <a:buSzPts val="1391"/>
              <a:buChar char="○"/>
              <a:defRPr sz="1391"/>
            </a:lvl5pPr>
            <a:lvl6pPr indent="-316928" lvl="5" marL="2743200" algn="ctr">
              <a:lnSpc>
                <a:spcPct val="115000"/>
              </a:lnSpc>
              <a:spcBef>
                <a:spcPts val="0"/>
              </a:spcBef>
              <a:spcAft>
                <a:spcPts val="0"/>
              </a:spcAft>
              <a:buSzPts val="1391"/>
              <a:buChar char="■"/>
              <a:defRPr sz="1391"/>
            </a:lvl6pPr>
            <a:lvl7pPr indent="-316928" lvl="6" marL="3200400" algn="ctr">
              <a:lnSpc>
                <a:spcPct val="115000"/>
              </a:lnSpc>
              <a:spcBef>
                <a:spcPts val="0"/>
              </a:spcBef>
              <a:spcAft>
                <a:spcPts val="0"/>
              </a:spcAft>
              <a:buSzPts val="1391"/>
              <a:buChar char="●"/>
              <a:defRPr sz="1391"/>
            </a:lvl7pPr>
            <a:lvl8pPr indent="-316928" lvl="7" marL="3657600" algn="ctr">
              <a:lnSpc>
                <a:spcPct val="115000"/>
              </a:lnSpc>
              <a:spcBef>
                <a:spcPts val="0"/>
              </a:spcBef>
              <a:spcAft>
                <a:spcPts val="0"/>
              </a:spcAft>
              <a:buSzPts val="1391"/>
              <a:buChar char="○"/>
              <a:defRPr sz="1391"/>
            </a:lvl8pPr>
            <a:lvl9pPr indent="-316928" lvl="8" marL="4114800" algn="ctr">
              <a:lnSpc>
                <a:spcPct val="115000"/>
              </a:lnSpc>
              <a:spcBef>
                <a:spcPts val="0"/>
              </a:spcBef>
              <a:spcAft>
                <a:spcPts val="0"/>
              </a:spcAft>
              <a:buSzPts val="1391"/>
              <a:buChar char="■"/>
              <a:defRPr sz="1391"/>
            </a:lvl9pPr>
          </a:lstStyle>
          <a:p/>
        </p:txBody>
      </p:sp>
      <p:sp>
        <p:nvSpPr>
          <p:cNvPr id="47" name="Google Shape;47;p1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7" lvl="0" marL="457200" marR="0" rtl="0" algn="l">
              <a:lnSpc>
                <a:spcPct val="115000"/>
              </a:lnSpc>
              <a:spcBef>
                <a:spcPts val="0"/>
              </a:spcBef>
              <a:spcAft>
                <a:spcPts val="0"/>
              </a:spcAft>
              <a:buClr>
                <a:schemeClr val="dk2"/>
              </a:buClr>
              <a:buSzPts val="1782"/>
              <a:buFont typeface="Arial"/>
              <a:buChar char="●"/>
              <a:defRPr b="0" i="0" sz="1781" u="none" cap="none" strike="noStrike">
                <a:solidFill>
                  <a:schemeClr val="dk2"/>
                </a:solidFill>
                <a:latin typeface="Arial"/>
                <a:ea typeface="Arial"/>
                <a:cs typeface="Arial"/>
                <a:sym typeface="Arial"/>
              </a:defRPr>
            </a:lvl1pPr>
            <a:lvl2pPr indent="-316928" lvl="1" marL="914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2pPr>
            <a:lvl3pPr indent="-316928" lvl="2" marL="1371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3pPr>
            <a:lvl4pPr indent="-316928" lvl="3" marL="1828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4pPr>
            <a:lvl5pPr indent="-316928" lvl="4" marL="22860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5pPr>
            <a:lvl6pPr indent="-316928" lvl="5" marL="27432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6pPr>
            <a:lvl7pPr indent="-316928" lvl="6" marL="3200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7pPr>
            <a:lvl8pPr indent="-316928" lvl="7" marL="3657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8pPr>
            <a:lvl9pPr indent="-316928" lvl="8" marL="4114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doi.org/10.1016/S2666-5247(23)00378-6%E2%80%8C" TargetMode="External"/><Relationship Id="rId10" Type="http://schemas.openxmlformats.org/officeDocument/2006/relationships/hyperlink" Target="https://doi.org/10.1089/crispr.2024.004" TargetMode="External"/><Relationship Id="rId13" Type="http://schemas.openxmlformats.org/officeDocument/2006/relationships/image" Target="../media/image5.jpg"/><Relationship Id="rId12"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hyperlink" Target="https://www.biorender.com" TargetMode="External"/><Relationship Id="rId15" Type="http://schemas.openxmlformats.org/officeDocument/2006/relationships/image" Target="../media/image9.png"/><Relationship Id="rId14" Type="http://schemas.openxmlformats.org/officeDocument/2006/relationships/image" Target="../media/image4.jpg"/><Relationship Id="rId17" Type="http://schemas.openxmlformats.org/officeDocument/2006/relationships/image" Target="../media/image8.png"/><Relationship Id="rId16" Type="http://schemas.openxmlformats.org/officeDocument/2006/relationships/image" Target="../media/image7.png"/><Relationship Id="rId5" Type="http://schemas.openxmlformats.org/officeDocument/2006/relationships/hyperlink" Target="https://doi.org/10.1016/S2666-5247(23)00378-6" TargetMode="External"/><Relationship Id="rId6" Type="http://schemas.openxmlformats.org/officeDocument/2006/relationships/hyperlink" Target="https://www.niaid.nih.gov/research/new-rapid-diagnostic-melioidosis%E2%80%8C" TargetMode="External"/><Relationship Id="rId18" Type="http://schemas.openxmlformats.org/officeDocument/2006/relationships/image" Target="../media/image6.png"/><Relationship Id="rId7" Type="http://schemas.openxmlformats.org/officeDocument/2006/relationships/hyperlink" Target="https://www.tropicalmedicine.ox.ac.uk/news/new-rapid-melioidosis-test-could-save-lives" TargetMode="External"/><Relationship Id="rId8" Type="http://schemas.openxmlformats.org/officeDocument/2006/relationships/hyperlink" Target="https://www.biorender.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g1efd191b55a_0_0"/>
          <p:cNvSpPr txBox="1"/>
          <p:nvPr/>
        </p:nvSpPr>
        <p:spPr>
          <a:xfrm>
            <a:off x="1507404" y="92541"/>
            <a:ext cx="6719700" cy="617400"/>
          </a:xfrm>
          <a:prstGeom prst="rect">
            <a:avLst/>
          </a:prstGeom>
          <a:noFill/>
          <a:ln>
            <a:noFill/>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969"/>
              <a:buFont typeface="Arial"/>
              <a:buNone/>
            </a:pPr>
            <a:r>
              <a:rPr b="1" i="0" lang="en" sz="1068" u="none" cap="none" strike="noStrike">
                <a:solidFill>
                  <a:srgbClr val="000000"/>
                </a:solidFill>
                <a:latin typeface="Arial"/>
                <a:ea typeface="Arial"/>
                <a:cs typeface="Arial"/>
                <a:sym typeface="Arial"/>
              </a:rPr>
              <a:t>Rapid Detection of Melioidosis Using Synthetic Biology Approaches</a:t>
            </a:r>
            <a:endParaRPr b="1" i="0" sz="1068"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906"/>
              <a:buFont typeface="Arial"/>
              <a:buNone/>
            </a:pPr>
            <a:r>
              <a:rPr b="0" i="0" lang="en" sz="706" u="none" cap="none" strike="noStrike">
                <a:solidFill>
                  <a:schemeClr val="dk1"/>
                </a:solidFill>
                <a:latin typeface="Arial"/>
                <a:ea typeface="Arial"/>
                <a:cs typeface="Arial"/>
                <a:sym typeface="Arial"/>
              </a:rPr>
              <a:t>Irmak Bilici, David Chen, Hitomi Nakamura, Chioma Nwanze, Clare Hwang, Margot Caffery-Draa, Greg Seok, Elizabeth Sweeney, Jackson Tyers, Maria Coutinho, Tanea Hibler, Aleigha Reynolds, Irene Reizman (Rose–Hulman Institute of Technology)</a:t>
            </a:r>
            <a:endParaRPr b="0" i="0" sz="706"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906"/>
              <a:buFont typeface="Arial"/>
              <a:buNone/>
            </a:pPr>
            <a:r>
              <a:rPr b="0" i="0" lang="en" sz="706" u="none" cap="none" strike="noStrike">
                <a:solidFill>
                  <a:schemeClr val="dk1"/>
                </a:solidFill>
                <a:latin typeface="Arial"/>
                <a:ea typeface="Arial"/>
                <a:cs typeface="Arial"/>
                <a:sym typeface="Arial"/>
              </a:rPr>
              <a:t>Rabun Gap-Nacoochee School, Rabun Gap, Georgia, United States</a:t>
            </a:r>
            <a:endParaRPr b="0" i="0" sz="706"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6"/>
              <a:buFont typeface="Arial"/>
              <a:buNone/>
            </a:pPr>
            <a:r>
              <a:t/>
            </a:r>
            <a:endParaRPr b="0" i="0" sz="906" u="none" cap="none" strike="noStrike">
              <a:solidFill>
                <a:srgbClr val="000000"/>
              </a:solidFill>
              <a:latin typeface="Arial"/>
              <a:ea typeface="Arial"/>
              <a:cs typeface="Arial"/>
              <a:sym typeface="Arial"/>
            </a:endParaRPr>
          </a:p>
        </p:txBody>
      </p:sp>
      <p:sp>
        <p:nvSpPr>
          <p:cNvPr id="55" name="Google Shape;55;g1efd191b55a_0_0"/>
          <p:cNvSpPr txBox="1"/>
          <p:nvPr/>
        </p:nvSpPr>
        <p:spPr>
          <a:xfrm>
            <a:off x="319075" y="646525"/>
            <a:ext cx="2590800" cy="12936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rPr b="1" i="0" lang="en" sz="700" u="none" cap="none" strike="noStrike">
                <a:solidFill>
                  <a:schemeClr val="dk1"/>
                </a:solidFill>
                <a:latin typeface="Times New Roman"/>
                <a:ea typeface="Times New Roman"/>
                <a:cs typeface="Times New Roman"/>
                <a:sym typeface="Times New Roman"/>
              </a:rPr>
              <a:t>Abstract</a:t>
            </a:r>
            <a:endParaRPr b="1" i="0" sz="7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781"/>
              <a:buFont typeface="Arial"/>
              <a:buNone/>
            </a:pPr>
            <a:r>
              <a:rPr b="0" i="0" lang="en" sz="700" u="none" cap="none" strike="noStrike">
                <a:solidFill>
                  <a:schemeClr val="dk1"/>
                </a:solidFill>
                <a:latin typeface="Times New Roman"/>
                <a:ea typeface="Times New Roman"/>
                <a:cs typeface="Times New Roman"/>
                <a:sym typeface="Times New Roman"/>
              </a:rPr>
              <a:t>Melioidosis (Whitmore’s disease), caused by </a:t>
            </a:r>
            <a:r>
              <a:rPr b="0" i="1" lang="en" sz="700" u="none" cap="none" strike="noStrike">
                <a:solidFill>
                  <a:schemeClr val="dk1"/>
                </a:solidFill>
                <a:latin typeface="Times New Roman"/>
                <a:ea typeface="Times New Roman"/>
                <a:cs typeface="Times New Roman"/>
                <a:sym typeface="Times New Roman"/>
              </a:rPr>
              <a:t>Burkholderia pseudomallei</a:t>
            </a:r>
            <a:r>
              <a:rPr b="0" i="0" lang="en" sz="700" u="none" cap="none" strike="noStrike">
                <a:solidFill>
                  <a:schemeClr val="dk1"/>
                </a:solidFill>
                <a:latin typeface="Times New Roman"/>
                <a:ea typeface="Times New Roman"/>
                <a:cs typeface="Times New Roman"/>
                <a:sym typeface="Times New Roman"/>
              </a:rPr>
              <a:t>, is a potentially fatal tropical infection often misdiagnosed due to nonspecific symptoms. The bacteria infect hosts via skin contact, ingestion, or inhalation and evade immune responses through intracellular invasion, phagosomal escape, and actin-mediated cell-to-cell spread (BimA), enabling systemic dissemination. Rapid and accurate detection remains a critical challenge for reducing mortality. </a:t>
            </a:r>
            <a:r>
              <a:rPr lang="en" sz="700">
                <a:solidFill>
                  <a:schemeClr val="dk1"/>
                </a:solidFill>
                <a:latin typeface="Times New Roman"/>
                <a:ea typeface="Times New Roman"/>
                <a:cs typeface="Times New Roman"/>
                <a:sym typeface="Times New Roman"/>
              </a:rPr>
              <a:t>Our research</a:t>
            </a:r>
            <a:r>
              <a:rPr b="0" i="0" lang="en" sz="700" u="none" cap="none" strike="noStrike">
                <a:solidFill>
                  <a:schemeClr val="dk1"/>
                </a:solidFill>
                <a:latin typeface="Times New Roman"/>
                <a:ea typeface="Times New Roman"/>
                <a:cs typeface="Times New Roman"/>
                <a:sym typeface="Times New Roman"/>
              </a:rPr>
              <a:t> evaluates how melioidosis diagnostics can be adapted through synthetic biology to develop rapid, precise tools for emerging infectious diseases.</a:t>
            </a:r>
            <a:endParaRPr b="0" i="0" sz="700" u="none" cap="none" strike="noStrike">
              <a:solidFill>
                <a:schemeClr val="dk1"/>
              </a:solidFill>
              <a:latin typeface="Times New Roman"/>
              <a:ea typeface="Times New Roman"/>
              <a:cs typeface="Times New Roman"/>
              <a:sym typeface="Times New Roman"/>
            </a:endParaRPr>
          </a:p>
        </p:txBody>
      </p:sp>
      <p:sp>
        <p:nvSpPr>
          <p:cNvPr id="56" name="Google Shape;56;g1efd191b55a_0_0"/>
          <p:cNvSpPr txBox="1"/>
          <p:nvPr/>
        </p:nvSpPr>
        <p:spPr>
          <a:xfrm>
            <a:off x="2988325" y="646525"/>
            <a:ext cx="2847300" cy="20907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just">
              <a:lnSpc>
                <a:spcPct val="100000"/>
              </a:lnSpc>
              <a:spcBef>
                <a:spcPts val="0"/>
              </a:spcBef>
              <a:spcAft>
                <a:spcPts val="0"/>
              </a:spcAft>
              <a:buClr>
                <a:schemeClr val="dk1"/>
              </a:buClr>
              <a:buSzPts val="781"/>
              <a:buFont typeface="Arial"/>
              <a:buNone/>
            </a:pPr>
            <a:r>
              <a:rPr b="1" i="0" lang="en" sz="700" u="none" cap="none" strike="noStrike">
                <a:solidFill>
                  <a:schemeClr val="dk1"/>
                </a:solidFill>
                <a:latin typeface="Times New Roman"/>
                <a:ea typeface="Times New Roman"/>
                <a:cs typeface="Times New Roman"/>
                <a:sym typeface="Times New Roman"/>
              </a:rPr>
              <a:t>Current Diagnostic Methods</a:t>
            </a:r>
            <a:endParaRPr b="0" i="0" sz="700" u="none" cap="none" strike="noStrike">
              <a:solidFill>
                <a:schemeClr val="dk1"/>
              </a:solidFill>
              <a:latin typeface="Times New Roman"/>
              <a:ea typeface="Times New Roman"/>
              <a:cs typeface="Times New Roman"/>
              <a:sym typeface="Times New Roman"/>
            </a:endParaRPr>
          </a:p>
          <a:p>
            <a:pPr indent="0" lvl="0" marL="0" marR="0" rtl="0" algn="just">
              <a:lnSpc>
                <a:spcPct val="115000"/>
              </a:lnSpc>
              <a:spcBef>
                <a:spcPts val="0"/>
              </a:spcBef>
              <a:spcAft>
                <a:spcPts val="0"/>
              </a:spcAft>
              <a:buClr>
                <a:schemeClr val="dk1"/>
              </a:buClr>
              <a:buSzPts val="1100"/>
              <a:buFont typeface="Arial"/>
              <a:buNone/>
            </a:pPr>
            <a:r>
              <a:rPr b="0" i="0" lang="en" sz="700" u="none" cap="none" strike="noStrike">
                <a:solidFill>
                  <a:schemeClr val="dk1"/>
                </a:solidFill>
                <a:latin typeface="Times New Roman"/>
                <a:ea typeface="Times New Roman"/>
                <a:cs typeface="Times New Roman"/>
                <a:sym typeface="Times New Roman"/>
              </a:rPr>
              <a:t>Previously, the disease Melioidosis was detected by developing a Burkholderia pseudomallei colony using a sample from the patient. While this method is 100% accurate, it grows slowly in a laboratory, taking up to a week. In addition,  Burkholderia pseudomallei colonies often mimic environmental contaminants, requiring a skilled microbiologist to analyze them.</a:t>
            </a:r>
            <a:endParaRPr sz="700">
              <a:solidFill>
                <a:schemeClr val="dk1"/>
              </a:solidFill>
              <a:latin typeface="Times New Roman"/>
              <a:ea typeface="Times New Roman"/>
              <a:cs typeface="Times New Roman"/>
              <a:sym typeface="Times New Roman"/>
            </a:endParaRPr>
          </a:p>
          <a:p>
            <a:pPr indent="0" lvl="0" marL="0" marR="0" rtl="0" algn="just">
              <a:lnSpc>
                <a:spcPct val="115000"/>
              </a:lnSpc>
              <a:spcBef>
                <a:spcPts val="0"/>
              </a:spcBef>
              <a:spcAft>
                <a:spcPts val="0"/>
              </a:spcAft>
              <a:buClr>
                <a:schemeClr val="dk1"/>
              </a:buClr>
              <a:buSzPts val="1100"/>
              <a:buFont typeface="Arial"/>
              <a:buNone/>
            </a:pPr>
            <a:r>
              <a:rPr b="0" i="0" lang="en" sz="700" u="none" cap="none" strike="noStrike">
                <a:solidFill>
                  <a:schemeClr val="dk1"/>
                </a:solidFill>
                <a:latin typeface="Times New Roman"/>
                <a:ea typeface="Times New Roman"/>
                <a:cs typeface="Times New Roman"/>
                <a:sym typeface="Times New Roman"/>
              </a:rPr>
              <a:t>Researchers have recently used CRISPR to quickly and accurately diagnose Melioidosis using various bodily fluids. The Burkholderia pseudomallei bacteria is amplified in a recombinase polymerase amplification reaction where Cas19a enzymes detect the unique DNA signature of the bacteria. The sample is then combined with a CRISPR reaction and incubated for 30 minutes. A HybriDetect lateral flow dipstick is then immersed into the reaction for 5 minutes. A positive result develops an upper band which can be read by eye. This entire process resulted in diagnosis being given in 2-3 hours, and the test proved to be 93% accurate</a:t>
            </a:r>
            <a:r>
              <a:rPr lang="en" sz="700">
                <a:solidFill>
                  <a:schemeClr val="dk1"/>
                </a:solidFill>
                <a:latin typeface="Times New Roman"/>
                <a:ea typeface="Times New Roman"/>
                <a:cs typeface="Times New Roman"/>
                <a:sym typeface="Times New Roman"/>
              </a:rPr>
              <a:t>.</a:t>
            </a:r>
            <a:endParaRPr b="1" i="0" sz="7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781"/>
              <a:buFont typeface="Arial"/>
              <a:buNone/>
            </a:pPr>
            <a:r>
              <a:t/>
            </a:r>
            <a:endParaRPr b="1" i="0" sz="7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p:txBody>
      </p:sp>
      <p:sp>
        <p:nvSpPr>
          <p:cNvPr id="57" name="Google Shape;57;g1efd191b55a_0_0"/>
          <p:cNvSpPr txBox="1"/>
          <p:nvPr/>
        </p:nvSpPr>
        <p:spPr>
          <a:xfrm>
            <a:off x="319075" y="2010775"/>
            <a:ext cx="2590800" cy="15129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rPr b="1" i="0" lang="en" sz="700" u="none" cap="none" strike="noStrike">
                <a:solidFill>
                  <a:srgbClr val="000000"/>
                </a:solidFill>
                <a:latin typeface="Times New Roman"/>
                <a:ea typeface="Times New Roman"/>
                <a:cs typeface="Times New Roman"/>
                <a:sym typeface="Times New Roman"/>
                <a:extLst>
                  <a:ext uri="http://customooxmlschemas.google.com/">
                    <go:slidesCustomData xmlns:go="http://customooxmlschemas.google.com/" textRoundtripDataId="0"/>
                  </a:ext>
                </a:extLst>
              </a:rPr>
              <a:t>Background</a:t>
            </a:r>
            <a:endParaRPr b="1" i="0" sz="700" u="none"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Times New Roman"/>
                <a:ea typeface="Times New Roman"/>
                <a:cs typeface="Times New Roman"/>
                <a:sym typeface="Times New Roman"/>
              </a:rPr>
              <a:t>Melioidosis is caused by </a:t>
            </a:r>
            <a:r>
              <a:rPr b="0" i="1" lang="en" sz="700" u="none" cap="none" strike="noStrike">
                <a:solidFill>
                  <a:schemeClr val="dk1"/>
                </a:solidFill>
                <a:latin typeface="Times New Roman"/>
                <a:ea typeface="Times New Roman"/>
                <a:cs typeface="Times New Roman"/>
                <a:sym typeface="Times New Roman"/>
              </a:rPr>
              <a:t>Burkholderia pseudomallei</a:t>
            </a:r>
            <a:r>
              <a:rPr b="0" i="0" lang="en" sz="700" u="none" cap="none" strike="noStrike">
                <a:solidFill>
                  <a:schemeClr val="dk1"/>
                </a:solidFill>
                <a:latin typeface="Times New Roman"/>
                <a:ea typeface="Times New Roman"/>
                <a:cs typeface="Times New Roman"/>
                <a:sym typeface="Times New Roman"/>
              </a:rPr>
              <a:t>, an environmental Gram-negative bacterium found in soil and water. It is difficult to diagnose because it is a “mimicker,” meaning it can resemble many other infections. There are an estimated 165,000 cases and 89,000 deaths each year, although the disease is often underreported and underdiagnosed. Melioidosis is most common in Southeast Asia and Northern Australia, and the risk is higher for individuals with diabetes, kidney disease, lung disease, cancer, or frequent exposure to soil and surface water. People get melioidosis through exposure to soil or water contaminated with </a:t>
            </a:r>
            <a:r>
              <a:rPr b="0" i="1" lang="en" sz="700" u="none" cap="none" strike="noStrike">
                <a:solidFill>
                  <a:schemeClr val="dk1"/>
                </a:solidFill>
                <a:latin typeface="Times New Roman"/>
                <a:ea typeface="Times New Roman"/>
                <a:cs typeface="Times New Roman"/>
                <a:sym typeface="Times New Roman"/>
              </a:rPr>
              <a:t>B. pseudomallei</a:t>
            </a:r>
            <a:r>
              <a:rPr b="0" i="0" lang="en" sz="700" u="none" cap="none" strike="noStrike">
                <a:solidFill>
                  <a:schemeClr val="dk1"/>
                </a:solidFill>
                <a:latin typeface="Times New Roman"/>
                <a:ea typeface="Times New Roman"/>
                <a:cs typeface="Times New Roman"/>
                <a:sym typeface="Times New Roman"/>
              </a:rPr>
              <a:t>, with transmission occurring through skin cuts, ingestion, or inhalation of contaminated particles or dust. </a:t>
            </a:r>
            <a:endParaRPr b="0" i="0" sz="700" u="none" cap="none" strike="noStrike">
              <a:solidFill>
                <a:schemeClr val="dk1"/>
              </a:solidFill>
              <a:highlight>
                <a:srgbClr val="FFFF00"/>
              </a:highlight>
              <a:latin typeface="Times New Roman"/>
              <a:ea typeface="Times New Roman"/>
              <a:cs typeface="Times New Roman"/>
              <a:sym typeface="Times New Roman"/>
            </a:endParaRPr>
          </a:p>
        </p:txBody>
      </p:sp>
      <p:sp>
        <p:nvSpPr>
          <p:cNvPr id="58" name="Google Shape;58;g1efd191b55a_0_0"/>
          <p:cNvSpPr txBox="1"/>
          <p:nvPr/>
        </p:nvSpPr>
        <p:spPr>
          <a:xfrm>
            <a:off x="5914075" y="647375"/>
            <a:ext cx="3020700" cy="1808100"/>
          </a:xfrm>
          <a:prstGeom prst="rect">
            <a:avLst/>
          </a:prstGeom>
          <a:noFill/>
          <a:ln cap="flat" cmpd="sng" w="95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rPr b="1" i="0" lang="en" sz="700" u="none" cap="none" strike="noStrike">
                <a:solidFill>
                  <a:srgbClr val="000000"/>
                </a:solidFill>
                <a:latin typeface="Times New Roman"/>
                <a:ea typeface="Times New Roman"/>
                <a:cs typeface="Times New Roman"/>
                <a:sym typeface="Times New Roman"/>
                <a:extLst>
                  <a:ext uri="http://customooxmlschemas.google.com/">
                    <go:slidesCustomData xmlns:go="http://customooxmlschemas.google.com/" textRoundtripDataId="1"/>
                  </a:ext>
                </a:extLst>
              </a:rPr>
              <a:t>Team Content</a:t>
            </a:r>
            <a:endParaRPr b="0" i="0" sz="65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650"/>
              <a:buFont typeface="Arial"/>
              <a:buNone/>
            </a:pPr>
            <a:r>
              <a:rPr b="0" i="0" lang="en" sz="650" u="none" cap="none" strike="noStrike">
                <a:solidFill>
                  <a:schemeClr val="dk1"/>
                </a:solidFill>
                <a:latin typeface="Times New Roman"/>
                <a:ea typeface="Times New Roman"/>
                <a:cs typeface="Times New Roman"/>
                <a:sym typeface="Times New Roman"/>
              </a:rPr>
              <a:t>This is our team’s first time participating in biobuilders. There are 10 students on the team. Our team has a mix of ap biology, regular biology, and synthetic biology experience, with two of our members participating in the Frugal Science Academy Summer Program and four people taking or have taken AP biology. We have no experience with Melioidosis prior to the project. </a:t>
            </a:r>
            <a:endParaRPr b="0" i="0" sz="65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650"/>
              <a:buFont typeface="Arial"/>
              <a:buNone/>
            </a:pPr>
            <a:r>
              <a:t/>
            </a:r>
            <a:endParaRPr b="0" i="0" sz="65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781"/>
              <a:buFont typeface="Arial"/>
              <a:buNone/>
            </a:pPr>
            <a:r>
              <a:rPr b="1" i="0" lang="en" sz="650" u="none" cap="none" strike="noStrike">
                <a:solidFill>
                  <a:srgbClr val="000000"/>
                </a:solidFill>
                <a:latin typeface="Times New Roman"/>
                <a:ea typeface="Times New Roman"/>
                <a:cs typeface="Times New Roman"/>
                <a:sym typeface="Times New Roman"/>
              </a:rPr>
              <a:t>Next Steps</a:t>
            </a:r>
            <a:endParaRPr b="0" i="0" sz="65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650"/>
              <a:buFont typeface="Arial"/>
              <a:buNone/>
            </a:pPr>
            <a:r>
              <a:rPr b="0" i="0" lang="en" sz="650" u="none" cap="none" strike="noStrike">
                <a:solidFill>
                  <a:schemeClr val="dk1"/>
                </a:solidFill>
                <a:latin typeface="Times New Roman"/>
                <a:ea typeface="Times New Roman"/>
                <a:cs typeface="Times New Roman"/>
                <a:sym typeface="Times New Roman"/>
              </a:rPr>
              <a:t>During this project, we learned more about the process of creating diagnostics for diseases, specifically melioidosis and about  synthetic biology in general (i.e. how CRISPERs work, how to genetically modify bacteria etc). Going forward, we could duplicate this process to diagnose other diseases by using CRISPR to detect different unique DNA signatures. In addition, this process is not readily available nor affordable to use. Our team hopes to find a way to make CRISPR tool accessible for all communities by developing affordable education kits, such as t</a:t>
            </a:r>
            <a:r>
              <a:rPr b="0" i="0" lang="en" sz="650"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2"/>
                  </a:ext>
                </a:extLst>
              </a:rPr>
              <a:t>he ones created by Stanfor</a:t>
            </a:r>
            <a:r>
              <a:rPr b="0" i="0" lang="en" sz="650" u="none" cap="none" strike="noStrike">
                <a:solidFill>
                  <a:schemeClr val="dk1"/>
                </a:solidFill>
                <a:latin typeface="Times New Roman"/>
                <a:ea typeface="Times New Roman"/>
                <a:cs typeface="Times New Roman"/>
                <a:sym typeface="Times New Roman"/>
              </a:rPr>
              <a:t>d, and promoting global collaboration with microbiologists across the world.</a:t>
            </a:r>
            <a:endParaRPr b="0" i="0" sz="650" u="none" cap="none" strike="noStrike">
              <a:solidFill>
                <a:schemeClr val="dk1"/>
              </a:solidFill>
              <a:latin typeface="Times New Roman"/>
              <a:ea typeface="Times New Roman"/>
              <a:cs typeface="Times New Roman"/>
              <a:sym typeface="Times New Roman"/>
            </a:endParaRPr>
          </a:p>
        </p:txBody>
      </p:sp>
      <p:pic>
        <p:nvPicPr>
          <p:cNvPr id="59" name="Google Shape;59;g1efd191b55a_0_0"/>
          <p:cNvPicPr preferRelativeResize="0"/>
          <p:nvPr/>
        </p:nvPicPr>
        <p:blipFill rotWithShape="1">
          <a:blip r:embed="rId3">
            <a:alphaModFix/>
          </a:blip>
          <a:srcRect b="-9660" l="0" r="0" t="0"/>
          <a:stretch/>
        </p:blipFill>
        <p:spPr>
          <a:xfrm>
            <a:off x="162305" y="29125"/>
            <a:ext cx="1568675" cy="617399"/>
          </a:xfrm>
          <a:prstGeom prst="rect">
            <a:avLst/>
          </a:prstGeom>
          <a:noFill/>
          <a:ln>
            <a:noFill/>
          </a:ln>
        </p:spPr>
      </p:pic>
      <p:pic>
        <p:nvPicPr>
          <p:cNvPr id="60" name="Google Shape;60;g1efd191b55a_0_0" title="Screenshot 2026-03-20 at 21.44.19.png"/>
          <p:cNvPicPr preferRelativeResize="0"/>
          <p:nvPr/>
        </p:nvPicPr>
        <p:blipFill rotWithShape="1">
          <a:blip r:embed="rId4">
            <a:alphaModFix/>
          </a:blip>
          <a:srcRect b="0" l="4703" r="3089" t="0"/>
          <a:stretch/>
        </p:blipFill>
        <p:spPr>
          <a:xfrm>
            <a:off x="2982275" y="2822275"/>
            <a:ext cx="2847299" cy="1665475"/>
          </a:xfrm>
          <a:prstGeom prst="rect">
            <a:avLst/>
          </a:prstGeom>
          <a:noFill/>
          <a:ln cap="flat" cmpd="sng" w="9525">
            <a:solidFill>
              <a:schemeClr val="dk2"/>
            </a:solidFill>
            <a:prstDash val="solid"/>
            <a:round/>
            <a:headEnd len="sm" w="sm" type="none"/>
            <a:tailEnd len="sm" w="sm" type="none"/>
          </a:ln>
        </p:spPr>
      </p:pic>
      <p:sp>
        <p:nvSpPr>
          <p:cNvPr id="61" name="Google Shape;61;g1efd191b55a_0_0"/>
          <p:cNvSpPr txBox="1"/>
          <p:nvPr/>
        </p:nvSpPr>
        <p:spPr>
          <a:xfrm>
            <a:off x="5901975" y="2538625"/>
            <a:ext cx="3020700" cy="1949100"/>
          </a:xfrm>
          <a:prstGeom prst="rect">
            <a:avLst/>
          </a:prstGeom>
          <a:noFill/>
          <a:ln cap="flat" cmpd="sng" w="9525">
            <a:solidFill>
              <a:schemeClr val="dk1"/>
            </a:solidFill>
            <a:prstDash val="solid"/>
            <a:round/>
            <a:headEnd len="sm" w="sm" type="none"/>
            <a:tailEnd len="sm" w="sm" type="none"/>
          </a:ln>
        </p:spPr>
        <p:txBody>
          <a:bodyPr anchorCtr="0" anchor="t"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rPr b="1" i="0" lang="en" sz="781" u="none" cap="none" strike="noStrike">
                <a:solidFill>
                  <a:srgbClr val="000000"/>
                </a:solidFill>
                <a:latin typeface="Times New Roman"/>
                <a:ea typeface="Times New Roman"/>
                <a:cs typeface="Times New Roman"/>
                <a:sym typeface="Times New Roman"/>
              </a:rPr>
              <a:t>References and Acknowledgements</a:t>
            </a:r>
            <a:endParaRPr b="1" i="0" sz="781" u="none" cap="none" strike="noStrike">
              <a:solidFill>
                <a:srgbClr val="000000"/>
              </a:solidFill>
              <a:latin typeface="Times New Roman"/>
              <a:ea typeface="Times New Roman"/>
              <a:cs typeface="Times New Roman"/>
              <a:sym typeface="Times New Roman"/>
            </a:endParaRPr>
          </a:p>
          <a:p>
            <a:pPr indent="-77461" lvl="0" marL="142850" marR="0" rtl="0" algn="l">
              <a:lnSpc>
                <a:spcPct val="100000"/>
              </a:lnSpc>
              <a:spcBef>
                <a:spcPts val="0"/>
              </a:spcBef>
              <a:spcAft>
                <a:spcPts val="0"/>
              </a:spcAft>
              <a:buClr>
                <a:schemeClr val="dk1"/>
              </a:buClr>
              <a:buSzPts val="450"/>
              <a:buFont typeface="Times New Roman"/>
              <a:buChar char="●"/>
            </a:pPr>
            <a:r>
              <a:rPr b="0" i="0" lang="en" sz="450" u="none" cap="none" strike="noStrike">
                <a:solidFill>
                  <a:schemeClr val="dk1"/>
                </a:solidFill>
                <a:latin typeface="Times New Roman"/>
                <a:ea typeface="Times New Roman"/>
                <a:cs typeface="Times New Roman"/>
                <a:sym typeface="Times New Roman"/>
              </a:rPr>
              <a:t>Nandi, T., Holden, M. T. G., Didelot, X., et al. (2015). Burkholderia pseudomallei sequencing identifies genomic clades with distinct recombination, accessory, and epigenetic profiles. Genome Research, 25(1), 129–141. https://doi.org/10.1101/gr.177543.114</a:t>
            </a:r>
            <a:endParaRPr b="0" i="0" sz="450" u="none" cap="none" strike="noStrike">
              <a:solidFill>
                <a:schemeClr val="dk1"/>
              </a:solidFill>
              <a:latin typeface="Times New Roman"/>
              <a:ea typeface="Times New Roman"/>
              <a:cs typeface="Times New Roman"/>
              <a:sym typeface="Times New Roman"/>
            </a:endParaRPr>
          </a:p>
          <a:p>
            <a:pPr indent="-77460" lvl="0" marL="142849" marR="0" rtl="0" algn="l">
              <a:lnSpc>
                <a:spcPct val="100000"/>
              </a:lnSpc>
              <a:spcBef>
                <a:spcPts val="0"/>
              </a:spcBef>
              <a:spcAft>
                <a:spcPts val="0"/>
              </a:spcAft>
              <a:buClr>
                <a:schemeClr val="dk1"/>
              </a:buClr>
              <a:buSzPts val="450"/>
              <a:buFont typeface="Times New Roman"/>
              <a:buChar char="●"/>
            </a:pPr>
            <a:r>
              <a:rPr b="0" i="0" lang="en" sz="450" u="none" cap="none" strike="noStrike">
                <a:solidFill>
                  <a:schemeClr val="dk1"/>
                </a:solidFill>
                <a:latin typeface="Times New Roman"/>
                <a:ea typeface="Times New Roman"/>
                <a:cs typeface="Times New Roman"/>
                <a:sym typeface="Times New Roman"/>
              </a:rPr>
              <a:t>Pakdeerat, S., Boonklang, P., Angchagun, K., Chomkatekaew, C., Apichaidejudom, N., Dokket, Y., Faosap, A., Wongsuwan, G., Wuthiekanun, V., Aramrueung, P., Khamnoi, P., Thananchai, H., Siriboon, S., Chamnan, P., Peacock, S. J., Day, N. P. J., Thomson, N. R., Uttamapinant, C., Wongpalee, S. P., &amp; Chewapreecha, C. (2024). Benchmarking CRISPR-BP34 for point-of-care melioidosis detection in low-income and middle-income countries: a molecular diagnostics study. </a:t>
            </a:r>
            <a:r>
              <a:rPr b="0" i="1" lang="en" sz="450" u="none" cap="none" strike="noStrike">
                <a:solidFill>
                  <a:schemeClr val="dk1"/>
                </a:solidFill>
                <a:latin typeface="Times New Roman"/>
                <a:ea typeface="Times New Roman"/>
                <a:cs typeface="Times New Roman"/>
                <a:sym typeface="Times New Roman"/>
              </a:rPr>
              <a:t>The Lancet Microbe</a:t>
            </a:r>
            <a:r>
              <a:rPr b="0" i="0" lang="en" sz="450" u="none" cap="none" strike="noStrike">
                <a:solidFill>
                  <a:schemeClr val="dk1"/>
                </a:solidFill>
                <a:latin typeface="Times New Roman"/>
                <a:ea typeface="Times New Roman"/>
                <a:cs typeface="Times New Roman"/>
                <a:sym typeface="Times New Roman"/>
              </a:rPr>
              <a:t>, </a:t>
            </a:r>
            <a:r>
              <a:rPr b="0" i="1" lang="en" sz="450" u="none" cap="none" strike="noStrike">
                <a:solidFill>
                  <a:schemeClr val="dk1"/>
                </a:solidFill>
                <a:latin typeface="Times New Roman"/>
                <a:ea typeface="Times New Roman"/>
                <a:cs typeface="Times New Roman"/>
                <a:sym typeface="Times New Roman"/>
              </a:rPr>
              <a:t>0</a:t>
            </a:r>
            <a:r>
              <a:rPr b="0" i="0" lang="en" sz="450" u="none" cap="none" strike="noStrike">
                <a:solidFill>
                  <a:schemeClr val="dk1"/>
                </a:solidFill>
                <a:latin typeface="Times New Roman"/>
                <a:ea typeface="Times New Roman"/>
                <a:cs typeface="Times New Roman"/>
                <a:sym typeface="Times New Roman"/>
              </a:rPr>
              <a:t>(0). </a:t>
            </a:r>
            <a:r>
              <a:rPr b="0" i="0" lang="en" sz="450" u="sng" cap="none" strike="noStrike">
                <a:solidFill>
                  <a:schemeClr val="hlink"/>
                </a:solidFill>
                <a:latin typeface="Times New Roman"/>
                <a:ea typeface="Times New Roman"/>
                <a:cs typeface="Times New Roman"/>
                <a:sym typeface="Times New Roman"/>
                <a:hlinkClick r:id="rId5"/>
              </a:rPr>
              <a:t>https://doi.org/10.1016/S2666-5247(23)00378-6</a:t>
            </a:r>
            <a:endParaRPr b="0" i="0" sz="450" u="none" cap="none" strike="noStrike">
              <a:solidFill>
                <a:schemeClr val="dk1"/>
              </a:solidFill>
              <a:latin typeface="Times New Roman"/>
              <a:ea typeface="Times New Roman"/>
              <a:cs typeface="Times New Roman"/>
              <a:sym typeface="Times New Roman"/>
            </a:endParaRPr>
          </a:p>
          <a:p>
            <a:pPr indent="-77460" lvl="0" marL="142849" marR="0" rtl="0" algn="l">
              <a:lnSpc>
                <a:spcPct val="100000"/>
              </a:lnSpc>
              <a:spcBef>
                <a:spcPts val="0"/>
              </a:spcBef>
              <a:spcAft>
                <a:spcPts val="0"/>
              </a:spcAft>
              <a:buClr>
                <a:schemeClr val="dk1"/>
              </a:buClr>
              <a:buSzPts val="450"/>
              <a:buFont typeface="Times New Roman"/>
              <a:buChar char="●"/>
            </a:pPr>
            <a:r>
              <a:rPr b="0" i="1" lang="en" sz="450" u="none" cap="none" strike="noStrike">
                <a:solidFill>
                  <a:schemeClr val="dk1"/>
                </a:solidFill>
                <a:latin typeface="Times New Roman"/>
                <a:ea typeface="Times New Roman"/>
                <a:cs typeface="Times New Roman"/>
                <a:sym typeface="Times New Roman"/>
              </a:rPr>
              <a:t>A New Rapid Diagnostic for Melioidosis</a:t>
            </a:r>
            <a:r>
              <a:rPr b="0" i="0" lang="en" sz="450" u="none" cap="none" strike="noStrike">
                <a:solidFill>
                  <a:schemeClr val="dk1"/>
                </a:solidFill>
                <a:latin typeface="Times New Roman"/>
                <a:ea typeface="Times New Roman"/>
                <a:cs typeface="Times New Roman"/>
                <a:sym typeface="Times New Roman"/>
              </a:rPr>
              <a:t>. (2022, May 13). Nih.gov. </a:t>
            </a:r>
            <a:r>
              <a:rPr b="0" i="0" lang="en" sz="450" u="sng" cap="none" strike="noStrike">
                <a:solidFill>
                  <a:schemeClr val="hlink"/>
                </a:solidFill>
                <a:latin typeface="Times New Roman"/>
                <a:ea typeface="Times New Roman"/>
                <a:cs typeface="Times New Roman"/>
                <a:sym typeface="Times New Roman"/>
                <a:hlinkClick r:id="rId6"/>
              </a:rPr>
              <a:t>https://www.niaid.nih.gov/research/new-rapid-diagnostic-melioidosis‌</a:t>
            </a:r>
            <a:endParaRPr b="0" i="0" sz="450" u="none" cap="none" strike="noStrike">
              <a:solidFill>
                <a:schemeClr val="dk1"/>
              </a:solidFill>
              <a:latin typeface="Times New Roman"/>
              <a:ea typeface="Times New Roman"/>
              <a:cs typeface="Times New Roman"/>
              <a:sym typeface="Times New Roman"/>
            </a:endParaRPr>
          </a:p>
          <a:p>
            <a:pPr indent="-77460" lvl="0" marL="142849" marR="0" rtl="0" algn="l">
              <a:lnSpc>
                <a:spcPct val="100000"/>
              </a:lnSpc>
              <a:spcBef>
                <a:spcPts val="0"/>
              </a:spcBef>
              <a:spcAft>
                <a:spcPts val="0"/>
              </a:spcAft>
              <a:buClr>
                <a:schemeClr val="dk1"/>
              </a:buClr>
              <a:buSzPts val="450"/>
              <a:buFont typeface="Times New Roman"/>
              <a:buChar char="●"/>
            </a:pPr>
            <a:r>
              <a:rPr b="0" i="1" lang="en" sz="450" u="none" cap="none" strike="noStrike">
                <a:solidFill>
                  <a:schemeClr val="dk1"/>
                </a:solidFill>
                <a:latin typeface="Times New Roman"/>
                <a:ea typeface="Times New Roman"/>
                <a:cs typeface="Times New Roman"/>
                <a:sym typeface="Times New Roman"/>
              </a:rPr>
              <a:t>New rapid melioidosis test could save lives — Centre for Tropical Medicine and Global Health</a:t>
            </a:r>
            <a:r>
              <a:rPr b="0" i="0" lang="en" sz="450" u="none" cap="none" strike="noStrike">
                <a:solidFill>
                  <a:schemeClr val="dk1"/>
                </a:solidFill>
                <a:latin typeface="Times New Roman"/>
                <a:ea typeface="Times New Roman"/>
                <a:cs typeface="Times New Roman"/>
                <a:sym typeface="Times New Roman"/>
              </a:rPr>
              <a:t>. (2024, March 27). Ox.ac.uk. </a:t>
            </a:r>
            <a:r>
              <a:rPr b="0" i="0" lang="en" sz="450" u="sng" cap="none" strike="noStrike">
                <a:solidFill>
                  <a:schemeClr val="hlink"/>
                </a:solidFill>
                <a:latin typeface="Times New Roman"/>
                <a:ea typeface="Times New Roman"/>
                <a:cs typeface="Times New Roman"/>
                <a:sym typeface="Times New Roman"/>
                <a:hlinkClick r:id="rId7"/>
              </a:rPr>
              <a:t>https://www.tropicalmedicine.ox.ac.uk/news/new-rapid-melioidosis-test-could-save-lives</a:t>
            </a:r>
            <a:endParaRPr b="0" i="0" sz="450" u="none" cap="none" strike="noStrike">
              <a:solidFill>
                <a:schemeClr val="dk1"/>
              </a:solidFill>
              <a:latin typeface="Times New Roman"/>
              <a:ea typeface="Times New Roman"/>
              <a:cs typeface="Times New Roman"/>
              <a:sym typeface="Times New Roman"/>
            </a:endParaRPr>
          </a:p>
          <a:p>
            <a:pPr indent="-77461" lvl="0" marL="142849" marR="0" rtl="0" algn="l">
              <a:lnSpc>
                <a:spcPct val="100000"/>
              </a:lnSpc>
              <a:spcBef>
                <a:spcPts val="0"/>
              </a:spcBef>
              <a:spcAft>
                <a:spcPts val="0"/>
              </a:spcAft>
              <a:buClr>
                <a:schemeClr val="dk1"/>
              </a:buClr>
              <a:buSzPts val="450"/>
              <a:buFont typeface="Times New Roman"/>
              <a:buChar char="●"/>
            </a:pPr>
            <a:r>
              <a:rPr b="0" i="0" lang="en" sz="450" u="none" cap="none" strike="noStrike">
                <a:solidFill>
                  <a:schemeClr val="dk1"/>
                </a:solidFill>
                <a:latin typeface="Times New Roman"/>
                <a:ea typeface="Times New Roman"/>
                <a:cs typeface="Times New Roman"/>
                <a:sym typeface="Times New Roman"/>
              </a:rPr>
              <a:t>BioRender. (2025). </a:t>
            </a:r>
            <a:r>
              <a:rPr b="0" i="1" lang="en" sz="450" u="none" cap="none" strike="noStrike">
                <a:solidFill>
                  <a:schemeClr val="dk1"/>
                </a:solidFill>
                <a:latin typeface="Times New Roman"/>
                <a:ea typeface="Times New Roman"/>
                <a:cs typeface="Times New Roman"/>
                <a:sym typeface="Times New Roman"/>
              </a:rPr>
              <a:t>BioRender</a:t>
            </a:r>
            <a:r>
              <a:rPr b="0" i="0" lang="en" sz="450" u="none" cap="none" strike="noStrike">
                <a:solidFill>
                  <a:schemeClr val="dk1"/>
                </a:solidFill>
                <a:latin typeface="Times New Roman"/>
                <a:ea typeface="Times New Roman"/>
                <a:cs typeface="Times New Roman"/>
                <a:sym typeface="Times New Roman"/>
              </a:rPr>
              <a:t>. Www.biorender.com; Biorender. </a:t>
            </a:r>
            <a:r>
              <a:rPr b="0" i="0" lang="en" sz="450" u="sng" cap="none" strike="noStrike">
                <a:solidFill>
                  <a:schemeClr val="hlink"/>
                </a:solidFill>
                <a:latin typeface="Times New Roman"/>
                <a:ea typeface="Times New Roman"/>
                <a:cs typeface="Times New Roman"/>
                <a:sym typeface="Times New Roman"/>
                <a:hlinkClick r:id="rId8"/>
              </a:rPr>
              <a:t>https://www.biorender.co</a:t>
            </a:r>
            <a:r>
              <a:rPr lang="en" sz="450" u="sng">
                <a:solidFill>
                  <a:schemeClr val="hlink"/>
                </a:solidFill>
                <a:latin typeface="Times New Roman"/>
                <a:ea typeface="Times New Roman"/>
                <a:cs typeface="Times New Roman"/>
                <a:sym typeface="Times New Roman"/>
                <a:hlinkClick r:id="rId9"/>
              </a:rPr>
              <a:t>m</a:t>
            </a:r>
            <a:endParaRPr sz="450">
              <a:solidFill>
                <a:schemeClr val="dk1"/>
              </a:solidFill>
              <a:latin typeface="Times New Roman"/>
              <a:ea typeface="Times New Roman"/>
              <a:cs typeface="Times New Roman"/>
              <a:sym typeface="Times New Roman"/>
            </a:endParaRPr>
          </a:p>
          <a:p>
            <a:pPr indent="-77461" lvl="0" marL="142849" marR="0" rtl="0" algn="l">
              <a:lnSpc>
                <a:spcPct val="100000"/>
              </a:lnSpc>
              <a:spcBef>
                <a:spcPts val="0"/>
              </a:spcBef>
              <a:spcAft>
                <a:spcPts val="0"/>
              </a:spcAft>
              <a:buClr>
                <a:schemeClr val="dk1"/>
              </a:buClr>
              <a:buSzPts val="450"/>
              <a:buFont typeface="Times New Roman"/>
              <a:buChar char="●"/>
            </a:pPr>
            <a:r>
              <a:rPr b="0" i="0" lang="en" sz="450" u="none" cap="none" strike="noStrike">
                <a:solidFill>
                  <a:schemeClr val="dk1"/>
                </a:solidFill>
                <a:latin typeface="Times New Roman"/>
                <a:ea typeface="Times New Roman"/>
                <a:cs typeface="Times New Roman"/>
                <a:sym typeface="Times New Roman"/>
              </a:rPr>
              <a:t>Rueda, J., Beriain, M., &amp; Montoliu, L. (2024). Affordable pricing of CRISPR treatments is a pressing ethical imperative. </a:t>
            </a:r>
            <a:r>
              <a:rPr b="0" i="1" lang="en" sz="450" u="none" cap="none" strike="noStrike">
                <a:solidFill>
                  <a:schemeClr val="dk1"/>
                </a:solidFill>
                <a:latin typeface="Times New Roman"/>
                <a:ea typeface="Times New Roman"/>
                <a:cs typeface="Times New Roman"/>
                <a:sym typeface="Times New Roman"/>
              </a:rPr>
              <a:t>The CRISPR Journal</a:t>
            </a:r>
            <a:r>
              <a:rPr b="0" i="0" lang="en" sz="450" u="none" cap="none" strike="noStrike">
                <a:solidFill>
                  <a:schemeClr val="dk1"/>
                </a:solidFill>
                <a:latin typeface="Times New Roman"/>
                <a:ea typeface="Times New Roman"/>
                <a:cs typeface="Times New Roman"/>
                <a:sym typeface="Times New Roman"/>
              </a:rPr>
              <a:t>, </a:t>
            </a:r>
            <a:r>
              <a:rPr b="0" i="1" lang="en" sz="450" u="none" cap="none" strike="noStrike">
                <a:solidFill>
                  <a:schemeClr val="dk1"/>
                </a:solidFill>
                <a:latin typeface="Times New Roman"/>
                <a:ea typeface="Times New Roman"/>
                <a:cs typeface="Times New Roman"/>
                <a:sym typeface="Times New Roman"/>
              </a:rPr>
              <a:t>7</a:t>
            </a:r>
            <a:r>
              <a:rPr b="0" i="0" lang="en" sz="450" u="none" cap="none" strike="noStrike">
                <a:solidFill>
                  <a:schemeClr val="dk1"/>
                </a:solidFill>
                <a:latin typeface="Times New Roman"/>
                <a:ea typeface="Times New Roman"/>
                <a:cs typeface="Times New Roman"/>
                <a:sym typeface="Times New Roman"/>
              </a:rPr>
              <a:t>(5). </a:t>
            </a:r>
            <a:r>
              <a:rPr b="0" i="0" lang="en" sz="450" u="sng" cap="none" strike="noStrike">
                <a:solidFill>
                  <a:schemeClr val="hlink"/>
                </a:solidFill>
                <a:latin typeface="Times New Roman"/>
                <a:ea typeface="Times New Roman"/>
                <a:cs typeface="Times New Roman"/>
                <a:sym typeface="Times New Roman"/>
                <a:hlinkClick r:id="rId10"/>
              </a:rPr>
              <a:t>https://doi.org/10.1089/crispr.2024.004</a:t>
            </a:r>
            <a:endParaRPr b="0" i="0" sz="450" u="none" cap="none" strike="noStrike">
              <a:solidFill>
                <a:schemeClr val="dk1"/>
              </a:solidFill>
              <a:latin typeface="Times New Roman"/>
              <a:ea typeface="Times New Roman"/>
              <a:cs typeface="Times New Roman"/>
              <a:sym typeface="Times New Roman"/>
            </a:endParaRPr>
          </a:p>
          <a:p>
            <a:pPr indent="-77460" lvl="0" marL="142849" marR="0" rtl="0" algn="l">
              <a:lnSpc>
                <a:spcPct val="100000"/>
              </a:lnSpc>
              <a:spcBef>
                <a:spcPts val="0"/>
              </a:spcBef>
              <a:spcAft>
                <a:spcPts val="0"/>
              </a:spcAft>
              <a:buClr>
                <a:schemeClr val="dk1"/>
              </a:buClr>
              <a:buSzPts val="450"/>
              <a:buFont typeface="Times New Roman"/>
              <a:buChar char="●"/>
            </a:pPr>
            <a:r>
              <a:rPr b="0" i="0" lang="en" sz="450" u="none" cap="none" strike="noStrike">
                <a:solidFill>
                  <a:schemeClr val="dk1"/>
                </a:solidFill>
                <a:latin typeface="Times New Roman"/>
                <a:ea typeface="Times New Roman"/>
                <a:cs typeface="Times New Roman"/>
                <a:sym typeface="Times New Roman"/>
              </a:rPr>
              <a:t>Pakdeerat, S., Boonklang, P., Angchagun, K., Chomkatekaew, C., Apichaidejudom, N., Dokket, Y., Faosap, A., Wongsuwan, G., Wuthiekanun, V., Aramrueung, P., Khamnoi, P., Thananchai, H., Siriboon, S., Chamnan, P., Peacock, S. J., Day, N. P. J., Thomson, N. R., Uttamapinant, C., Wongpalee, S. P., &amp; Chewapreecha, C. (2024). Benchmarking CRISPR-BP34 for point-of-care melioidosis detection in low-income and middle-income countries: a molecular diagnostics study. </a:t>
            </a:r>
            <a:r>
              <a:rPr b="0" i="1" lang="en" sz="450" u="none" cap="none" strike="noStrike">
                <a:solidFill>
                  <a:schemeClr val="dk1"/>
                </a:solidFill>
                <a:latin typeface="Times New Roman"/>
                <a:ea typeface="Times New Roman"/>
                <a:cs typeface="Times New Roman"/>
                <a:sym typeface="Times New Roman"/>
              </a:rPr>
              <a:t>The Lancet Microbe</a:t>
            </a:r>
            <a:r>
              <a:rPr b="0" i="0" lang="en" sz="450" u="none" cap="none" strike="noStrike">
                <a:solidFill>
                  <a:schemeClr val="dk1"/>
                </a:solidFill>
                <a:latin typeface="Times New Roman"/>
                <a:ea typeface="Times New Roman"/>
                <a:cs typeface="Times New Roman"/>
                <a:sym typeface="Times New Roman"/>
              </a:rPr>
              <a:t>, </a:t>
            </a:r>
            <a:r>
              <a:rPr b="0" i="1" lang="en" sz="450" u="none" cap="none" strike="noStrike">
                <a:solidFill>
                  <a:schemeClr val="dk1"/>
                </a:solidFill>
                <a:latin typeface="Times New Roman"/>
                <a:ea typeface="Times New Roman"/>
                <a:cs typeface="Times New Roman"/>
                <a:sym typeface="Times New Roman"/>
              </a:rPr>
              <a:t>0</a:t>
            </a:r>
            <a:r>
              <a:rPr b="0" i="0" lang="en" sz="450" u="none" cap="none" strike="noStrike">
                <a:solidFill>
                  <a:schemeClr val="dk1"/>
                </a:solidFill>
                <a:latin typeface="Times New Roman"/>
                <a:ea typeface="Times New Roman"/>
                <a:cs typeface="Times New Roman"/>
                <a:sym typeface="Times New Roman"/>
              </a:rPr>
              <a:t>(0). </a:t>
            </a:r>
            <a:r>
              <a:rPr b="0" i="0" lang="en" sz="450" u="sng" cap="none" strike="noStrike">
                <a:solidFill>
                  <a:schemeClr val="hlink"/>
                </a:solidFill>
                <a:latin typeface="Times New Roman"/>
                <a:ea typeface="Times New Roman"/>
                <a:cs typeface="Times New Roman"/>
                <a:sym typeface="Times New Roman"/>
                <a:hlinkClick r:id="rId11"/>
              </a:rPr>
              <a:t>https://doi.org/10.1016/S2666-5247(23)00378-6‌</a:t>
            </a:r>
            <a:endParaRPr b="1" i="0" sz="450" u="none" cap="none" strike="noStrike">
              <a:solidFill>
                <a:schemeClr val="dk1"/>
              </a:solidFill>
              <a:latin typeface="Times New Roman"/>
              <a:ea typeface="Times New Roman"/>
              <a:cs typeface="Times New Roman"/>
              <a:sym typeface="Times New Roman"/>
            </a:endParaRPr>
          </a:p>
          <a:p>
            <a:pPr indent="-77460" lvl="0" marL="142849" marR="0" rtl="0" algn="l">
              <a:lnSpc>
                <a:spcPct val="100000"/>
              </a:lnSpc>
              <a:spcBef>
                <a:spcPts val="0"/>
              </a:spcBef>
              <a:spcAft>
                <a:spcPts val="0"/>
              </a:spcAft>
              <a:buClr>
                <a:schemeClr val="dk1"/>
              </a:buClr>
              <a:buSzPts val="450"/>
              <a:buFont typeface="Times New Roman"/>
              <a:buChar char="●"/>
            </a:pPr>
            <a:r>
              <a:rPr b="1" i="0" lang="en" sz="450" u="none" cap="none" strike="noStrike">
                <a:solidFill>
                  <a:schemeClr val="dk1"/>
                </a:solidFill>
                <a:latin typeface="Times New Roman"/>
                <a:ea typeface="Times New Roman"/>
                <a:cs typeface="Times New Roman"/>
                <a:sym typeface="Times New Roman"/>
              </a:rPr>
              <a:t>Melioidosis and Pythiosis.” </a:t>
            </a:r>
            <a:r>
              <a:rPr b="1" i="1" lang="en" sz="450" u="none" cap="none" strike="noStrike">
                <a:solidFill>
                  <a:schemeClr val="dk1"/>
                </a:solidFill>
                <a:latin typeface="Times New Roman"/>
                <a:ea typeface="Times New Roman"/>
                <a:cs typeface="Times New Roman"/>
                <a:sym typeface="Times New Roman"/>
              </a:rPr>
              <a:t>Reviews of Infectious Diseases</a:t>
            </a:r>
            <a:r>
              <a:rPr b="1" i="0" lang="en" sz="450" u="none" cap="none" strike="noStrike">
                <a:solidFill>
                  <a:schemeClr val="dk1"/>
                </a:solidFill>
                <a:latin typeface="Times New Roman"/>
                <a:ea typeface="Times New Roman"/>
                <a:cs typeface="Times New Roman"/>
                <a:sym typeface="Times New Roman"/>
              </a:rPr>
              <a:t>, vol. 11, 1989, pp. S1629–43. </a:t>
            </a:r>
            <a:r>
              <a:rPr b="1" i="1" lang="en" sz="450" u="none" cap="none" strike="noStrike">
                <a:solidFill>
                  <a:schemeClr val="dk1"/>
                </a:solidFill>
                <a:latin typeface="Times New Roman"/>
                <a:ea typeface="Times New Roman"/>
                <a:cs typeface="Times New Roman"/>
                <a:sym typeface="Times New Roman"/>
              </a:rPr>
              <a:t>JSTOR</a:t>
            </a:r>
            <a:r>
              <a:rPr b="1" i="0" lang="en" sz="450" u="none" cap="none" strike="noStrike">
                <a:solidFill>
                  <a:schemeClr val="dk1"/>
                </a:solidFill>
                <a:latin typeface="Times New Roman"/>
                <a:ea typeface="Times New Roman"/>
                <a:cs typeface="Times New Roman"/>
                <a:sym typeface="Times New Roman"/>
              </a:rPr>
              <a:t>, http://www.jstor.org/stable/4455412. Accessed 20 Mar. 2026. </a:t>
            </a:r>
            <a:endParaRPr b="0" i="0" sz="45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562"/>
              <a:buFont typeface="Arial"/>
              <a:buNone/>
            </a:pPr>
            <a:r>
              <a:t/>
            </a:r>
            <a:endParaRPr b="0" i="0" sz="450" u="none" cap="none" strike="noStrike">
              <a:solidFill>
                <a:schemeClr val="dk1"/>
              </a:solidFill>
              <a:latin typeface="Times New Roman"/>
              <a:ea typeface="Times New Roman"/>
              <a:cs typeface="Times New Roman"/>
              <a:sym typeface="Times New Roman"/>
            </a:endParaRPr>
          </a:p>
          <a:p>
            <a:pPr indent="0" lvl="0" marL="71424" marR="0" rtl="0" algn="l">
              <a:lnSpc>
                <a:spcPct val="100000"/>
              </a:lnSpc>
              <a:spcBef>
                <a:spcPts val="0"/>
              </a:spcBef>
              <a:spcAft>
                <a:spcPts val="0"/>
              </a:spcAft>
              <a:buClr>
                <a:srgbClr val="000000"/>
              </a:buClr>
              <a:buSzPts val="562"/>
              <a:buFont typeface="Arial"/>
              <a:buNone/>
            </a:pPr>
            <a:r>
              <a:rPr b="0" i="0" lang="en" sz="450" u="none" cap="none" strike="noStrike">
                <a:solidFill>
                  <a:schemeClr val="dk1"/>
                </a:solidFill>
                <a:latin typeface="Times New Roman"/>
                <a:ea typeface="Times New Roman"/>
                <a:cs typeface="Times New Roman"/>
                <a:sym typeface="Times New Roman"/>
              </a:rPr>
              <a:t>We’d like to thank our teachers Ms. Hibler and Ms. Reynolds for helping lead our team in the right direction. We would also like to that our mentor Dr. Reizman for helping us in our project as well.</a:t>
            </a:r>
            <a:endParaRPr b="0" i="0" sz="450" u="none" cap="none" strike="noStrike">
              <a:solidFill>
                <a:schemeClr val="dk1"/>
              </a:solidFill>
              <a:latin typeface="Times New Roman"/>
              <a:ea typeface="Times New Roman"/>
              <a:cs typeface="Times New Roman"/>
              <a:sym typeface="Times New Roman"/>
            </a:endParaRPr>
          </a:p>
        </p:txBody>
      </p:sp>
      <p:pic>
        <p:nvPicPr>
          <p:cNvPr id="62" name="Google Shape;62;g1efd191b55a_0_0" title="Meliodiosis map.jpg"/>
          <p:cNvPicPr preferRelativeResize="0"/>
          <p:nvPr/>
        </p:nvPicPr>
        <p:blipFill rotWithShape="1">
          <a:blip r:embed="rId12">
            <a:alphaModFix/>
          </a:blip>
          <a:srcRect b="0" l="0" r="0" t="0"/>
          <a:stretch/>
        </p:blipFill>
        <p:spPr>
          <a:xfrm>
            <a:off x="388550" y="3579575"/>
            <a:ext cx="2451850" cy="991463"/>
          </a:xfrm>
          <a:prstGeom prst="rect">
            <a:avLst/>
          </a:prstGeom>
          <a:noFill/>
          <a:ln>
            <a:noFill/>
          </a:ln>
        </p:spPr>
      </p:pic>
      <p:pic>
        <p:nvPicPr>
          <p:cNvPr id="63" name="Google Shape;63;g1efd191b55a_0_0" title="PXL_20251018_175637056.jpg"/>
          <p:cNvPicPr preferRelativeResize="0"/>
          <p:nvPr/>
        </p:nvPicPr>
        <p:blipFill rotWithShape="1">
          <a:blip r:embed="rId13">
            <a:alphaModFix/>
          </a:blip>
          <a:srcRect b="8589" l="12359" r="11630" t="29260"/>
          <a:stretch/>
        </p:blipFill>
        <p:spPr>
          <a:xfrm>
            <a:off x="8095158" y="193921"/>
            <a:ext cx="1023324" cy="630019"/>
          </a:xfrm>
          <a:prstGeom prst="rect">
            <a:avLst/>
          </a:prstGeom>
          <a:noFill/>
          <a:ln>
            <a:noFill/>
          </a:ln>
        </p:spPr>
      </p:pic>
      <p:pic>
        <p:nvPicPr>
          <p:cNvPr id="64" name="Google Shape;64;g1efd191b55a_0_0"/>
          <p:cNvPicPr preferRelativeResize="0"/>
          <p:nvPr/>
        </p:nvPicPr>
        <p:blipFill rotWithShape="1">
          <a:blip r:embed="rId14">
            <a:alphaModFix/>
          </a:blip>
          <a:srcRect b="21912" l="9562" r="11287" t="13887"/>
          <a:stretch/>
        </p:blipFill>
        <p:spPr>
          <a:xfrm>
            <a:off x="1294055" y="4491289"/>
            <a:ext cx="1455513" cy="597232"/>
          </a:xfrm>
          <a:prstGeom prst="rect">
            <a:avLst/>
          </a:prstGeom>
          <a:noFill/>
          <a:ln>
            <a:noFill/>
          </a:ln>
        </p:spPr>
      </p:pic>
      <p:pic>
        <p:nvPicPr>
          <p:cNvPr id="65" name="Google Shape;65;g1efd191b55a_0_0"/>
          <p:cNvPicPr preferRelativeResize="0"/>
          <p:nvPr/>
        </p:nvPicPr>
        <p:blipFill rotWithShape="1">
          <a:blip r:embed="rId15">
            <a:alphaModFix/>
          </a:blip>
          <a:srcRect b="0" l="0" r="0" t="0"/>
          <a:stretch/>
        </p:blipFill>
        <p:spPr>
          <a:xfrm>
            <a:off x="2909833" y="4626891"/>
            <a:ext cx="1348398" cy="437648"/>
          </a:xfrm>
          <a:prstGeom prst="rect">
            <a:avLst/>
          </a:prstGeom>
          <a:noFill/>
          <a:ln>
            <a:noFill/>
          </a:ln>
        </p:spPr>
      </p:pic>
      <p:pic>
        <p:nvPicPr>
          <p:cNvPr id="66" name="Google Shape;66;g1efd191b55a_0_0"/>
          <p:cNvPicPr preferRelativeResize="0"/>
          <p:nvPr/>
        </p:nvPicPr>
        <p:blipFill rotWithShape="1">
          <a:blip r:embed="rId16">
            <a:alphaModFix/>
          </a:blip>
          <a:srcRect b="0" l="0" r="0" t="0"/>
          <a:stretch/>
        </p:blipFill>
        <p:spPr>
          <a:xfrm>
            <a:off x="4438586" y="4596904"/>
            <a:ext cx="1348398" cy="399723"/>
          </a:xfrm>
          <a:prstGeom prst="rect">
            <a:avLst/>
          </a:prstGeom>
          <a:noFill/>
          <a:ln>
            <a:noFill/>
          </a:ln>
        </p:spPr>
      </p:pic>
      <p:pic>
        <p:nvPicPr>
          <p:cNvPr id="67" name="Google Shape;67;g1efd191b55a_0_0"/>
          <p:cNvPicPr preferRelativeResize="0"/>
          <p:nvPr/>
        </p:nvPicPr>
        <p:blipFill rotWithShape="1">
          <a:blip r:embed="rId17">
            <a:alphaModFix/>
          </a:blip>
          <a:srcRect b="0" l="0" r="0" t="0"/>
          <a:stretch/>
        </p:blipFill>
        <p:spPr>
          <a:xfrm>
            <a:off x="5967339" y="4595000"/>
            <a:ext cx="1023327" cy="403536"/>
          </a:xfrm>
          <a:prstGeom prst="rect">
            <a:avLst/>
          </a:prstGeom>
          <a:noFill/>
          <a:ln>
            <a:noFill/>
          </a:ln>
        </p:spPr>
      </p:pic>
      <p:pic>
        <p:nvPicPr>
          <p:cNvPr id="68" name="Google Shape;68;g1efd191b55a_0_0"/>
          <p:cNvPicPr preferRelativeResize="0"/>
          <p:nvPr/>
        </p:nvPicPr>
        <p:blipFill rotWithShape="1">
          <a:blip r:embed="rId18">
            <a:alphaModFix/>
          </a:blip>
          <a:srcRect b="0" l="0" r="0" t="0"/>
          <a:stretch/>
        </p:blipFill>
        <p:spPr>
          <a:xfrm>
            <a:off x="7474851" y="4570872"/>
            <a:ext cx="448326" cy="4498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