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7" roundtripDataSignature="AMtx7mjf2hc3JWMPWoWlcVi2MoWY8jp1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efd1bf967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g1efd1bf967a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457200" y="1151335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4645025" y="1151335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792288" y="4025504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874749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5463749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1272750" y="-609571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5.jpg"/><Relationship Id="rId11" Type="http://schemas.openxmlformats.org/officeDocument/2006/relationships/image" Target="../media/image6.jpg"/><Relationship Id="rId10" Type="http://schemas.openxmlformats.org/officeDocument/2006/relationships/image" Target="../media/image8.png"/><Relationship Id="rId12" Type="http://schemas.openxmlformats.org/officeDocument/2006/relationships/image" Target="../media/image9.jpg"/><Relationship Id="rId9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7.png"/><Relationship Id="rId7" Type="http://schemas.openxmlformats.org/officeDocument/2006/relationships/image" Target="../media/image1.png"/><Relationship Id="rId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efd1bf967a_0_0"/>
          <p:cNvSpPr txBox="1"/>
          <p:nvPr/>
        </p:nvSpPr>
        <p:spPr>
          <a:xfrm>
            <a:off x="200575" y="1190025"/>
            <a:ext cx="53904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17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find a 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feasible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way to detect and diagnose M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elioidosis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accurately, efficiently, and cheaply.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CRISPR is used to detect unique DNA signatures in 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Melioidosis and develop a test strip in as little as 2-3 hours.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test is 93% accurate, however it is very expensive and there are limited resources available.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1efd1bf967a_0_0"/>
          <p:cNvSpPr txBox="1"/>
          <p:nvPr/>
        </p:nvSpPr>
        <p:spPr>
          <a:xfrm>
            <a:off x="1571250" y="138900"/>
            <a:ext cx="6001500" cy="9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9"/>
              <a:buFont typeface="Arial"/>
              <a:buNone/>
            </a:pPr>
            <a:r>
              <a:rPr b="1" lang="en-US" sz="1368">
                <a:solidFill>
                  <a:schemeClr val="dk1"/>
                </a:solidFill>
              </a:rPr>
              <a:t>Rapid Detection of Melioidosis Using Synthetic Biology Approaches</a:t>
            </a:r>
            <a:endParaRPr b="1" sz="21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6"/>
              <a:buFont typeface="Arial"/>
              <a:buNone/>
            </a:pPr>
            <a:r>
              <a:rPr lang="en-US" sz="906">
                <a:solidFill>
                  <a:schemeClr val="dk1"/>
                </a:solidFill>
              </a:rPr>
              <a:t>Irmak Bilici, David Chen, Hitomi Nakamura, Chioma Nwanze, Clare Hwang, Margot Caffery-Draa, Greg Seok, Elizabeth Sweeney, Jackson Tyers, Maria Coutinho, Tanea Hibler, Aleigha Reynolds, Irene Reizman (Rose–Hulman Institute of Technology)</a:t>
            </a:r>
            <a:endParaRPr sz="906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6"/>
              <a:buFont typeface="Arial"/>
              <a:buNone/>
            </a:pPr>
            <a:r>
              <a:rPr lang="en-US" sz="906">
                <a:solidFill>
                  <a:schemeClr val="dk1"/>
                </a:solidFill>
              </a:rPr>
              <a:t>Rabun Gap-Nacoochee School, Rabun Gap, Georgia, United States</a:t>
            </a:r>
            <a:endParaRPr sz="1206">
              <a:solidFill>
                <a:schemeClr val="dk1"/>
              </a:solidFill>
            </a:endParaRPr>
          </a:p>
        </p:txBody>
      </p:sp>
      <p:pic>
        <p:nvPicPr>
          <p:cNvPr id="86" name="Google Shape;86;g1efd1bf967a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0575" y="251226"/>
            <a:ext cx="1475100" cy="509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g1efd1bf967a_0_0"/>
          <p:cNvPicPr preferRelativeResize="0"/>
          <p:nvPr/>
        </p:nvPicPr>
        <p:blipFill rotWithShape="1">
          <a:blip r:embed="rId4">
            <a:alphaModFix/>
          </a:blip>
          <a:srcRect b="21911" l="9561" r="11287" t="13886"/>
          <a:stretch/>
        </p:blipFill>
        <p:spPr>
          <a:xfrm>
            <a:off x="1417380" y="4626575"/>
            <a:ext cx="1082950" cy="44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g1efd1bf967a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28954" y="4703706"/>
            <a:ext cx="761382" cy="300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g1efd1bf967a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93470" y="4727428"/>
            <a:ext cx="1337699" cy="325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g1efd1bf967a_0_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393054" y="4685759"/>
            <a:ext cx="333567" cy="334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g1efd1bf967a_0_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359204" y="4693303"/>
            <a:ext cx="1082962" cy="321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g1efd1bf967a_0_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688176" y="1092000"/>
            <a:ext cx="3309025" cy="180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g1efd1bf967a_0_0" title="Screenshot 2026-03-20 at 21.44.19.png"/>
          <p:cNvPicPr preferRelativeResize="0"/>
          <p:nvPr/>
        </p:nvPicPr>
        <p:blipFill rotWithShape="1">
          <a:blip r:embed="rId10">
            <a:alphaModFix/>
          </a:blip>
          <a:srcRect b="0" l="4703" r="3089" t="0"/>
          <a:stretch/>
        </p:blipFill>
        <p:spPr>
          <a:xfrm>
            <a:off x="5958975" y="2981963"/>
            <a:ext cx="2767416" cy="1618750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4" name="Google Shape;94;g1efd1bf967a_0_0" title="Meliodiosis map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596000" y="3221925"/>
            <a:ext cx="3235300" cy="1308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elioidosis" id="95" name="Google Shape;95;g1efd1bf967a_0_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48475" y="3221925"/>
            <a:ext cx="1776700" cy="140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2012-12-18T02:56:35Z</dcterms:created>
  <dc:creator>Christopher Voigt</dc:creator>
</cp:coreProperties>
</file>