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hMYVd23a7Xap17z1Ht6fCuTOnV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311708" y="744576"/>
            <a:ext cx="8520600" cy="20526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5151"/>
              <a:buNone/>
              <a:defRPr sz="3296"/>
            </a:lvl1pPr>
            <a:lvl2pPr lvl="1" algn="ctr">
              <a:lnSpc>
                <a:spcPct val="100000"/>
              </a:lnSpc>
              <a:spcBef>
                <a:spcPts val="0"/>
              </a:spcBef>
              <a:spcAft>
                <a:spcPts val="0"/>
              </a:spcAft>
              <a:buSzPts val="5151"/>
              <a:buNone/>
              <a:defRPr sz="3296"/>
            </a:lvl2pPr>
            <a:lvl3pPr lvl="2" algn="ctr">
              <a:lnSpc>
                <a:spcPct val="100000"/>
              </a:lnSpc>
              <a:spcBef>
                <a:spcPts val="0"/>
              </a:spcBef>
              <a:spcAft>
                <a:spcPts val="0"/>
              </a:spcAft>
              <a:buSzPts val="5151"/>
              <a:buNone/>
              <a:defRPr sz="3296"/>
            </a:lvl3pPr>
            <a:lvl4pPr lvl="3" algn="ctr">
              <a:lnSpc>
                <a:spcPct val="100000"/>
              </a:lnSpc>
              <a:spcBef>
                <a:spcPts val="0"/>
              </a:spcBef>
              <a:spcAft>
                <a:spcPts val="0"/>
              </a:spcAft>
              <a:buSzPts val="5151"/>
              <a:buNone/>
              <a:defRPr sz="3296"/>
            </a:lvl4pPr>
            <a:lvl5pPr lvl="4" algn="ctr">
              <a:lnSpc>
                <a:spcPct val="100000"/>
              </a:lnSpc>
              <a:spcBef>
                <a:spcPts val="0"/>
              </a:spcBef>
              <a:spcAft>
                <a:spcPts val="0"/>
              </a:spcAft>
              <a:buSzPts val="5151"/>
              <a:buNone/>
              <a:defRPr sz="3296"/>
            </a:lvl5pPr>
            <a:lvl6pPr lvl="5" algn="ctr">
              <a:lnSpc>
                <a:spcPct val="100000"/>
              </a:lnSpc>
              <a:spcBef>
                <a:spcPts val="0"/>
              </a:spcBef>
              <a:spcAft>
                <a:spcPts val="0"/>
              </a:spcAft>
              <a:buSzPts val="5151"/>
              <a:buNone/>
              <a:defRPr sz="3296"/>
            </a:lvl6pPr>
            <a:lvl7pPr lvl="6" algn="ctr">
              <a:lnSpc>
                <a:spcPct val="100000"/>
              </a:lnSpc>
              <a:spcBef>
                <a:spcPts val="0"/>
              </a:spcBef>
              <a:spcAft>
                <a:spcPts val="0"/>
              </a:spcAft>
              <a:buSzPts val="5151"/>
              <a:buNone/>
              <a:defRPr sz="3296"/>
            </a:lvl7pPr>
            <a:lvl8pPr lvl="7" algn="ctr">
              <a:lnSpc>
                <a:spcPct val="100000"/>
              </a:lnSpc>
              <a:spcBef>
                <a:spcPts val="0"/>
              </a:spcBef>
              <a:spcAft>
                <a:spcPts val="0"/>
              </a:spcAft>
              <a:buSzPts val="5151"/>
              <a:buNone/>
              <a:defRPr sz="3296"/>
            </a:lvl8pPr>
            <a:lvl9pPr lvl="8" algn="ctr">
              <a:lnSpc>
                <a:spcPct val="100000"/>
              </a:lnSpc>
              <a:spcBef>
                <a:spcPts val="0"/>
              </a:spcBef>
              <a:spcAft>
                <a:spcPts val="0"/>
              </a:spcAft>
              <a:buSzPts val="5151"/>
              <a:buNone/>
              <a:defRPr sz="3296"/>
            </a:lvl9pPr>
          </a:lstStyle>
          <a:p/>
        </p:txBody>
      </p:sp>
      <p:sp>
        <p:nvSpPr>
          <p:cNvPr id="11" name="Google Shape;11;p3"/>
          <p:cNvSpPr txBox="1"/>
          <p:nvPr>
            <p:ph idx="1" type="subTitle"/>
          </p:nvPr>
        </p:nvSpPr>
        <p:spPr>
          <a:xfrm>
            <a:off x="311700" y="2834127"/>
            <a:ext cx="8520600" cy="7926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783"/>
              <a:buNone/>
              <a:defRPr sz="1779"/>
            </a:lvl1pPr>
            <a:lvl2pPr lvl="1" algn="ctr">
              <a:lnSpc>
                <a:spcPct val="100000"/>
              </a:lnSpc>
              <a:spcBef>
                <a:spcPts val="0"/>
              </a:spcBef>
              <a:spcAft>
                <a:spcPts val="0"/>
              </a:spcAft>
              <a:buSzPts val="2783"/>
              <a:buNone/>
              <a:defRPr sz="1779"/>
            </a:lvl2pPr>
            <a:lvl3pPr lvl="2" algn="ctr">
              <a:lnSpc>
                <a:spcPct val="100000"/>
              </a:lnSpc>
              <a:spcBef>
                <a:spcPts val="0"/>
              </a:spcBef>
              <a:spcAft>
                <a:spcPts val="0"/>
              </a:spcAft>
              <a:buSzPts val="2783"/>
              <a:buNone/>
              <a:defRPr sz="1779"/>
            </a:lvl3pPr>
            <a:lvl4pPr lvl="3" algn="ctr">
              <a:lnSpc>
                <a:spcPct val="100000"/>
              </a:lnSpc>
              <a:spcBef>
                <a:spcPts val="0"/>
              </a:spcBef>
              <a:spcAft>
                <a:spcPts val="0"/>
              </a:spcAft>
              <a:buSzPts val="2783"/>
              <a:buNone/>
              <a:defRPr sz="1779"/>
            </a:lvl4pPr>
            <a:lvl5pPr lvl="4" algn="ctr">
              <a:lnSpc>
                <a:spcPct val="100000"/>
              </a:lnSpc>
              <a:spcBef>
                <a:spcPts val="0"/>
              </a:spcBef>
              <a:spcAft>
                <a:spcPts val="0"/>
              </a:spcAft>
              <a:buSzPts val="2783"/>
              <a:buNone/>
              <a:defRPr sz="1779"/>
            </a:lvl5pPr>
            <a:lvl6pPr lvl="5" algn="ctr">
              <a:lnSpc>
                <a:spcPct val="100000"/>
              </a:lnSpc>
              <a:spcBef>
                <a:spcPts val="0"/>
              </a:spcBef>
              <a:spcAft>
                <a:spcPts val="0"/>
              </a:spcAft>
              <a:buSzPts val="2783"/>
              <a:buNone/>
              <a:defRPr sz="1779"/>
            </a:lvl6pPr>
            <a:lvl7pPr lvl="6" algn="ctr">
              <a:lnSpc>
                <a:spcPct val="100000"/>
              </a:lnSpc>
              <a:spcBef>
                <a:spcPts val="0"/>
              </a:spcBef>
              <a:spcAft>
                <a:spcPts val="0"/>
              </a:spcAft>
              <a:buSzPts val="2783"/>
              <a:buNone/>
              <a:defRPr sz="1779"/>
            </a:lvl7pPr>
            <a:lvl8pPr lvl="7" algn="ctr">
              <a:lnSpc>
                <a:spcPct val="100000"/>
              </a:lnSpc>
              <a:spcBef>
                <a:spcPts val="0"/>
              </a:spcBef>
              <a:spcAft>
                <a:spcPts val="0"/>
              </a:spcAft>
              <a:buSzPts val="2783"/>
              <a:buNone/>
              <a:defRPr sz="1779"/>
            </a:lvl8pPr>
            <a:lvl9pPr lvl="8" algn="ctr">
              <a:lnSpc>
                <a:spcPct val="100000"/>
              </a:lnSpc>
              <a:spcBef>
                <a:spcPts val="0"/>
              </a:spcBef>
              <a:spcAft>
                <a:spcPts val="0"/>
              </a:spcAft>
              <a:buSzPts val="2783"/>
              <a:buNone/>
              <a:defRPr sz="1779"/>
            </a:lvl9pPr>
          </a:lstStyle>
          <a:p/>
        </p:txBody>
      </p:sp>
      <p:sp>
        <p:nvSpPr>
          <p:cNvPr id="12" name="Google Shape;12;p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311700" y="2150851"/>
            <a:ext cx="8520600" cy="841800"/>
          </a:xfrm>
          <a:prstGeom prst="rect">
            <a:avLst/>
          </a:prstGeom>
          <a:noFill/>
          <a:ln>
            <a:noFill/>
          </a:ln>
        </p:spPr>
        <p:txBody>
          <a:bodyPr anchorCtr="0" anchor="ctr" bIns="90575" lIns="90575" spcFirstLastPara="1" rIns="90575" wrap="square" tIns="90575">
            <a:normAutofit/>
          </a:bodyPr>
          <a:lstStyle>
            <a:lvl1pPr lvl="0" algn="ctr">
              <a:lnSpc>
                <a:spcPct val="100000"/>
              </a:lnSpc>
              <a:spcBef>
                <a:spcPts val="0"/>
              </a:spcBef>
              <a:spcAft>
                <a:spcPts val="0"/>
              </a:spcAft>
              <a:buSzPts val="3564"/>
              <a:buNone/>
              <a:defRPr sz="2280"/>
            </a:lvl1pPr>
            <a:lvl2pPr lvl="1" algn="ctr">
              <a:lnSpc>
                <a:spcPct val="100000"/>
              </a:lnSpc>
              <a:spcBef>
                <a:spcPts val="0"/>
              </a:spcBef>
              <a:spcAft>
                <a:spcPts val="0"/>
              </a:spcAft>
              <a:buSzPts val="3564"/>
              <a:buNone/>
              <a:defRPr sz="2280"/>
            </a:lvl2pPr>
            <a:lvl3pPr lvl="2" algn="ctr">
              <a:lnSpc>
                <a:spcPct val="100000"/>
              </a:lnSpc>
              <a:spcBef>
                <a:spcPts val="0"/>
              </a:spcBef>
              <a:spcAft>
                <a:spcPts val="0"/>
              </a:spcAft>
              <a:buSzPts val="3564"/>
              <a:buNone/>
              <a:defRPr sz="2280"/>
            </a:lvl3pPr>
            <a:lvl4pPr lvl="3" algn="ctr">
              <a:lnSpc>
                <a:spcPct val="100000"/>
              </a:lnSpc>
              <a:spcBef>
                <a:spcPts val="0"/>
              </a:spcBef>
              <a:spcAft>
                <a:spcPts val="0"/>
              </a:spcAft>
              <a:buSzPts val="3564"/>
              <a:buNone/>
              <a:defRPr sz="2280"/>
            </a:lvl4pPr>
            <a:lvl5pPr lvl="4" algn="ctr">
              <a:lnSpc>
                <a:spcPct val="100000"/>
              </a:lnSpc>
              <a:spcBef>
                <a:spcPts val="0"/>
              </a:spcBef>
              <a:spcAft>
                <a:spcPts val="0"/>
              </a:spcAft>
              <a:buSzPts val="3564"/>
              <a:buNone/>
              <a:defRPr sz="2280"/>
            </a:lvl5pPr>
            <a:lvl6pPr lvl="5" algn="ctr">
              <a:lnSpc>
                <a:spcPct val="100000"/>
              </a:lnSpc>
              <a:spcBef>
                <a:spcPts val="0"/>
              </a:spcBef>
              <a:spcAft>
                <a:spcPts val="0"/>
              </a:spcAft>
              <a:buSzPts val="3564"/>
              <a:buNone/>
              <a:defRPr sz="2280"/>
            </a:lvl6pPr>
            <a:lvl7pPr lvl="6" algn="ctr">
              <a:lnSpc>
                <a:spcPct val="100000"/>
              </a:lnSpc>
              <a:spcBef>
                <a:spcPts val="0"/>
              </a:spcBef>
              <a:spcAft>
                <a:spcPts val="0"/>
              </a:spcAft>
              <a:buSzPts val="3564"/>
              <a:buNone/>
              <a:defRPr sz="2280"/>
            </a:lvl7pPr>
            <a:lvl8pPr lvl="7" algn="ctr">
              <a:lnSpc>
                <a:spcPct val="100000"/>
              </a:lnSpc>
              <a:spcBef>
                <a:spcPts val="0"/>
              </a:spcBef>
              <a:spcAft>
                <a:spcPts val="0"/>
              </a:spcAft>
              <a:buSzPts val="3564"/>
              <a:buNone/>
              <a:defRPr sz="2280"/>
            </a:lvl8pPr>
            <a:lvl9pPr lvl="8" algn="ctr">
              <a:lnSpc>
                <a:spcPct val="100000"/>
              </a:lnSpc>
              <a:spcBef>
                <a:spcPts val="0"/>
              </a:spcBef>
              <a:spcAft>
                <a:spcPts val="0"/>
              </a:spcAft>
              <a:buSzPts val="3564"/>
              <a:buNone/>
              <a:defRPr sz="2280"/>
            </a:lvl9pPr>
          </a:lstStyle>
          <a:p/>
        </p:txBody>
      </p:sp>
      <p:sp>
        <p:nvSpPr>
          <p:cNvPr id="15" name="Google Shape;15;p4"/>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18" name="Google Shape;18;p5"/>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19" name="Google Shape;19;p5"/>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2" name="Google Shape;22;p6"/>
          <p:cNvSpPr txBox="1"/>
          <p:nvPr>
            <p:ph idx="1" type="body"/>
          </p:nvPr>
        </p:nvSpPr>
        <p:spPr>
          <a:xfrm>
            <a:off x="311700"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3" name="Google Shape;23;p6"/>
          <p:cNvSpPr txBox="1"/>
          <p:nvPr>
            <p:ph idx="2" type="body"/>
          </p:nvPr>
        </p:nvSpPr>
        <p:spPr>
          <a:xfrm>
            <a:off x="4832402"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4" name="Google Shape;24;p6"/>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7" name="Google Shape;27;p7"/>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311700" y="555600"/>
            <a:ext cx="2808000" cy="755700"/>
          </a:xfrm>
          <a:prstGeom prst="rect">
            <a:avLst/>
          </a:prstGeom>
          <a:noFill/>
          <a:ln>
            <a:noFill/>
          </a:ln>
        </p:spPr>
        <p:txBody>
          <a:bodyPr anchorCtr="0" anchor="b" bIns="90575" lIns="90575" spcFirstLastPara="1" rIns="90575" wrap="square" tIns="90575">
            <a:normAutofit/>
          </a:bodyPr>
          <a:lstStyle>
            <a:lvl1pPr lvl="0" algn="l">
              <a:lnSpc>
                <a:spcPct val="100000"/>
              </a:lnSpc>
              <a:spcBef>
                <a:spcPts val="0"/>
              </a:spcBef>
              <a:spcAft>
                <a:spcPts val="0"/>
              </a:spcAft>
              <a:buSzPts val="2392"/>
              <a:buNone/>
              <a:defRPr sz="1530"/>
            </a:lvl1pPr>
            <a:lvl2pPr lvl="1" algn="l">
              <a:lnSpc>
                <a:spcPct val="100000"/>
              </a:lnSpc>
              <a:spcBef>
                <a:spcPts val="0"/>
              </a:spcBef>
              <a:spcAft>
                <a:spcPts val="0"/>
              </a:spcAft>
              <a:buSzPts val="2392"/>
              <a:buNone/>
              <a:defRPr sz="1530"/>
            </a:lvl2pPr>
            <a:lvl3pPr lvl="2" algn="l">
              <a:lnSpc>
                <a:spcPct val="100000"/>
              </a:lnSpc>
              <a:spcBef>
                <a:spcPts val="0"/>
              </a:spcBef>
              <a:spcAft>
                <a:spcPts val="0"/>
              </a:spcAft>
              <a:buSzPts val="2392"/>
              <a:buNone/>
              <a:defRPr sz="1530"/>
            </a:lvl3pPr>
            <a:lvl4pPr lvl="3" algn="l">
              <a:lnSpc>
                <a:spcPct val="100000"/>
              </a:lnSpc>
              <a:spcBef>
                <a:spcPts val="0"/>
              </a:spcBef>
              <a:spcAft>
                <a:spcPts val="0"/>
              </a:spcAft>
              <a:buSzPts val="2392"/>
              <a:buNone/>
              <a:defRPr sz="1530"/>
            </a:lvl4pPr>
            <a:lvl5pPr lvl="4" algn="l">
              <a:lnSpc>
                <a:spcPct val="100000"/>
              </a:lnSpc>
              <a:spcBef>
                <a:spcPts val="0"/>
              </a:spcBef>
              <a:spcAft>
                <a:spcPts val="0"/>
              </a:spcAft>
              <a:buSzPts val="2392"/>
              <a:buNone/>
              <a:defRPr sz="1530"/>
            </a:lvl5pPr>
            <a:lvl6pPr lvl="5" algn="l">
              <a:lnSpc>
                <a:spcPct val="100000"/>
              </a:lnSpc>
              <a:spcBef>
                <a:spcPts val="0"/>
              </a:spcBef>
              <a:spcAft>
                <a:spcPts val="0"/>
              </a:spcAft>
              <a:buSzPts val="2392"/>
              <a:buNone/>
              <a:defRPr sz="1530"/>
            </a:lvl6pPr>
            <a:lvl7pPr lvl="6" algn="l">
              <a:lnSpc>
                <a:spcPct val="100000"/>
              </a:lnSpc>
              <a:spcBef>
                <a:spcPts val="0"/>
              </a:spcBef>
              <a:spcAft>
                <a:spcPts val="0"/>
              </a:spcAft>
              <a:buSzPts val="2392"/>
              <a:buNone/>
              <a:defRPr sz="1530"/>
            </a:lvl7pPr>
            <a:lvl8pPr lvl="7" algn="l">
              <a:lnSpc>
                <a:spcPct val="100000"/>
              </a:lnSpc>
              <a:spcBef>
                <a:spcPts val="0"/>
              </a:spcBef>
              <a:spcAft>
                <a:spcPts val="0"/>
              </a:spcAft>
              <a:buSzPts val="2392"/>
              <a:buNone/>
              <a:defRPr sz="1530"/>
            </a:lvl8pPr>
            <a:lvl9pPr lvl="8" algn="l">
              <a:lnSpc>
                <a:spcPct val="100000"/>
              </a:lnSpc>
              <a:spcBef>
                <a:spcPts val="0"/>
              </a:spcBef>
              <a:spcAft>
                <a:spcPts val="0"/>
              </a:spcAft>
              <a:buSzPts val="2392"/>
              <a:buNone/>
              <a:defRPr sz="1530"/>
            </a:lvl9pPr>
          </a:lstStyle>
          <a:p/>
        </p:txBody>
      </p:sp>
      <p:sp>
        <p:nvSpPr>
          <p:cNvPr id="30" name="Google Shape;30;p8"/>
          <p:cNvSpPr txBox="1"/>
          <p:nvPr>
            <p:ph idx="1" type="body"/>
          </p:nvPr>
        </p:nvSpPr>
        <p:spPr>
          <a:xfrm>
            <a:off x="311700" y="1389601"/>
            <a:ext cx="2808000" cy="3179400"/>
          </a:xfrm>
          <a:prstGeom prst="rect">
            <a:avLst/>
          </a:prstGeom>
          <a:noFill/>
          <a:ln>
            <a:noFill/>
          </a:ln>
        </p:spPr>
        <p:txBody>
          <a:bodyPr anchorCtr="0" anchor="t" bIns="90575" lIns="90575" spcFirstLastPara="1" rIns="90575" wrap="square" tIns="90575">
            <a:normAutofit/>
          </a:bodyPr>
          <a:lstStyle>
            <a:lvl1pPr indent="-304546" lvl="0" marL="457200" algn="l">
              <a:lnSpc>
                <a:spcPct val="115000"/>
              </a:lnSpc>
              <a:spcBef>
                <a:spcPts val="0"/>
              </a:spcBef>
              <a:spcAft>
                <a:spcPts val="0"/>
              </a:spcAft>
              <a:buSzPts val="1196"/>
              <a:buChar char="●"/>
              <a:defRPr sz="765"/>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31" name="Google Shape;31;p8"/>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490250" y="450150"/>
            <a:ext cx="6367800" cy="4090800"/>
          </a:xfrm>
          <a:prstGeom prst="rect">
            <a:avLst/>
          </a:prstGeom>
          <a:noFill/>
          <a:ln>
            <a:noFill/>
          </a:ln>
        </p:spPr>
        <p:txBody>
          <a:bodyPr anchorCtr="0" anchor="ctr" bIns="90575" lIns="90575" spcFirstLastPara="1" rIns="90575" wrap="square" tIns="90575">
            <a:normAutofit/>
          </a:bodyPr>
          <a:lstStyle>
            <a:lvl1pPr lvl="0" algn="l">
              <a:lnSpc>
                <a:spcPct val="100000"/>
              </a:lnSpc>
              <a:spcBef>
                <a:spcPts val="0"/>
              </a:spcBef>
              <a:spcAft>
                <a:spcPts val="0"/>
              </a:spcAft>
              <a:buSzPts val="4760"/>
              <a:buNone/>
              <a:defRPr sz="3046"/>
            </a:lvl1pPr>
            <a:lvl2pPr lvl="1" algn="l">
              <a:lnSpc>
                <a:spcPct val="100000"/>
              </a:lnSpc>
              <a:spcBef>
                <a:spcPts val="0"/>
              </a:spcBef>
              <a:spcAft>
                <a:spcPts val="0"/>
              </a:spcAft>
              <a:buSzPts val="4760"/>
              <a:buNone/>
              <a:defRPr sz="3046"/>
            </a:lvl2pPr>
            <a:lvl3pPr lvl="2" algn="l">
              <a:lnSpc>
                <a:spcPct val="100000"/>
              </a:lnSpc>
              <a:spcBef>
                <a:spcPts val="0"/>
              </a:spcBef>
              <a:spcAft>
                <a:spcPts val="0"/>
              </a:spcAft>
              <a:buSzPts val="4760"/>
              <a:buNone/>
              <a:defRPr sz="3046"/>
            </a:lvl3pPr>
            <a:lvl4pPr lvl="3" algn="l">
              <a:lnSpc>
                <a:spcPct val="100000"/>
              </a:lnSpc>
              <a:spcBef>
                <a:spcPts val="0"/>
              </a:spcBef>
              <a:spcAft>
                <a:spcPts val="0"/>
              </a:spcAft>
              <a:buSzPts val="4760"/>
              <a:buNone/>
              <a:defRPr sz="3046"/>
            </a:lvl4pPr>
            <a:lvl5pPr lvl="4" algn="l">
              <a:lnSpc>
                <a:spcPct val="100000"/>
              </a:lnSpc>
              <a:spcBef>
                <a:spcPts val="0"/>
              </a:spcBef>
              <a:spcAft>
                <a:spcPts val="0"/>
              </a:spcAft>
              <a:buSzPts val="4760"/>
              <a:buNone/>
              <a:defRPr sz="3046"/>
            </a:lvl5pPr>
            <a:lvl6pPr lvl="5" algn="l">
              <a:lnSpc>
                <a:spcPct val="100000"/>
              </a:lnSpc>
              <a:spcBef>
                <a:spcPts val="0"/>
              </a:spcBef>
              <a:spcAft>
                <a:spcPts val="0"/>
              </a:spcAft>
              <a:buSzPts val="4760"/>
              <a:buNone/>
              <a:defRPr sz="3046"/>
            </a:lvl6pPr>
            <a:lvl7pPr lvl="6" algn="l">
              <a:lnSpc>
                <a:spcPct val="100000"/>
              </a:lnSpc>
              <a:spcBef>
                <a:spcPts val="0"/>
              </a:spcBef>
              <a:spcAft>
                <a:spcPts val="0"/>
              </a:spcAft>
              <a:buSzPts val="4760"/>
              <a:buNone/>
              <a:defRPr sz="3046"/>
            </a:lvl7pPr>
            <a:lvl8pPr lvl="7" algn="l">
              <a:lnSpc>
                <a:spcPct val="100000"/>
              </a:lnSpc>
              <a:spcBef>
                <a:spcPts val="0"/>
              </a:spcBef>
              <a:spcAft>
                <a:spcPts val="0"/>
              </a:spcAft>
              <a:buSzPts val="4760"/>
              <a:buNone/>
              <a:defRPr sz="3046"/>
            </a:lvl8pPr>
            <a:lvl9pPr lvl="8" algn="l">
              <a:lnSpc>
                <a:spcPct val="100000"/>
              </a:lnSpc>
              <a:spcBef>
                <a:spcPts val="0"/>
              </a:spcBef>
              <a:spcAft>
                <a:spcPts val="0"/>
              </a:spcAft>
              <a:buSzPts val="4760"/>
              <a:buNone/>
              <a:defRPr sz="3046"/>
            </a:lvl9pPr>
          </a:lstStyle>
          <a:p/>
        </p:txBody>
      </p:sp>
      <p:sp>
        <p:nvSpPr>
          <p:cNvPr id="34" name="Google Shape;34;p9"/>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4572002" y="-125"/>
            <a:ext cx="4572000" cy="5143500"/>
          </a:xfrm>
          <a:prstGeom prst="rect">
            <a:avLst/>
          </a:prstGeom>
          <a:solidFill>
            <a:schemeClr val="lt2"/>
          </a:solidFill>
          <a:ln>
            <a:noFill/>
          </a:ln>
        </p:spPr>
        <p:txBody>
          <a:bodyPr anchorCtr="0" anchor="ctr" bIns="57950" lIns="57950" spcFirstLastPara="1" rIns="57950" wrap="square" tIns="57950">
            <a:noAutofit/>
          </a:bodyPr>
          <a:lstStyle/>
          <a:p>
            <a:pPr indent="0" lvl="0" marL="0" marR="0" rtl="0" algn="l">
              <a:lnSpc>
                <a:spcPct val="100000"/>
              </a:lnSpc>
              <a:spcBef>
                <a:spcPts val="0"/>
              </a:spcBef>
              <a:spcAft>
                <a:spcPts val="0"/>
              </a:spcAft>
              <a:buClr>
                <a:srgbClr val="000000"/>
              </a:buClr>
              <a:buSzPts val="342"/>
              <a:buFont typeface="Arial"/>
              <a:buNone/>
            </a:pPr>
            <a:r>
              <a:t/>
            </a:r>
            <a:endParaRPr b="0" i="0" sz="218"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265500" y="1233176"/>
            <a:ext cx="4045200" cy="14823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4174"/>
              <a:buNone/>
              <a:defRPr sz="2671"/>
            </a:lvl1pPr>
            <a:lvl2pPr lvl="1" algn="ctr">
              <a:lnSpc>
                <a:spcPct val="100000"/>
              </a:lnSpc>
              <a:spcBef>
                <a:spcPts val="0"/>
              </a:spcBef>
              <a:spcAft>
                <a:spcPts val="0"/>
              </a:spcAft>
              <a:buSzPts val="4174"/>
              <a:buNone/>
              <a:defRPr sz="2671"/>
            </a:lvl2pPr>
            <a:lvl3pPr lvl="2" algn="ctr">
              <a:lnSpc>
                <a:spcPct val="100000"/>
              </a:lnSpc>
              <a:spcBef>
                <a:spcPts val="0"/>
              </a:spcBef>
              <a:spcAft>
                <a:spcPts val="0"/>
              </a:spcAft>
              <a:buSzPts val="4174"/>
              <a:buNone/>
              <a:defRPr sz="2671"/>
            </a:lvl3pPr>
            <a:lvl4pPr lvl="3" algn="ctr">
              <a:lnSpc>
                <a:spcPct val="100000"/>
              </a:lnSpc>
              <a:spcBef>
                <a:spcPts val="0"/>
              </a:spcBef>
              <a:spcAft>
                <a:spcPts val="0"/>
              </a:spcAft>
              <a:buSzPts val="4174"/>
              <a:buNone/>
              <a:defRPr sz="2671"/>
            </a:lvl4pPr>
            <a:lvl5pPr lvl="4" algn="ctr">
              <a:lnSpc>
                <a:spcPct val="100000"/>
              </a:lnSpc>
              <a:spcBef>
                <a:spcPts val="0"/>
              </a:spcBef>
              <a:spcAft>
                <a:spcPts val="0"/>
              </a:spcAft>
              <a:buSzPts val="4174"/>
              <a:buNone/>
              <a:defRPr sz="2671"/>
            </a:lvl5pPr>
            <a:lvl6pPr lvl="5" algn="ctr">
              <a:lnSpc>
                <a:spcPct val="100000"/>
              </a:lnSpc>
              <a:spcBef>
                <a:spcPts val="0"/>
              </a:spcBef>
              <a:spcAft>
                <a:spcPts val="0"/>
              </a:spcAft>
              <a:buSzPts val="4174"/>
              <a:buNone/>
              <a:defRPr sz="2671"/>
            </a:lvl6pPr>
            <a:lvl7pPr lvl="6" algn="ctr">
              <a:lnSpc>
                <a:spcPct val="100000"/>
              </a:lnSpc>
              <a:spcBef>
                <a:spcPts val="0"/>
              </a:spcBef>
              <a:spcAft>
                <a:spcPts val="0"/>
              </a:spcAft>
              <a:buSzPts val="4174"/>
              <a:buNone/>
              <a:defRPr sz="2671"/>
            </a:lvl7pPr>
            <a:lvl8pPr lvl="7" algn="ctr">
              <a:lnSpc>
                <a:spcPct val="100000"/>
              </a:lnSpc>
              <a:spcBef>
                <a:spcPts val="0"/>
              </a:spcBef>
              <a:spcAft>
                <a:spcPts val="0"/>
              </a:spcAft>
              <a:buSzPts val="4174"/>
              <a:buNone/>
              <a:defRPr sz="2671"/>
            </a:lvl8pPr>
            <a:lvl9pPr lvl="8" algn="ctr">
              <a:lnSpc>
                <a:spcPct val="100000"/>
              </a:lnSpc>
              <a:spcBef>
                <a:spcPts val="0"/>
              </a:spcBef>
              <a:spcAft>
                <a:spcPts val="0"/>
              </a:spcAft>
              <a:buSzPts val="4174"/>
              <a:buNone/>
              <a:defRPr sz="2671"/>
            </a:lvl9pPr>
          </a:lstStyle>
          <a:p/>
        </p:txBody>
      </p:sp>
      <p:sp>
        <p:nvSpPr>
          <p:cNvPr id="38" name="Google Shape;38;p10"/>
          <p:cNvSpPr txBox="1"/>
          <p:nvPr>
            <p:ph idx="1" type="subTitle"/>
          </p:nvPr>
        </p:nvSpPr>
        <p:spPr>
          <a:xfrm>
            <a:off x="265500" y="2803077"/>
            <a:ext cx="4045200" cy="12351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075"/>
              <a:buNone/>
              <a:defRPr sz="1327"/>
            </a:lvl1pPr>
            <a:lvl2pPr lvl="1" algn="ctr">
              <a:lnSpc>
                <a:spcPct val="100000"/>
              </a:lnSpc>
              <a:spcBef>
                <a:spcPts val="0"/>
              </a:spcBef>
              <a:spcAft>
                <a:spcPts val="0"/>
              </a:spcAft>
              <a:buSzPts val="2075"/>
              <a:buNone/>
              <a:defRPr sz="1327"/>
            </a:lvl2pPr>
            <a:lvl3pPr lvl="2" algn="ctr">
              <a:lnSpc>
                <a:spcPct val="100000"/>
              </a:lnSpc>
              <a:spcBef>
                <a:spcPts val="0"/>
              </a:spcBef>
              <a:spcAft>
                <a:spcPts val="0"/>
              </a:spcAft>
              <a:buSzPts val="2075"/>
              <a:buNone/>
              <a:defRPr sz="1327"/>
            </a:lvl3pPr>
            <a:lvl4pPr lvl="3" algn="ctr">
              <a:lnSpc>
                <a:spcPct val="100000"/>
              </a:lnSpc>
              <a:spcBef>
                <a:spcPts val="0"/>
              </a:spcBef>
              <a:spcAft>
                <a:spcPts val="0"/>
              </a:spcAft>
              <a:buSzPts val="2075"/>
              <a:buNone/>
              <a:defRPr sz="1327"/>
            </a:lvl4pPr>
            <a:lvl5pPr lvl="4" algn="ctr">
              <a:lnSpc>
                <a:spcPct val="100000"/>
              </a:lnSpc>
              <a:spcBef>
                <a:spcPts val="0"/>
              </a:spcBef>
              <a:spcAft>
                <a:spcPts val="0"/>
              </a:spcAft>
              <a:buSzPts val="2075"/>
              <a:buNone/>
              <a:defRPr sz="1327"/>
            </a:lvl5pPr>
            <a:lvl6pPr lvl="5" algn="ctr">
              <a:lnSpc>
                <a:spcPct val="100000"/>
              </a:lnSpc>
              <a:spcBef>
                <a:spcPts val="0"/>
              </a:spcBef>
              <a:spcAft>
                <a:spcPts val="0"/>
              </a:spcAft>
              <a:buSzPts val="2075"/>
              <a:buNone/>
              <a:defRPr sz="1327"/>
            </a:lvl6pPr>
            <a:lvl7pPr lvl="6" algn="ctr">
              <a:lnSpc>
                <a:spcPct val="100000"/>
              </a:lnSpc>
              <a:spcBef>
                <a:spcPts val="0"/>
              </a:spcBef>
              <a:spcAft>
                <a:spcPts val="0"/>
              </a:spcAft>
              <a:buSzPts val="2075"/>
              <a:buNone/>
              <a:defRPr sz="1327"/>
            </a:lvl7pPr>
            <a:lvl8pPr lvl="7" algn="ctr">
              <a:lnSpc>
                <a:spcPct val="100000"/>
              </a:lnSpc>
              <a:spcBef>
                <a:spcPts val="0"/>
              </a:spcBef>
              <a:spcAft>
                <a:spcPts val="0"/>
              </a:spcAft>
              <a:buSzPts val="2075"/>
              <a:buNone/>
              <a:defRPr sz="1327"/>
            </a:lvl8pPr>
            <a:lvl9pPr lvl="8" algn="ctr">
              <a:lnSpc>
                <a:spcPct val="100000"/>
              </a:lnSpc>
              <a:spcBef>
                <a:spcPts val="0"/>
              </a:spcBef>
              <a:spcAft>
                <a:spcPts val="0"/>
              </a:spcAft>
              <a:buSzPts val="2075"/>
              <a:buNone/>
              <a:defRPr sz="1327"/>
            </a:lvl9pPr>
          </a:lstStyle>
          <a:p/>
        </p:txBody>
      </p:sp>
      <p:sp>
        <p:nvSpPr>
          <p:cNvPr id="39" name="Google Shape;39;p10"/>
          <p:cNvSpPr txBox="1"/>
          <p:nvPr>
            <p:ph idx="2" type="body"/>
          </p:nvPr>
        </p:nvSpPr>
        <p:spPr>
          <a:xfrm>
            <a:off x="4939502" y="724075"/>
            <a:ext cx="3837000" cy="3695100"/>
          </a:xfrm>
          <a:prstGeom prst="rect">
            <a:avLst/>
          </a:prstGeom>
          <a:noFill/>
          <a:ln>
            <a:noFill/>
          </a:ln>
        </p:spPr>
        <p:txBody>
          <a:bodyPr anchorCtr="0" anchor="ctr"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40" name="Google Shape;40;p10"/>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311700" y="4230578"/>
            <a:ext cx="5998800" cy="605100"/>
          </a:xfrm>
          <a:prstGeom prst="rect">
            <a:avLst/>
          </a:prstGeom>
          <a:noFill/>
          <a:ln>
            <a:noFill/>
          </a:ln>
        </p:spPr>
        <p:txBody>
          <a:bodyPr anchorCtr="0" anchor="ctr" bIns="90575" lIns="90575" spcFirstLastPara="1" rIns="90575" wrap="square" tIns="90575">
            <a:normAutofit/>
          </a:bodyPr>
          <a:lstStyle>
            <a:lvl1pPr indent="-228600" lvl="0" marL="457200" algn="l">
              <a:lnSpc>
                <a:spcPct val="100000"/>
              </a:lnSpc>
              <a:spcBef>
                <a:spcPts val="0"/>
              </a:spcBef>
              <a:spcAft>
                <a:spcPts val="0"/>
              </a:spcAft>
              <a:buSzPts val="1782"/>
              <a:buNone/>
              <a:defRPr sz="1781"/>
            </a:lvl1pPr>
          </a:lstStyle>
          <a:p/>
        </p:txBody>
      </p:sp>
      <p:sp>
        <p:nvSpPr>
          <p:cNvPr id="43" name="Google Shape;43;p11"/>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311700" y="1106126"/>
            <a:ext cx="8520600" cy="19635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11888"/>
              <a:buNone/>
              <a:defRPr sz="7608"/>
            </a:lvl1pPr>
            <a:lvl2pPr lvl="1" algn="ctr">
              <a:lnSpc>
                <a:spcPct val="100000"/>
              </a:lnSpc>
              <a:spcBef>
                <a:spcPts val="0"/>
              </a:spcBef>
              <a:spcAft>
                <a:spcPts val="0"/>
              </a:spcAft>
              <a:buSzPts val="11888"/>
              <a:buNone/>
              <a:defRPr sz="7608"/>
            </a:lvl2pPr>
            <a:lvl3pPr lvl="2" algn="ctr">
              <a:lnSpc>
                <a:spcPct val="100000"/>
              </a:lnSpc>
              <a:spcBef>
                <a:spcPts val="0"/>
              </a:spcBef>
              <a:spcAft>
                <a:spcPts val="0"/>
              </a:spcAft>
              <a:buSzPts val="11888"/>
              <a:buNone/>
              <a:defRPr sz="7608"/>
            </a:lvl3pPr>
            <a:lvl4pPr lvl="3" algn="ctr">
              <a:lnSpc>
                <a:spcPct val="100000"/>
              </a:lnSpc>
              <a:spcBef>
                <a:spcPts val="0"/>
              </a:spcBef>
              <a:spcAft>
                <a:spcPts val="0"/>
              </a:spcAft>
              <a:buSzPts val="11888"/>
              <a:buNone/>
              <a:defRPr sz="7608"/>
            </a:lvl4pPr>
            <a:lvl5pPr lvl="4" algn="ctr">
              <a:lnSpc>
                <a:spcPct val="100000"/>
              </a:lnSpc>
              <a:spcBef>
                <a:spcPts val="0"/>
              </a:spcBef>
              <a:spcAft>
                <a:spcPts val="0"/>
              </a:spcAft>
              <a:buSzPts val="11888"/>
              <a:buNone/>
              <a:defRPr sz="7608"/>
            </a:lvl5pPr>
            <a:lvl6pPr lvl="5" algn="ctr">
              <a:lnSpc>
                <a:spcPct val="100000"/>
              </a:lnSpc>
              <a:spcBef>
                <a:spcPts val="0"/>
              </a:spcBef>
              <a:spcAft>
                <a:spcPts val="0"/>
              </a:spcAft>
              <a:buSzPts val="11888"/>
              <a:buNone/>
              <a:defRPr sz="7608"/>
            </a:lvl6pPr>
            <a:lvl7pPr lvl="6" algn="ctr">
              <a:lnSpc>
                <a:spcPct val="100000"/>
              </a:lnSpc>
              <a:spcBef>
                <a:spcPts val="0"/>
              </a:spcBef>
              <a:spcAft>
                <a:spcPts val="0"/>
              </a:spcAft>
              <a:buSzPts val="11888"/>
              <a:buNone/>
              <a:defRPr sz="7608"/>
            </a:lvl7pPr>
            <a:lvl8pPr lvl="7" algn="ctr">
              <a:lnSpc>
                <a:spcPct val="100000"/>
              </a:lnSpc>
              <a:spcBef>
                <a:spcPts val="0"/>
              </a:spcBef>
              <a:spcAft>
                <a:spcPts val="0"/>
              </a:spcAft>
              <a:buSzPts val="11888"/>
              <a:buNone/>
              <a:defRPr sz="7608"/>
            </a:lvl8pPr>
            <a:lvl9pPr lvl="8" algn="ctr">
              <a:lnSpc>
                <a:spcPct val="100000"/>
              </a:lnSpc>
              <a:spcBef>
                <a:spcPts val="0"/>
              </a:spcBef>
              <a:spcAft>
                <a:spcPts val="0"/>
              </a:spcAft>
              <a:buSzPts val="11888"/>
              <a:buNone/>
              <a:defRPr sz="7608"/>
            </a:lvl9pPr>
          </a:lstStyle>
          <a:p>
            <a:r>
              <a:t>xx%</a:t>
            </a:r>
          </a:p>
        </p:txBody>
      </p:sp>
      <p:sp>
        <p:nvSpPr>
          <p:cNvPr id="46" name="Google Shape;46;p12"/>
          <p:cNvSpPr txBox="1"/>
          <p:nvPr>
            <p:ph idx="1" type="body"/>
          </p:nvPr>
        </p:nvSpPr>
        <p:spPr>
          <a:xfrm>
            <a:off x="311700" y="3152227"/>
            <a:ext cx="8520600" cy="1300800"/>
          </a:xfrm>
          <a:prstGeom prst="rect">
            <a:avLst/>
          </a:prstGeom>
          <a:noFill/>
          <a:ln>
            <a:noFill/>
          </a:ln>
        </p:spPr>
        <p:txBody>
          <a:bodyPr anchorCtr="0" anchor="t" bIns="90575" lIns="90575" spcFirstLastPara="1" rIns="90575" wrap="square" tIns="90575">
            <a:normAutofit/>
          </a:bodyPr>
          <a:lstStyle>
            <a:lvl1pPr indent="-341757" lvl="0" marL="457200" algn="ctr">
              <a:lnSpc>
                <a:spcPct val="115000"/>
              </a:lnSpc>
              <a:spcBef>
                <a:spcPts val="0"/>
              </a:spcBef>
              <a:spcAft>
                <a:spcPts val="0"/>
              </a:spcAft>
              <a:buSzPts val="1782"/>
              <a:buChar char="●"/>
              <a:defRPr sz="1781"/>
            </a:lvl1pPr>
            <a:lvl2pPr indent="-316928" lvl="1" marL="914400" algn="ctr">
              <a:lnSpc>
                <a:spcPct val="115000"/>
              </a:lnSpc>
              <a:spcBef>
                <a:spcPts val="0"/>
              </a:spcBef>
              <a:spcAft>
                <a:spcPts val="0"/>
              </a:spcAft>
              <a:buSzPts val="1391"/>
              <a:buChar char="○"/>
              <a:defRPr sz="1391"/>
            </a:lvl2pPr>
            <a:lvl3pPr indent="-316928" lvl="2" marL="1371600" algn="ctr">
              <a:lnSpc>
                <a:spcPct val="115000"/>
              </a:lnSpc>
              <a:spcBef>
                <a:spcPts val="0"/>
              </a:spcBef>
              <a:spcAft>
                <a:spcPts val="0"/>
              </a:spcAft>
              <a:buSzPts val="1391"/>
              <a:buChar char="■"/>
              <a:defRPr sz="1391"/>
            </a:lvl3pPr>
            <a:lvl4pPr indent="-316928" lvl="3" marL="1828800" algn="ctr">
              <a:lnSpc>
                <a:spcPct val="115000"/>
              </a:lnSpc>
              <a:spcBef>
                <a:spcPts val="0"/>
              </a:spcBef>
              <a:spcAft>
                <a:spcPts val="0"/>
              </a:spcAft>
              <a:buSzPts val="1391"/>
              <a:buChar char="●"/>
              <a:defRPr sz="1391"/>
            </a:lvl4pPr>
            <a:lvl5pPr indent="-316928" lvl="4" marL="2286000" algn="ctr">
              <a:lnSpc>
                <a:spcPct val="115000"/>
              </a:lnSpc>
              <a:spcBef>
                <a:spcPts val="0"/>
              </a:spcBef>
              <a:spcAft>
                <a:spcPts val="0"/>
              </a:spcAft>
              <a:buSzPts val="1391"/>
              <a:buChar char="○"/>
              <a:defRPr sz="1391"/>
            </a:lvl5pPr>
            <a:lvl6pPr indent="-316928" lvl="5" marL="2743200" algn="ctr">
              <a:lnSpc>
                <a:spcPct val="115000"/>
              </a:lnSpc>
              <a:spcBef>
                <a:spcPts val="0"/>
              </a:spcBef>
              <a:spcAft>
                <a:spcPts val="0"/>
              </a:spcAft>
              <a:buSzPts val="1391"/>
              <a:buChar char="■"/>
              <a:defRPr sz="1391"/>
            </a:lvl6pPr>
            <a:lvl7pPr indent="-316928" lvl="6" marL="3200400" algn="ctr">
              <a:lnSpc>
                <a:spcPct val="115000"/>
              </a:lnSpc>
              <a:spcBef>
                <a:spcPts val="0"/>
              </a:spcBef>
              <a:spcAft>
                <a:spcPts val="0"/>
              </a:spcAft>
              <a:buSzPts val="1391"/>
              <a:buChar char="●"/>
              <a:defRPr sz="1391"/>
            </a:lvl7pPr>
            <a:lvl8pPr indent="-316928" lvl="7" marL="3657600" algn="ctr">
              <a:lnSpc>
                <a:spcPct val="115000"/>
              </a:lnSpc>
              <a:spcBef>
                <a:spcPts val="0"/>
              </a:spcBef>
              <a:spcAft>
                <a:spcPts val="0"/>
              </a:spcAft>
              <a:buSzPts val="1391"/>
              <a:buChar char="○"/>
              <a:defRPr sz="1391"/>
            </a:lvl8pPr>
            <a:lvl9pPr indent="-316928" lvl="8" marL="4114800" algn="ctr">
              <a:lnSpc>
                <a:spcPct val="115000"/>
              </a:lnSpc>
              <a:spcBef>
                <a:spcPts val="0"/>
              </a:spcBef>
              <a:spcAft>
                <a:spcPts val="0"/>
              </a:spcAft>
              <a:buSzPts val="1391"/>
              <a:buChar char="■"/>
              <a:defRPr sz="1391"/>
            </a:lvl9pPr>
          </a:lstStyle>
          <a:p/>
        </p:txBody>
      </p:sp>
      <p:sp>
        <p:nvSpPr>
          <p:cNvPr id="47" name="Google Shape;47;p1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marR="0" rtl="0" algn="l">
              <a:lnSpc>
                <a:spcPct val="115000"/>
              </a:lnSpc>
              <a:spcBef>
                <a:spcPts val="0"/>
              </a:spcBef>
              <a:spcAft>
                <a:spcPts val="0"/>
              </a:spcAft>
              <a:buClr>
                <a:schemeClr val="dk2"/>
              </a:buClr>
              <a:buSzPts val="1782"/>
              <a:buFont typeface="Arial"/>
              <a:buChar char="●"/>
              <a:defRPr b="0" i="0" sz="1781" u="none" cap="none" strike="noStrike">
                <a:solidFill>
                  <a:schemeClr val="dk2"/>
                </a:solidFill>
                <a:latin typeface="Arial"/>
                <a:ea typeface="Arial"/>
                <a:cs typeface="Arial"/>
                <a:sym typeface="Arial"/>
              </a:defRPr>
            </a:lvl1pPr>
            <a:lvl2pPr indent="-316928" lvl="1" marL="914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2pPr>
            <a:lvl3pPr indent="-316928" lvl="2" marL="1371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3pPr>
            <a:lvl4pPr indent="-316928" lvl="3" marL="1828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4pPr>
            <a:lvl5pPr indent="-316928" lvl="4" marL="22860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5pPr>
            <a:lvl6pPr indent="-316928" lvl="5" marL="27432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6pPr>
            <a:lvl7pPr indent="-316928" lvl="6" marL="3200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7pPr>
            <a:lvl8pPr indent="-316928" lvl="7" marL="3657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8pPr>
            <a:lvl9pPr indent="-316928" lvl="8" marL="4114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294055" y="4491289"/>
            <a:ext cx="1455513" cy="597232"/>
          </a:xfrm>
          <a:prstGeom prst="rect">
            <a:avLst/>
          </a:prstGeom>
          <a:noFill/>
          <a:ln>
            <a:noFill/>
          </a:ln>
        </p:spPr>
      </p:pic>
      <p:sp>
        <p:nvSpPr>
          <p:cNvPr id="55" name="Google Shape;55;g1efd191b55a_0_0"/>
          <p:cNvSpPr txBox="1"/>
          <p:nvPr/>
        </p:nvSpPr>
        <p:spPr>
          <a:xfrm>
            <a:off x="191650" y="538750"/>
            <a:ext cx="2624100" cy="17247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rPr b="1" lang="en" sz="700"/>
              <a:t>ABSTRACT</a:t>
            </a:r>
            <a:endParaRPr b="1" sz="700"/>
          </a:p>
          <a:p>
            <a:pPr indent="0" lvl="0" marL="0" marR="0" rtl="0" algn="l">
              <a:lnSpc>
                <a:spcPct val="100000"/>
              </a:lnSpc>
              <a:spcBef>
                <a:spcPts val="0"/>
              </a:spcBef>
              <a:spcAft>
                <a:spcPts val="0"/>
              </a:spcAft>
              <a:buClr>
                <a:srgbClr val="000000"/>
              </a:buClr>
              <a:buSzPts val="781"/>
              <a:buFont typeface="Arial"/>
              <a:buNone/>
            </a:pPr>
            <a:r>
              <a:rPr b="1" lang="en" sz="700"/>
              <a:t>Invasive plant species threaten ecosystems and agriculture by reducing biodiversity and disrupting natural systems, while climate change continues to worsen due to fossil fuel use and rising greenhouse gas emissions. This project proposes converting invasive plant biomass into renewable energy as a sustainable solution. An engineered BL21 E. coli strain produces lipase to break down plant biomass into biodiesel precursors through physical processing followed by enzymatic hydrolysis and transesterification. Microalgae such as Schizochytrium, known for high lipid content, further enhances fuel production. Overall, the system aims to control invasive species, lower carbon emissions, strengthen energy security, and support sustainable biofuel development.</a:t>
            </a:r>
            <a:endParaRPr b="1" sz="700"/>
          </a:p>
        </p:txBody>
      </p:sp>
      <p:sp>
        <p:nvSpPr>
          <p:cNvPr id="56" name="Google Shape;56;g1efd191b55a_0_0"/>
          <p:cNvSpPr txBox="1"/>
          <p:nvPr/>
        </p:nvSpPr>
        <p:spPr>
          <a:xfrm>
            <a:off x="2162250" y="0"/>
            <a:ext cx="5216100" cy="725100"/>
          </a:xfrm>
          <a:prstGeom prst="rect">
            <a:avLst/>
          </a:prstGeom>
          <a:noFill/>
          <a:ln>
            <a:noFill/>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969"/>
              <a:buFont typeface="Arial"/>
              <a:buNone/>
            </a:pPr>
            <a:r>
              <a:rPr b="1" lang="en" sz="968"/>
              <a:t>Combating Carbon Dioxide Output via An Innovative Approach to Biofuel Production</a:t>
            </a:r>
            <a:endParaRPr b="1" sz="968"/>
          </a:p>
          <a:p>
            <a:pPr indent="0" lvl="0" marL="0" marR="0" rtl="0" algn="ctr">
              <a:lnSpc>
                <a:spcPct val="100000"/>
              </a:lnSpc>
              <a:spcBef>
                <a:spcPts val="0"/>
              </a:spcBef>
              <a:spcAft>
                <a:spcPts val="0"/>
              </a:spcAft>
              <a:buClr>
                <a:srgbClr val="000000"/>
              </a:buClr>
              <a:buSzPts val="906"/>
              <a:buFont typeface="Arial"/>
              <a:buNone/>
            </a:pPr>
            <a:r>
              <a:rPr lang="en" sz="806"/>
              <a:t>Prabha K., Alana J., Hrithiik R., Mateusz S., Sahasra T., Sahasra D., Nidhi D., Khaila C., Yue Z., Shahzo</a:t>
            </a:r>
            <a:r>
              <a:rPr lang="en" sz="906"/>
              <a:t>da S., </a:t>
            </a:r>
            <a:endParaRPr sz="906"/>
          </a:p>
          <a:p>
            <a:pPr indent="0" lvl="0" marL="0" marR="0" rtl="0" algn="ctr">
              <a:lnSpc>
                <a:spcPct val="100000"/>
              </a:lnSpc>
              <a:spcBef>
                <a:spcPts val="0"/>
              </a:spcBef>
              <a:spcAft>
                <a:spcPts val="0"/>
              </a:spcAft>
              <a:buClr>
                <a:srgbClr val="000000"/>
              </a:buClr>
              <a:buSzPts val="906"/>
              <a:buFont typeface="Arial"/>
              <a:buNone/>
            </a:pPr>
            <a:r>
              <a:rPr lang="en" sz="906"/>
              <a:t>Stephen Nelson, Dr. Ryan Tappel (Senior Scientist, LanzaTech)</a:t>
            </a:r>
            <a:endParaRPr sz="906"/>
          </a:p>
          <a:p>
            <a:pPr indent="0" lvl="0" marL="0" marR="0" rtl="0" algn="ctr">
              <a:lnSpc>
                <a:spcPct val="100000"/>
              </a:lnSpc>
              <a:spcBef>
                <a:spcPts val="0"/>
              </a:spcBef>
              <a:spcAft>
                <a:spcPts val="0"/>
              </a:spcAft>
              <a:buClr>
                <a:srgbClr val="000000"/>
              </a:buClr>
              <a:buSzPts val="906"/>
              <a:buFont typeface="Arial"/>
              <a:buNone/>
            </a:pPr>
            <a:r>
              <a:rPr lang="en" sz="906"/>
              <a:t>North Forsyth High School, Cumming, Georgia, USA</a:t>
            </a:r>
            <a:endParaRPr sz="906"/>
          </a:p>
          <a:p>
            <a:pPr indent="0" lvl="0" marL="0" marR="0" rtl="0" algn="ctr">
              <a:lnSpc>
                <a:spcPct val="100000"/>
              </a:lnSpc>
              <a:spcBef>
                <a:spcPts val="0"/>
              </a:spcBef>
              <a:spcAft>
                <a:spcPts val="0"/>
              </a:spcAft>
              <a:buClr>
                <a:srgbClr val="000000"/>
              </a:buClr>
              <a:buSzPts val="906"/>
              <a:buFont typeface="Arial"/>
              <a:buNone/>
            </a:pPr>
            <a:r>
              <a:t/>
            </a:r>
            <a:endParaRPr sz="906"/>
          </a:p>
        </p:txBody>
      </p:sp>
      <p:pic>
        <p:nvPicPr>
          <p:cNvPr id="57" name="Google Shape;57;g1efd191b55a_0_0"/>
          <p:cNvPicPr preferRelativeResize="0"/>
          <p:nvPr/>
        </p:nvPicPr>
        <p:blipFill rotWithShape="1">
          <a:blip r:embed="rId4">
            <a:alphaModFix/>
          </a:blip>
          <a:srcRect b="-9660" l="0" r="0" t="0"/>
          <a:stretch/>
        </p:blipFill>
        <p:spPr>
          <a:xfrm>
            <a:off x="256405" y="-31871"/>
            <a:ext cx="1730663" cy="681150"/>
          </a:xfrm>
          <a:prstGeom prst="rect">
            <a:avLst/>
          </a:prstGeom>
          <a:noFill/>
          <a:ln>
            <a:noFill/>
          </a:ln>
        </p:spPr>
      </p:pic>
      <p:sp>
        <p:nvSpPr>
          <p:cNvPr id="58" name="Google Shape;58;g1efd191b55a_0_0"/>
          <p:cNvSpPr txBox="1"/>
          <p:nvPr/>
        </p:nvSpPr>
        <p:spPr>
          <a:xfrm>
            <a:off x="2929305" y="646529"/>
            <a:ext cx="2847300" cy="38448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457200" marR="0" rtl="0" algn="ctr">
              <a:lnSpc>
                <a:spcPct val="100000"/>
              </a:lnSpc>
              <a:spcBef>
                <a:spcPts val="0"/>
              </a:spcBef>
              <a:spcAft>
                <a:spcPts val="0"/>
              </a:spcAft>
              <a:buNone/>
            </a:pPr>
            <a:r>
              <a:t/>
            </a:r>
            <a:endParaRPr b="0" i="0" sz="781" u="none" cap="none" strike="noStrike">
              <a:solidFill>
                <a:srgbClr val="000000"/>
              </a:solidFill>
              <a:latin typeface="Arial"/>
              <a:ea typeface="Arial"/>
              <a:cs typeface="Arial"/>
              <a:sym typeface="Arial"/>
            </a:endParaRPr>
          </a:p>
        </p:txBody>
      </p:sp>
      <p:sp>
        <p:nvSpPr>
          <p:cNvPr id="59" name="Google Shape;59;g1efd191b55a_0_0"/>
          <p:cNvSpPr txBox="1"/>
          <p:nvPr/>
        </p:nvSpPr>
        <p:spPr>
          <a:xfrm>
            <a:off x="5835575" y="600025"/>
            <a:ext cx="3165900" cy="21354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None/>
            </a:pPr>
            <a:r>
              <a:rPr b="1" lang="en" sz="681"/>
              <a:t>Team Content</a:t>
            </a:r>
            <a:endParaRPr b="1" sz="681"/>
          </a:p>
          <a:p>
            <a:pPr indent="-46023" lvl="0" marL="71423" marR="0" rtl="0" algn="ctr">
              <a:lnSpc>
                <a:spcPct val="100000"/>
              </a:lnSpc>
              <a:spcBef>
                <a:spcPts val="0"/>
              </a:spcBef>
              <a:spcAft>
                <a:spcPts val="0"/>
              </a:spcAft>
              <a:buClr>
                <a:schemeClr val="dk1"/>
              </a:buClr>
              <a:buSzPts val="283"/>
              <a:buFont typeface="Calibri"/>
              <a:buChar char="●"/>
            </a:pPr>
            <a:r>
              <a:rPr lang="en" sz="700">
                <a:solidFill>
                  <a:schemeClr val="dk1"/>
                </a:solidFill>
              </a:rPr>
              <a:t>The North Forsyth BioBuilders team consists of four veteran members and eight additional participants who share equal dedication and interest. Each member has developed strong competencies in research and experimental design. Through hands-on laboratory experience, including an </a:t>
            </a:r>
            <a:r>
              <a:rPr i="1" lang="en" sz="700">
                <a:solidFill>
                  <a:schemeClr val="dk1"/>
                </a:solidFill>
              </a:rPr>
              <a:t>E. coli</a:t>
            </a:r>
            <a:r>
              <a:rPr lang="en" sz="700">
                <a:solidFill>
                  <a:schemeClr val="dk1"/>
                </a:solidFill>
              </a:rPr>
              <a:t> transformation experiment focused on recombinant expression of the banana genes, the team has strengthened its understanding of molecular cloning and gene expression techniques. Our collective experience supports the team’s ability to design and execute complex biotechnology-based investigations</a:t>
            </a:r>
            <a:endParaRPr b="1" sz="381"/>
          </a:p>
          <a:p>
            <a:pPr indent="0" lvl="0" marL="457200" marR="0" rtl="0" algn="ctr">
              <a:lnSpc>
                <a:spcPct val="100000"/>
              </a:lnSpc>
              <a:spcBef>
                <a:spcPts val="0"/>
              </a:spcBef>
              <a:spcAft>
                <a:spcPts val="0"/>
              </a:spcAft>
              <a:buNone/>
            </a:pPr>
            <a:r>
              <a:t/>
            </a:r>
            <a:endParaRPr b="1" sz="781"/>
          </a:p>
          <a:p>
            <a:pPr indent="0" lvl="0" marL="0" marR="0" rtl="0" algn="ctr">
              <a:lnSpc>
                <a:spcPct val="100000"/>
              </a:lnSpc>
              <a:spcBef>
                <a:spcPts val="0"/>
              </a:spcBef>
              <a:spcAft>
                <a:spcPts val="0"/>
              </a:spcAft>
              <a:buNone/>
            </a:pPr>
            <a:r>
              <a:rPr b="1" lang="en" sz="781"/>
              <a:t>Potential Next Steps:</a:t>
            </a:r>
            <a:endParaRPr b="1" sz="781"/>
          </a:p>
          <a:p>
            <a:pPr indent="-71423" lvl="0" marL="71423" marR="0" rtl="0" algn="ctr">
              <a:lnSpc>
                <a:spcPct val="100000"/>
              </a:lnSpc>
              <a:spcBef>
                <a:spcPts val="0"/>
              </a:spcBef>
              <a:spcAft>
                <a:spcPts val="0"/>
              </a:spcAft>
              <a:buClr>
                <a:schemeClr val="dk1"/>
              </a:buClr>
              <a:buSzPts val="683"/>
              <a:buFont typeface="Calibri"/>
              <a:buChar char="●"/>
            </a:pPr>
            <a:r>
              <a:rPr b="1" lang="en" sz="781"/>
              <a:t>The current goals for the project’s development includes:</a:t>
            </a:r>
            <a:endParaRPr b="1" sz="781"/>
          </a:p>
          <a:p>
            <a:pPr indent="-71423" lvl="0" marL="71423" marR="0" rtl="0" algn="ctr">
              <a:lnSpc>
                <a:spcPct val="100000"/>
              </a:lnSpc>
              <a:spcBef>
                <a:spcPts val="0"/>
              </a:spcBef>
              <a:spcAft>
                <a:spcPts val="0"/>
              </a:spcAft>
              <a:buClr>
                <a:schemeClr val="dk1"/>
              </a:buClr>
              <a:buSzPts val="683"/>
              <a:buFont typeface="Calibri"/>
              <a:buChar char="●"/>
            </a:pPr>
            <a:r>
              <a:rPr b="1" lang="en" sz="781"/>
              <a:t>Performing the planned experiment and transformation</a:t>
            </a:r>
            <a:endParaRPr b="1" sz="781"/>
          </a:p>
          <a:p>
            <a:pPr indent="-71423" lvl="0" marL="71423" marR="0" rtl="0" algn="ctr">
              <a:lnSpc>
                <a:spcPct val="100000"/>
              </a:lnSpc>
              <a:spcBef>
                <a:spcPts val="0"/>
              </a:spcBef>
              <a:spcAft>
                <a:spcPts val="0"/>
              </a:spcAft>
              <a:buClr>
                <a:schemeClr val="dk1"/>
              </a:buClr>
              <a:buSzPts val="683"/>
              <a:buFont typeface="Calibri"/>
              <a:buChar char="●"/>
            </a:pPr>
            <a:r>
              <a:rPr b="1" lang="en" sz="781"/>
              <a:t>Completing the plasmid</a:t>
            </a:r>
            <a:endParaRPr b="1" sz="781"/>
          </a:p>
          <a:p>
            <a:pPr indent="-71423" lvl="0" marL="71423" marR="0" rtl="0" algn="ctr">
              <a:lnSpc>
                <a:spcPct val="100000"/>
              </a:lnSpc>
              <a:spcBef>
                <a:spcPts val="0"/>
              </a:spcBef>
              <a:spcAft>
                <a:spcPts val="0"/>
              </a:spcAft>
              <a:buClr>
                <a:schemeClr val="dk1"/>
              </a:buClr>
              <a:buSzPts val="683"/>
              <a:buFont typeface="Calibri"/>
              <a:buChar char="●"/>
            </a:pPr>
            <a:r>
              <a:rPr b="1" lang="en" sz="781"/>
              <a:t>Finalizing and finishing the plan for the final stage (the process of increasing output) of the project </a:t>
            </a:r>
            <a:endParaRPr b="1" sz="781"/>
          </a:p>
          <a:p>
            <a:pPr indent="-71423" lvl="0" marL="71423" marR="0" rtl="0" algn="ctr">
              <a:lnSpc>
                <a:spcPct val="100000"/>
              </a:lnSpc>
              <a:spcBef>
                <a:spcPts val="0"/>
              </a:spcBef>
              <a:spcAft>
                <a:spcPts val="0"/>
              </a:spcAft>
              <a:buClr>
                <a:schemeClr val="dk1"/>
              </a:buClr>
              <a:buSzPts val="683"/>
              <a:buFont typeface="Calibri"/>
              <a:buChar char="●"/>
            </a:pPr>
            <a:r>
              <a:rPr b="1" lang="en" sz="781"/>
              <a:t>Finishing the research on the utilization of the waste product (carbohydrate) of the biomass breakdown.</a:t>
            </a:r>
            <a:endParaRPr b="1" sz="781"/>
          </a:p>
        </p:txBody>
      </p:sp>
      <p:sp>
        <p:nvSpPr>
          <p:cNvPr id="60" name="Google Shape;60;g1efd191b55a_0_0"/>
          <p:cNvSpPr txBox="1"/>
          <p:nvPr/>
        </p:nvSpPr>
        <p:spPr>
          <a:xfrm>
            <a:off x="5847600" y="2766650"/>
            <a:ext cx="3165900" cy="1724700"/>
          </a:xfrm>
          <a:prstGeom prst="rect">
            <a:avLst/>
          </a:prstGeom>
          <a:noFill/>
          <a:ln cap="flat" cmpd="sng" w="9525">
            <a:solidFill>
              <a:schemeClr val="dk1"/>
            </a:solidFill>
            <a:prstDash val="solid"/>
            <a:round/>
            <a:headEnd len="sm" w="sm" type="none"/>
            <a:tailEnd len="sm" w="sm" type="none"/>
          </a:ln>
        </p:spPr>
        <p:txBody>
          <a:bodyPr anchorCtr="0" anchor="t"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562"/>
              <a:buFont typeface="Arial"/>
              <a:buNone/>
            </a:pPr>
            <a:r>
              <a:rPr b="1" lang="en" sz="562">
                <a:solidFill>
                  <a:schemeClr val="dk1"/>
                </a:solidFill>
                <a:latin typeface="Calibri"/>
                <a:ea typeface="Calibri"/>
                <a:cs typeface="Calibri"/>
                <a:sym typeface="Calibri"/>
              </a:rPr>
              <a:t>References and Acknowledgements</a:t>
            </a:r>
            <a:endParaRPr b="1" sz="562">
              <a:solidFill>
                <a:schemeClr val="dk1"/>
              </a:solidFill>
              <a:latin typeface="Calibri"/>
              <a:ea typeface="Calibri"/>
              <a:cs typeface="Calibri"/>
              <a:sym typeface="Calibri"/>
            </a:endParaRPr>
          </a:p>
          <a:p>
            <a:pPr indent="0" lvl="0" marL="71423" marR="0" rtl="0" algn="l">
              <a:lnSpc>
                <a:spcPct val="100000"/>
              </a:lnSpc>
              <a:spcBef>
                <a:spcPts val="0"/>
              </a:spcBef>
              <a:spcAft>
                <a:spcPts val="0"/>
              </a:spcAft>
              <a:buClr>
                <a:srgbClr val="000000"/>
              </a:buClr>
              <a:buSzPts val="562"/>
              <a:buFont typeface="Arial"/>
              <a:buNone/>
            </a:pPr>
            <a:r>
              <a:rPr lang="en" sz="562">
                <a:solidFill>
                  <a:schemeClr val="dk1"/>
                </a:solidFill>
                <a:latin typeface="Calibri"/>
                <a:ea typeface="Calibri"/>
                <a:cs typeface="Calibri"/>
                <a:sym typeface="Calibri"/>
              </a:rPr>
              <a:t>8.2 The Reaction of Biodiesel: Transesterification | EGEE 439: Alternative Fuels from Biomass Sources. (2025). Psu.edu. https://courses.ems.psu.edu/egee439/node/684</a:t>
            </a:r>
            <a:endParaRPr sz="562">
              <a:solidFill>
                <a:schemeClr val="dk1"/>
              </a:solidFill>
              <a:latin typeface="Calibri"/>
              <a:ea typeface="Calibri"/>
              <a:cs typeface="Calibri"/>
              <a:sym typeface="Calibri"/>
            </a:endParaRPr>
          </a:p>
          <a:p>
            <a:pPr indent="0" lvl="0" marL="71423" marR="0" rtl="0" algn="l">
              <a:lnSpc>
                <a:spcPct val="100000"/>
              </a:lnSpc>
              <a:spcBef>
                <a:spcPts val="0"/>
              </a:spcBef>
              <a:spcAft>
                <a:spcPts val="0"/>
              </a:spcAft>
              <a:buClr>
                <a:srgbClr val="000000"/>
              </a:buClr>
              <a:buSzPts val="562"/>
              <a:buFont typeface="Arial"/>
              <a:buNone/>
            </a:pPr>
            <a:r>
              <a:rPr lang="en" sz="562">
                <a:solidFill>
                  <a:schemeClr val="dk1"/>
                </a:solidFill>
                <a:latin typeface="Calibri"/>
                <a:ea typeface="Calibri"/>
                <a:cs typeface="Calibri"/>
                <a:sym typeface="Calibri"/>
              </a:rPr>
              <a:t>Al Shehhi, A., Souissi, Y., Nair, A. S., Usmani, Z., Sharma, M., &amp; Sivakumar, N. (2025). Microbial lipid-based biodiesel production using wastewater: opportunities and challenges. Bioresources and Bioprocessing, 12(1). https://doi.org/10.1186/s40643-025-00897-2</a:t>
            </a:r>
            <a:endParaRPr sz="562">
              <a:solidFill>
                <a:schemeClr val="dk1"/>
              </a:solidFill>
              <a:latin typeface="Calibri"/>
              <a:ea typeface="Calibri"/>
              <a:cs typeface="Calibri"/>
              <a:sym typeface="Calibri"/>
            </a:endParaRPr>
          </a:p>
          <a:p>
            <a:pPr indent="0" lvl="0" marL="71423" marR="0" rtl="0" algn="l">
              <a:lnSpc>
                <a:spcPct val="100000"/>
              </a:lnSpc>
              <a:spcBef>
                <a:spcPts val="0"/>
              </a:spcBef>
              <a:spcAft>
                <a:spcPts val="0"/>
              </a:spcAft>
              <a:buClr>
                <a:srgbClr val="000000"/>
              </a:buClr>
              <a:buSzPts val="562"/>
              <a:buFont typeface="Arial"/>
              <a:buNone/>
            </a:pPr>
            <a:r>
              <a:rPr lang="en" sz="562">
                <a:solidFill>
                  <a:schemeClr val="dk1"/>
                </a:solidFill>
                <a:latin typeface="Calibri"/>
                <a:ea typeface="Calibri"/>
                <a:cs typeface="Calibri"/>
                <a:sym typeface="Calibri"/>
              </a:rPr>
              <a:t>Ashenhurst, J. (2022, November 10). Transesterification. Master Organic Chemistry. https://www.masterorganicchemistry.com/2022/11/10/transesterification/</a:t>
            </a:r>
            <a:endParaRPr sz="362">
              <a:solidFill>
                <a:schemeClr val="dk1"/>
              </a:solidFill>
              <a:latin typeface="Calibri"/>
              <a:ea typeface="Calibri"/>
              <a:cs typeface="Calibri"/>
              <a:sym typeface="Calibri"/>
            </a:endParaRPr>
          </a:p>
          <a:p>
            <a:pPr indent="-270637" lvl="0" marL="457200" marR="0" rtl="0" algn="l">
              <a:lnSpc>
                <a:spcPct val="100000"/>
              </a:lnSpc>
              <a:spcBef>
                <a:spcPts val="0"/>
              </a:spcBef>
              <a:spcAft>
                <a:spcPts val="0"/>
              </a:spcAft>
              <a:buClr>
                <a:schemeClr val="dk1"/>
              </a:buClr>
              <a:buSzPts val="662"/>
              <a:buFont typeface="Calibri"/>
              <a:buChar char="●"/>
            </a:pPr>
            <a:r>
              <a:rPr lang="en" sz="662">
                <a:solidFill>
                  <a:schemeClr val="dk1"/>
                </a:solidFill>
                <a:latin typeface="Calibri"/>
                <a:ea typeface="Calibri"/>
                <a:cs typeface="Calibri"/>
                <a:sym typeface="Calibri"/>
              </a:rPr>
              <a:t>We would like to sincerely thank Dr. Tappel, Senior Scientist at LanzaTech, for his insight into enzymatic behaviors, structure and industrial biotechnology applications. We hope to continue our project with him as a mentor and as a member of our team.</a:t>
            </a:r>
            <a:endParaRPr sz="662">
              <a:solidFill>
                <a:schemeClr val="dk1"/>
              </a:solidFill>
              <a:latin typeface="Calibri"/>
              <a:ea typeface="Calibri"/>
              <a:cs typeface="Calibri"/>
              <a:sym typeface="Calibri"/>
            </a:endParaRPr>
          </a:p>
          <a:p>
            <a:pPr indent="-270637" lvl="0" marL="457200" marR="0" rtl="0" algn="l">
              <a:lnSpc>
                <a:spcPct val="100000"/>
              </a:lnSpc>
              <a:spcBef>
                <a:spcPts val="0"/>
              </a:spcBef>
              <a:spcAft>
                <a:spcPts val="0"/>
              </a:spcAft>
              <a:buClr>
                <a:schemeClr val="dk1"/>
              </a:buClr>
              <a:buSzPts val="662"/>
              <a:buFont typeface="Calibri"/>
              <a:buChar char="●"/>
            </a:pPr>
            <a:r>
              <a:rPr lang="en" sz="662">
                <a:solidFill>
                  <a:schemeClr val="dk1"/>
                </a:solidFill>
                <a:latin typeface="Calibri"/>
                <a:ea typeface="Calibri"/>
                <a:cs typeface="Calibri"/>
                <a:sym typeface="Calibri"/>
              </a:rPr>
              <a:t>As always, Mrs. Franklin, thank you for the guidance of our rising biobuilder club</a:t>
            </a:r>
            <a:endParaRPr sz="662">
              <a:solidFill>
                <a:schemeClr val="dk1"/>
              </a:solidFill>
              <a:latin typeface="Calibri"/>
              <a:ea typeface="Calibri"/>
              <a:cs typeface="Calibri"/>
              <a:sym typeface="Calibri"/>
            </a:endParaRPr>
          </a:p>
          <a:p>
            <a:pPr indent="-270637" lvl="0" marL="457200" marR="0" rtl="0" algn="l">
              <a:lnSpc>
                <a:spcPct val="100000"/>
              </a:lnSpc>
              <a:spcBef>
                <a:spcPts val="0"/>
              </a:spcBef>
              <a:spcAft>
                <a:spcPts val="0"/>
              </a:spcAft>
              <a:buClr>
                <a:schemeClr val="dk1"/>
              </a:buClr>
              <a:buSzPts val="662"/>
              <a:buFont typeface="Calibri"/>
              <a:buChar char="●"/>
            </a:pPr>
            <a:r>
              <a:rPr lang="en" sz="662">
                <a:solidFill>
                  <a:schemeClr val="dk1"/>
                </a:solidFill>
                <a:latin typeface="Calibri"/>
                <a:ea typeface="Calibri"/>
                <a:cs typeface="Calibri"/>
                <a:sym typeface="Calibri"/>
              </a:rPr>
              <a:t>Finally, our teacher representative, Mr. Nelson, we are always grateful and appreciative of the time and effort he puts into our development as a group by managing our high schooler tendencies.</a:t>
            </a:r>
            <a:endParaRPr sz="662">
              <a:solidFill>
                <a:schemeClr val="dk1"/>
              </a:solidFill>
              <a:latin typeface="Calibri"/>
              <a:ea typeface="Calibri"/>
              <a:cs typeface="Calibri"/>
              <a:sym typeface="Calibri"/>
            </a:endParaRPr>
          </a:p>
          <a:p>
            <a:pPr indent="-245237" lvl="0" marL="457200" marR="0" rtl="0" algn="l">
              <a:lnSpc>
                <a:spcPct val="100000"/>
              </a:lnSpc>
              <a:spcBef>
                <a:spcPts val="0"/>
              </a:spcBef>
              <a:spcAft>
                <a:spcPts val="0"/>
              </a:spcAft>
              <a:buClr>
                <a:schemeClr val="dk1"/>
              </a:buClr>
              <a:buSzPts val="262"/>
              <a:buFont typeface="Calibri"/>
              <a:buChar char="●"/>
            </a:pPr>
            <a:r>
              <a:t/>
            </a:r>
            <a:endParaRPr sz="262">
              <a:solidFill>
                <a:schemeClr val="dk1"/>
              </a:solidFill>
              <a:latin typeface="Calibri"/>
              <a:ea typeface="Calibri"/>
              <a:cs typeface="Calibri"/>
              <a:sym typeface="Calibri"/>
            </a:endParaRPr>
          </a:p>
        </p:txBody>
      </p:sp>
      <p:pic>
        <p:nvPicPr>
          <p:cNvPr id="61" name="Google Shape;61;g1efd191b55a_0_0"/>
          <p:cNvPicPr preferRelativeResize="0"/>
          <p:nvPr/>
        </p:nvPicPr>
        <p:blipFill rotWithShape="1">
          <a:blip r:embed="rId5">
            <a:alphaModFix/>
          </a:blip>
          <a:srcRect b="0" l="0" r="0" t="0"/>
          <a:stretch/>
        </p:blipFill>
        <p:spPr>
          <a:xfrm>
            <a:off x="5967339" y="4595000"/>
            <a:ext cx="1023327" cy="403536"/>
          </a:xfrm>
          <a:prstGeom prst="rect">
            <a:avLst/>
          </a:prstGeom>
          <a:noFill/>
          <a:ln>
            <a:noFill/>
          </a:ln>
        </p:spPr>
      </p:pic>
      <p:pic>
        <p:nvPicPr>
          <p:cNvPr id="62" name="Google Shape;62;g1efd191b55a_0_0"/>
          <p:cNvPicPr preferRelativeResize="0"/>
          <p:nvPr/>
        </p:nvPicPr>
        <p:blipFill rotWithShape="1">
          <a:blip r:embed="rId6">
            <a:alphaModFix/>
          </a:blip>
          <a:srcRect b="0" l="0" r="0" t="0"/>
          <a:stretch/>
        </p:blipFill>
        <p:spPr>
          <a:xfrm>
            <a:off x="2909833" y="4626891"/>
            <a:ext cx="1348398" cy="437648"/>
          </a:xfrm>
          <a:prstGeom prst="rect">
            <a:avLst/>
          </a:prstGeom>
          <a:noFill/>
          <a:ln>
            <a:noFill/>
          </a:ln>
        </p:spPr>
      </p:pic>
      <p:sp>
        <p:nvSpPr>
          <p:cNvPr id="63" name="Google Shape;63;g1efd191b55a_0_0"/>
          <p:cNvSpPr txBox="1"/>
          <p:nvPr/>
        </p:nvSpPr>
        <p:spPr>
          <a:xfrm>
            <a:off x="179600" y="2328200"/>
            <a:ext cx="2678700" cy="22428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l">
              <a:lnSpc>
                <a:spcPct val="100000"/>
              </a:lnSpc>
              <a:spcBef>
                <a:spcPts val="0"/>
              </a:spcBef>
              <a:spcAft>
                <a:spcPts val="0"/>
              </a:spcAft>
              <a:buClr>
                <a:srgbClr val="000000"/>
              </a:buClr>
              <a:buSzPts val="781"/>
              <a:buFont typeface="Arial"/>
              <a:buNone/>
            </a:pPr>
            <a:r>
              <a:rPr lang="en" sz="781"/>
              <a:t>Burning fossil fuels releases harmful pollutants that threaten both human health and the environment. Carbon monoxide, produced during incomplete combustion, reduces the blood’s ability to carry oxygen and can cause headaches, dizziness, and even death at high levels. Fossil fuel use also releases carbon dioxide and other greenhouse gases that trap heat in the atmosphere, contributing to climate change, rising global temperatures, extreme weather, and ecosystem damage. Continued dependence on fossil fuels worsens air quality and undermines long-term environmental sustainability. In this alternative process, the raw material is first physically broken down. Lipase is then added to break down lipids, and filtration separates the fats from other structural components. The lipase used for hydrolysis is produced by E. coli transformed with a plasmid containing the PLIP1 gene. The resulting products are then combined and undergo transesterification to produce biodiesel.</a:t>
            </a:r>
            <a:endParaRPr sz="781"/>
          </a:p>
        </p:txBody>
      </p:sp>
      <p:pic>
        <p:nvPicPr>
          <p:cNvPr id="64" name="Google Shape;64;g1efd191b55a_0_0"/>
          <p:cNvPicPr preferRelativeResize="0"/>
          <p:nvPr/>
        </p:nvPicPr>
        <p:blipFill rotWithShape="1">
          <a:blip r:embed="rId7">
            <a:alphaModFix/>
          </a:blip>
          <a:srcRect b="0" l="0" r="0" t="0"/>
          <a:stretch/>
        </p:blipFill>
        <p:spPr>
          <a:xfrm>
            <a:off x="7474851" y="4570872"/>
            <a:ext cx="448326" cy="449886"/>
          </a:xfrm>
          <a:prstGeom prst="rect">
            <a:avLst/>
          </a:prstGeom>
          <a:noFill/>
          <a:ln>
            <a:noFill/>
          </a:ln>
        </p:spPr>
      </p:pic>
      <p:pic>
        <p:nvPicPr>
          <p:cNvPr id="65" name="Google Shape;65;g1efd191b55a_0_0"/>
          <p:cNvPicPr preferRelativeResize="0"/>
          <p:nvPr/>
        </p:nvPicPr>
        <p:blipFill rotWithShape="1">
          <a:blip r:embed="rId8">
            <a:alphaModFix/>
          </a:blip>
          <a:srcRect b="0" l="0" r="0" t="0"/>
          <a:stretch/>
        </p:blipFill>
        <p:spPr>
          <a:xfrm>
            <a:off x="4438586" y="4596904"/>
            <a:ext cx="1348398" cy="399723"/>
          </a:xfrm>
          <a:prstGeom prst="rect">
            <a:avLst/>
          </a:prstGeom>
          <a:noFill/>
          <a:ln>
            <a:noFill/>
          </a:ln>
        </p:spPr>
      </p:pic>
      <p:sp>
        <p:nvSpPr>
          <p:cNvPr id="66" name="Google Shape;66;g1efd191b55a_0_0"/>
          <p:cNvSpPr txBox="1"/>
          <p:nvPr/>
        </p:nvSpPr>
        <p:spPr>
          <a:xfrm>
            <a:off x="2929300" y="2820879"/>
            <a:ext cx="2847300" cy="1538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881">
                <a:solidFill>
                  <a:schemeClr val="dk1"/>
                </a:solidFill>
              </a:rPr>
              <a:t>This project integrates lipid metabolism, recombinant DNA technology, enzyme kinetics, and biofuel chemistry to address fossil fuel dependence and invasive species. </a:t>
            </a:r>
            <a:r>
              <a:rPr lang="en" sz="850">
                <a:solidFill>
                  <a:schemeClr val="dk1"/>
                </a:solidFill>
              </a:rPr>
              <a:t>Fossil fuel combustion releases carbon monoxide and greenhouse gases that impair oxygen transport and drive climate change. Invasive plant </a:t>
            </a:r>
            <a:r>
              <a:rPr lang="en" sz="850">
                <a:solidFill>
                  <a:schemeClr val="dk1"/>
                </a:solidFill>
              </a:rPr>
              <a:t>biomass</a:t>
            </a:r>
            <a:r>
              <a:rPr lang="en" sz="850">
                <a:solidFill>
                  <a:schemeClr val="dk1"/>
                </a:solidFill>
              </a:rPr>
              <a:t> is converted into biodiesel through mechanical pretreatment and enzymatic hydrolysis using lipase produced by genetically transformed </a:t>
            </a:r>
            <a:r>
              <a:rPr i="1" lang="en" sz="850">
                <a:solidFill>
                  <a:schemeClr val="dk1"/>
                </a:solidFill>
              </a:rPr>
              <a:t>E. coli</a:t>
            </a:r>
            <a:r>
              <a:rPr lang="en" sz="850">
                <a:solidFill>
                  <a:schemeClr val="dk1"/>
                </a:solidFill>
              </a:rPr>
              <a:t> carrying a </a:t>
            </a:r>
            <a:r>
              <a:rPr b="1" lang="en" sz="850">
                <a:solidFill>
                  <a:schemeClr val="dk1"/>
                </a:solidFill>
              </a:rPr>
              <a:t>PLIP1</a:t>
            </a:r>
            <a:r>
              <a:rPr lang="en" sz="850">
                <a:solidFill>
                  <a:schemeClr val="dk1"/>
                </a:solidFill>
              </a:rPr>
              <a:t> plasmid, which hydrolyzes triglycerides into fatty acids and glycerol. These products undergo transesterification to form fatty acid methyl esters, enabling a targeted renewable energy solution.</a:t>
            </a:r>
            <a:endParaRPr sz="850">
              <a:solidFill>
                <a:schemeClr val="dk1"/>
              </a:solidFill>
            </a:endParaRPr>
          </a:p>
          <a:p>
            <a:pPr indent="0" lvl="0" marL="0" rtl="0" algn="l">
              <a:spcBef>
                <a:spcPts val="1200"/>
              </a:spcBef>
              <a:spcAft>
                <a:spcPts val="0"/>
              </a:spcAft>
              <a:buNone/>
            </a:pPr>
            <a:r>
              <a:t/>
            </a:r>
            <a:endParaRPr sz="781">
              <a:solidFill>
                <a:schemeClr val="dk2"/>
              </a:solidFill>
            </a:endParaRPr>
          </a:p>
        </p:txBody>
      </p:sp>
      <p:pic>
        <p:nvPicPr>
          <p:cNvPr id="67" name="Google Shape;67;g1efd191b55a_0_0" title="Biodiesel-production-schematic-t7hePwZ-.png"/>
          <p:cNvPicPr preferRelativeResize="0"/>
          <p:nvPr/>
        </p:nvPicPr>
        <p:blipFill>
          <a:blip r:embed="rId9">
            <a:alphaModFix/>
          </a:blip>
          <a:stretch>
            <a:fillRect/>
          </a:stretch>
        </p:blipFill>
        <p:spPr>
          <a:xfrm>
            <a:off x="3009775" y="725100"/>
            <a:ext cx="2678699" cy="1659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