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21067700" cx="37463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636">
          <p15:clr>
            <a:srgbClr val="A4A3A4"/>
          </p15:clr>
        </p15:guide>
        <p15:guide id="2" pos="11800">
          <p15:clr>
            <a:srgbClr val="A4A3A4"/>
          </p15:clr>
        </p15:guide>
      </p15:sldGuideLst>
    </p:ext>
    <p:ext uri="GoogleSlidesCustomDataVersion2">
      <go:slidesCustomData xmlns:go="http://customooxmlschemas.google.com/" r:id="rId7" roundtripDataSignature="AMtx7miqQe3KVkS5YKVOl5N9buxQsMjMz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636" orient="horz"/>
        <p:guide pos="1180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efd191b55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g1efd191b55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
          <p:cNvSpPr txBox="1"/>
          <p:nvPr>
            <p:ph type="ctrTitle"/>
          </p:nvPr>
        </p:nvSpPr>
        <p:spPr>
          <a:xfrm>
            <a:off x="1277084" y="3049771"/>
            <a:ext cx="34909415" cy="8407463"/>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21100"/>
              <a:buNone/>
              <a:defRPr sz="13503"/>
            </a:lvl1pPr>
            <a:lvl2pPr lvl="1" algn="ctr">
              <a:lnSpc>
                <a:spcPct val="100000"/>
              </a:lnSpc>
              <a:spcBef>
                <a:spcPts val="0"/>
              </a:spcBef>
              <a:spcAft>
                <a:spcPts val="0"/>
              </a:spcAft>
              <a:buSzPts val="21100"/>
              <a:buNone/>
              <a:defRPr sz="13503"/>
            </a:lvl2pPr>
            <a:lvl3pPr lvl="2" algn="ctr">
              <a:lnSpc>
                <a:spcPct val="100000"/>
              </a:lnSpc>
              <a:spcBef>
                <a:spcPts val="0"/>
              </a:spcBef>
              <a:spcAft>
                <a:spcPts val="0"/>
              </a:spcAft>
              <a:buSzPts val="21100"/>
              <a:buNone/>
              <a:defRPr sz="13503"/>
            </a:lvl3pPr>
            <a:lvl4pPr lvl="3" algn="ctr">
              <a:lnSpc>
                <a:spcPct val="100000"/>
              </a:lnSpc>
              <a:spcBef>
                <a:spcPts val="0"/>
              </a:spcBef>
              <a:spcAft>
                <a:spcPts val="0"/>
              </a:spcAft>
              <a:buSzPts val="21100"/>
              <a:buNone/>
              <a:defRPr sz="13503"/>
            </a:lvl4pPr>
            <a:lvl5pPr lvl="4" algn="ctr">
              <a:lnSpc>
                <a:spcPct val="100000"/>
              </a:lnSpc>
              <a:spcBef>
                <a:spcPts val="0"/>
              </a:spcBef>
              <a:spcAft>
                <a:spcPts val="0"/>
              </a:spcAft>
              <a:buSzPts val="21100"/>
              <a:buNone/>
              <a:defRPr sz="13503"/>
            </a:lvl5pPr>
            <a:lvl6pPr lvl="5" algn="ctr">
              <a:lnSpc>
                <a:spcPct val="100000"/>
              </a:lnSpc>
              <a:spcBef>
                <a:spcPts val="0"/>
              </a:spcBef>
              <a:spcAft>
                <a:spcPts val="0"/>
              </a:spcAft>
              <a:buSzPts val="21100"/>
              <a:buNone/>
              <a:defRPr sz="13503"/>
            </a:lvl6pPr>
            <a:lvl7pPr lvl="6" algn="ctr">
              <a:lnSpc>
                <a:spcPct val="100000"/>
              </a:lnSpc>
              <a:spcBef>
                <a:spcPts val="0"/>
              </a:spcBef>
              <a:spcAft>
                <a:spcPts val="0"/>
              </a:spcAft>
              <a:buSzPts val="21100"/>
              <a:buNone/>
              <a:defRPr sz="13503"/>
            </a:lvl7pPr>
            <a:lvl8pPr lvl="7" algn="ctr">
              <a:lnSpc>
                <a:spcPct val="100000"/>
              </a:lnSpc>
              <a:spcBef>
                <a:spcPts val="0"/>
              </a:spcBef>
              <a:spcAft>
                <a:spcPts val="0"/>
              </a:spcAft>
              <a:buSzPts val="21100"/>
              <a:buNone/>
              <a:defRPr sz="13503"/>
            </a:lvl8pPr>
            <a:lvl9pPr lvl="8" algn="ctr">
              <a:lnSpc>
                <a:spcPct val="100000"/>
              </a:lnSpc>
              <a:spcBef>
                <a:spcPts val="0"/>
              </a:spcBef>
              <a:spcAft>
                <a:spcPts val="0"/>
              </a:spcAft>
              <a:buSzPts val="21100"/>
              <a:buNone/>
              <a:defRPr sz="13503"/>
            </a:lvl9pPr>
          </a:lstStyle>
          <a:p/>
        </p:txBody>
      </p:sp>
      <p:sp>
        <p:nvSpPr>
          <p:cNvPr id="11" name="Google Shape;11;p3"/>
          <p:cNvSpPr txBox="1"/>
          <p:nvPr>
            <p:ph idx="1" type="subTitle"/>
          </p:nvPr>
        </p:nvSpPr>
        <p:spPr>
          <a:xfrm>
            <a:off x="1277050" y="11608541"/>
            <a:ext cx="34909415" cy="3246518"/>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11400"/>
              <a:buNone/>
              <a:defRPr sz="7296"/>
            </a:lvl1pPr>
            <a:lvl2pPr lvl="1" algn="ctr">
              <a:lnSpc>
                <a:spcPct val="100000"/>
              </a:lnSpc>
              <a:spcBef>
                <a:spcPts val="0"/>
              </a:spcBef>
              <a:spcAft>
                <a:spcPts val="0"/>
              </a:spcAft>
              <a:buSzPts val="11400"/>
              <a:buNone/>
              <a:defRPr sz="7296"/>
            </a:lvl2pPr>
            <a:lvl3pPr lvl="2" algn="ctr">
              <a:lnSpc>
                <a:spcPct val="100000"/>
              </a:lnSpc>
              <a:spcBef>
                <a:spcPts val="0"/>
              </a:spcBef>
              <a:spcAft>
                <a:spcPts val="0"/>
              </a:spcAft>
              <a:buSzPts val="11400"/>
              <a:buNone/>
              <a:defRPr sz="7296"/>
            </a:lvl3pPr>
            <a:lvl4pPr lvl="3" algn="ctr">
              <a:lnSpc>
                <a:spcPct val="100000"/>
              </a:lnSpc>
              <a:spcBef>
                <a:spcPts val="0"/>
              </a:spcBef>
              <a:spcAft>
                <a:spcPts val="0"/>
              </a:spcAft>
              <a:buSzPts val="11400"/>
              <a:buNone/>
              <a:defRPr sz="7296"/>
            </a:lvl4pPr>
            <a:lvl5pPr lvl="4" algn="ctr">
              <a:lnSpc>
                <a:spcPct val="100000"/>
              </a:lnSpc>
              <a:spcBef>
                <a:spcPts val="0"/>
              </a:spcBef>
              <a:spcAft>
                <a:spcPts val="0"/>
              </a:spcAft>
              <a:buSzPts val="11400"/>
              <a:buNone/>
              <a:defRPr sz="7296"/>
            </a:lvl5pPr>
            <a:lvl6pPr lvl="5" algn="ctr">
              <a:lnSpc>
                <a:spcPct val="100000"/>
              </a:lnSpc>
              <a:spcBef>
                <a:spcPts val="0"/>
              </a:spcBef>
              <a:spcAft>
                <a:spcPts val="0"/>
              </a:spcAft>
              <a:buSzPts val="11400"/>
              <a:buNone/>
              <a:defRPr sz="7296"/>
            </a:lvl6pPr>
            <a:lvl7pPr lvl="6" algn="ctr">
              <a:lnSpc>
                <a:spcPct val="100000"/>
              </a:lnSpc>
              <a:spcBef>
                <a:spcPts val="0"/>
              </a:spcBef>
              <a:spcAft>
                <a:spcPts val="0"/>
              </a:spcAft>
              <a:buSzPts val="11400"/>
              <a:buNone/>
              <a:defRPr sz="7296"/>
            </a:lvl7pPr>
            <a:lvl8pPr lvl="7" algn="ctr">
              <a:lnSpc>
                <a:spcPct val="100000"/>
              </a:lnSpc>
              <a:spcBef>
                <a:spcPts val="0"/>
              </a:spcBef>
              <a:spcAft>
                <a:spcPts val="0"/>
              </a:spcAft>
              <a:buSzPts val="11400"/>
              <a:buNone/>
              <a:defRPr sz="7296"/>
            </a:lvl8pPr>
            <a:lvl9pPr lvl="8" algn="ctr">
              <a:lnSpc>
                <a:spcPct val="100000"/>
              </a:lnSpc>
              <a:spcBef>
                <a:spcPts val="0"/>
              </a:spcBef>
              <a:spcAft>
                <a:spcPts val="0"/>
              </a:spcAft>
              <a:buSzPts val="11400"/>
              <a:buNone/>
              <a:defRPr sz="7296"/>
            </a:lvl9pPr>
          </a:lstStyle>
          <a:p/>
        </p:txBody>
      </p:sp>
      <p:sp>
        <p:nvSpPr>
          <p:cNvPr id="12" name="Google Shape;12;p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4"/>
          <p:cNvSpPr txBox="1"/>
          <p:nvPr>
            <p:ph type="title"/>
          </p:nvPr>
        </p:nvSpPr>
        <p:spPr>
          <a:xfrm>
            <a:off x="1277050" y="8809855"/>
            <a:ext cx="34909415" cy="3447926"/>
          </a:xfrm>
          <a:prstGeom prst="rect">
            <a:avLst/>
          </a:prstGeom>
          <a:noFill/>
          <a:ln>
            <a:noFill/>
          </a:ln>
        </p:spPr>
        <p:txBody>
          <a:bodyPr anchorCtr="0" anchor="ctr" bIns="371025" lIns="371025" spcFirstLastPara="1" rIns="371025" wrap="square" tIns="371025">
            <a:normAutofit/>
          </a:bodyPr>
          <a:lstStyle>
            <a:lvl1pPr lvl="0" algn="ctr">
              <a:lnSpc>
                <a:spcPct val="100000"/>
              </a:lnSpc>
              <a:spcBef>
                <a:spcPts val="0"/>
              </a:spcBef>
              <a:spcAft>
                <a:spcPts val="0"/>
              </a:spcAft>
              <a:buSzPts val="14600"/>
              <a:buNone/>
              <a:defRPr sz="9344"/>
            </a:lvl1pPr>
            <a:lvl2pPr lvl="1" algn="ctr">
              <a:lnSpc>
                <a:spcPct val="100000"/>
              </a:lnSpc>
              <a:spcBef>
                <a:spcPts val="0"/>
              </a:spcBef>
              <a:spcAft>
                <a:spcPts val="0"/>
              </a:spcAft>
              <a:buSzPts val="14600"/>
              <a:buNone/>
              <a:defRPr sz="9344"/>
            </a:lvl2pPr>
            <a:lvl3pPr lvl="2" algn="ctr">
              <a:lnSpc>
                <a:spcPct val="100000"/>
              </a:lnSpc>
              <a:spcBef>
                <a:spcPts val="0"/>
              </a:spcBef>
              <a:spcAft>
                <a:spcPts val="0"/>
              </a:spcAft>
              <a:buSzPts val="14600"/>
              <a:buNone/>
              <a:defRPr sz="9344"/>
            </a:lvl3pPr>
            <a:lvl4pPr lvl="3" algn="ctr">
              <a:lnSpc>
                <a:spcPct val="100000"/>
              </a:lnSpc>
              <a:spcBef>
                <a:spcPts val="0"/>
              </a:spcBef>
              <a:spcAft>
                <a:spcPts val="0"/>
              </a:spcAft>
              <a:buSzPts val="14600"/>
              <a:buNone/>
              <a:defRPr sz="9344"/>
            </a:lvl4pPr>
            <a:lvl5pPr lvl="4" algn="ctr">
              <a:lnSpc>
                <a:spcPct val="100000"/>
              </a:lnSpc>
              <a:spcBef>
                <a:spcPts val="0"/>
              </a:spcBef>
              <a:spcAft>
                <a:spcPts val="0"/>
              </a:spcAft>
              <a:buSzPts val="14600"/>
              <a:buNone/>
              <a:defRPr sz="9344"/>
            </a:lvl5pPr>
            <a:lvl6pPr lvl="5" algn="ctr">
              <a:lnSpc>
                <a:spcPct val="100000"/>
              </a:lnSpc>
              <a:spcBef>
                <a:spcPts val="0"/>
              </a:spcBef>
              <a:spcAft>
                <a:spcPts val="0"/>
              </a:spcAft>
              <a:buSzPts val="14600"/>
              <a:buNone/>
              <a:defRPr sz="9344"/>
            </a:lvl6pPr>
            <a:lvl7pPr lvl="6" algn="ctr">
              <a:lnSpc>
                <a:spcPct val="100000"/>
              </a:lnSpc>
              <a:spcBef>
                <a:spcPts val="0"/>
              </a:spcBef>
              <a:spcAft>
                <a:spcPts val="0"/>
              </a:spcAft>
              <a:buSzPts val="14600"/>
              <a:buNone/>
              <a:defRPr sz="9344"/>
            </a:lvl7pPr>
            <a:lvl8pPr lvl="7" algn="ctr">
              <a:lnSpc>
                <a:spcPct val="100000"/>
              </a:lnSpc>
              <a:spcBef>
                <a:spcPts val="0"/>
              </a:spcBef>
              <a:spcAft>
                <a:spcPts val="0"/>
              </a:spcAft>
              <a:buSzPts val="14600"/>
              <a:buNone/>
              <a:defRPr sz="9344"/>
            </a:lvl8pPr>
            <a:lvl9pPr lvl="8" algn="ctr">
              <a:lnSpc>
                <a:spcPct val="100000"/>
              </a:lnSpc>
              <a:spcBef>
                <a:spcPts val="0"/>
              </a:spcBef>
              <a:spcAft>
                <a:spcPts val="0"/>
              </a:spcAft>
              <a:buSzPts val="14600"/>
              <a:buNone/>
              <a:defRPr sz="9344"/>
            </a:lvl9pPr>
          </a:lstStyle>
          <a:p/>
        </p:txBody>
      </p:sp>
      <p:sp>
        <p:nvSpPr>
          <p:cNvPr id="15" name="Google Shape;15;p4"/>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5"/>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18" name="Google Shape;18;p5"/>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19" name="Google Shape;19;p5"/>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6"/>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2" name="Google Shape;22;p6"/>
          <p:cNvSpPr txBox="1"/>
          <p:nvPr>
            <p:ph idx="1" type="body"/>
          </p:nvPr>
        </p:nvSpPr>
        <p:spPr>
          <a:xfrm>
            <a:off x="1277051"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3" name="Google Shape;23;p6"/>
          <p:cNvSpPr txBox="1"/>
          <p:nvPr>
            <p:ph idx="2" type="body"/>
          </p:nvPr>
        </p:nvSpPr>
        <p:spPr>
          <a:xfrm>
            <a:off x="19798579"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4" name="Google Shape;24;p6"/>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7"/>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7" name="Google Shape;27;p7"/>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8"/>
          <p:cNvSpPr txBox="1"/>
          <p:nvPr>
            <p:ph type="title"/>
          </p:nvPr>
        </p:nvSpPr>
        <p:spPr>
          <a:xfrm>
            <a:off x="1277051" y="2275731"/>
            <a:ext cx="11504513" cy="3095415"/>
          </a:xfrm>
          <a:prstGeom prst="rect">
            <a:avLst/>
          </a:prstGeom>
          <a:noFill/>
          <a:ln>
            <a:noFill/>
          </a:ln>
        </p:spPr>
        <p:txBody>
          <a:bodyPr anchorCtr="0" anchor="b" bIns="371025" lIns="371025" spcFirstLastPara="1" rIns="371025" wrap="square" tIns="371025">
            <a:normAutofit/>
          </a:bodyPr>
          <a:lstStyle>
            <a:lvl1pPr lvl="0" algn="l">
              <a:lnSpc>
                <a:spcPct val="100000"/>
              </a:lnSpc>
              <a:spcBef>
                <a:spcPts val="0"/>
              </a:spcBef>
              <a:spcAft>
                <a:spcPts val="0"/>
              </a:spcAft>
              <a:buSzPts val="9800"/>
              <a:buNone/>
              <a:defRPr sz="6272"/>
            </a:lvl1pPr>
            <a:lvl2pPr lvl="1" algn="l">
              <a:lnSpc>
                <a:spcPct val="100000"/>
              </a:lnSpc>
              <a:spcBef>
                <a:spcPts val="0"/>
              </a:spcBef>
              <a:spcAft>
                <a:spcPts val="0"/>
              </a:spcAft>
              <a:buSzPts val="9800"/>
              <a:buNone/>
              <a:defRPr sz="6272"/>
            </a:lvl2pPr>
            <a:lvl3pPr lvl="2" algn="l">
              <a:lnSpc>
                <a:spcPct val="100000"/>
              </a:lnSpc>
              <a:spcBef>
                <a:spcPts val="0"/>
              </a:spcBef>
              <a:spcAft>
                <a:spcPts val="0"/>
              </a:spcAft>
              <a:buSzPts val="9800"/>
              <a:buNone/>
              <a:defRPr sz="6272"/>
            </a:lvl3pPr>
            <a:lvl4pPr lvl="3" algn="l">
              <a:lnSpc>
                <a:spcPct val="100000"/>
              </a:lnSpc>
              <a:spcBef>
                <a:spcPts val="0"/>
              </a:spcBef>
              <a:spcAft>
                <a:spcPts val="0"/>
              </a:spcAft>
              <a:buSzPts val="9800"/>
              <a:buNone/>
              <a:defRPr sz="6272"/>
            </a:lvl4pPr>
            <a:lvl5pPr lvl="4" algn="l">
              <a:lnSpc>
                <a:spcPct val="100000"/>
              </a:lnSpc>
              <a:spcBef>
                <a:spcPts val="0"/>
              </a:spcBef>
              <a:spcAft>
                <a:spcPts val="0"/>
              </a:spcAft>
              <a:buSzPts val="9800"/>
              <a:buNone/>
              <a:defRPr sz="6272"/>
            </a:lvl5pPr>
            <a:lvl6pPr lvl="5" algn="l">
              <a:lnSpc>
                <a:spcPct val="100000"/>
              </a:lnSpc>
              <a:spcBef>
                <a:spcPts val="0"/>
              </a:spcBef>
              <a:spcAft>
                <a:spcPts val="0"/>
              </a:spcAft>
              <a:buSzPts val="9800"/>
              <a:buNone/>
              <a:defRPr sz="6272"/>
            </a:lvl6pPr>
            <a:lvl7pPr lvl="6" algn="l">
              <a:lnSpc>
                <a:spcPct val="100000"/>
              </a:lnSpc>
              <a:spcBef>
                <a:spcPts val="0"/>
              </a:spcBef>
              <a:spcAft>
                <a:spcPts val="0"/>
              </a:spcAft>
              <a:buSzPts val="9800"/>
              <a:buNone/>
              <a:defRPr sz="6272"/>
            </a:lvl7pPr>
            <a:lvl8pPr lvl="7" algn="l">
              <a:lnSpc>
                <a:spcPct val="100000"/>
              </a:lnSpc>
              <a:spcBef>
                <a:spcPts val="0"/>
              </a:spcBef>
              <a:spcAft>
                <a:spcPts val="0"/>
              </a:spcAft>
              <a:buSzPts val="9800"/>
              <a:buNone/>
              <a:defRPr sz="6272"/>
            </a:lvl8pPr>
            <a:lvl9pPr lvl="8" algn="l">
              <a:lnSpc>
                <a:spcPct val="100000"/>
              </a:lnSpc>
              <a:spcBef>
                <a:spcPts val="0"/>
              </a:spcBef>
              <a:spcAft>
                <a:spcPts val="0"/>
              </a:spcAft>
              <a:buSzPts val="9800"/>
              <a:buNone/>
              <a:defRPr sz="6272"/>
            </a:lvl9pPr>
          </a:lstStyle>
          <a:p/>
        </p:txBody>
      </p:sp>
      <p:sp>
        <p:nvSpPr>
          <p:cNvPr id="30" name="Google Shape;30;p8"/>
          <p:cNvSpPr txBox="1"/>
          <p:nvPr>
            <p:ph idx="1" type="body"/>
          </p:nvPr>
        </p:nvSpPr>
        <p:spPr>
          <a:xfrm>
            <a:off x="1277051" y="5691785"/>
            <a:ext cx="11504513" cy="13022745"/>
          </a:xfrm>
          <a:prstGeom prst="rect">
            <a:avLst/>
          </a:prstGeom>
          <a:noFill/>
          <a:ln>
            <a:noFill/>
          </a:ln>
        </p:spPr>
        <p:txBody>
          <a:bodyPr anchorCtr="0" anchor="t" bIns="371025" lIns="371025" spcFirstLastPara="1" rIns="371025" wrap="square" tIns="371025">
            <a:normAutofit/>
          </a:bodyPr>
          <a:lstStyle>
            <a:lvl1pPr indent="-539750" lvl="0" marL="457200" algn="l">
              <a:lnSpc>
                <a:spcPct val="115000"/>
              </a:lnSpc>
              <a:spcBef>
                <a:spcPts val="0"/>
              </a:spcBef>
              <a:spcAft>
                <a:spcPts val="0"/>
              </a:spcAft>
              <a:buSzPts val="4900"/>
              <a:buChar char="●"/>
              <a:defRPr sz="3136"/>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31" name="Google Shape;31;p8"/>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9"/>
          <p:cNvSpPr txBox="1"/>
          <p:nvPr>
            <p:ph type="title"/>
          </p:nvPr>
        </p:nvSpPr>
        <p:spPr>
          <a:xfrm>
            <a:off x="2008578" y="1843809"/>
            <a:ext cx="26088982" cy="16755790"/>
          </a:xfrm>
          <a:prstGeom prst="rect">
            <a:avLst/>
          </a:prstGeom>
          <a:noFill/>
          <a:ln>
            <a:noFill/>
          </a:ln>
        </p:spPr>
        <p:txBody>
          <a:bodyPr anchorCtr="0" anchor="ctr" bIns="371025" lIns="371025" spcFirstLastPara="1" rIns="371025" wrap="square" tIns="371025">
            <a:normAutofit/>
          </a:bodyPr>
          <a:lstStyle>
            <a:lvl1pPr lvl="0" algn="l">
              <a:lnSpc>
                <a:spcPct val="100000"/>
              </a:lnSpc>
              <a:spcBef>
                <a:spcPts val="0"/>
              </a:spcBef>
              <a:spcAft>
                <a:spcPts val="0"/>
              </a:spcAft>
              <a:buSzPts val="19500"/>
              <a:buNone/>
              <a:defRPr sz="12480"/>
            </a:lvl1pPr>
            <a:lvl2pPr lvl="1" algn="l">
              <a:lnSpc>
                <a:spcPct val="100000"/>
              </a:lnSpc>
              <a:spcBef>
                <a:spcPts val="0"/>
              </a:spcBef>
              <a:spcAft>
                <a:spcPts val="0"/>
              </a:spcAft>
              <a:buSzPts val="19500"/>
              <a:buNone/>
              <a:defRPr sz="12480"/>
            </a:lvl2pPr>
            <a:lvl3pPr lvl="2" algn="l">
              <a:lnSpc>
                <a:spcPct val="100000"/>
              </a:lnSpc>
              <a:spcBef>
                <a:spcPts val="0"/>
              </a:spcBef>
              <a:spcAft>
                <a:spcPts val="0"/>
              </a:spcAft>
              <a:buSzPts val="19500"/>
              <a:buNone/>
              <a:defRPr sz="12480"/>
            </a:lvl3pPr>
            <a:lvl4pPr lvl="3" algn="l">
              <a:lnSpc>
                <a:spcPct val="100000"/>
              </a:lnSpc>
              <a:spcBef>
                <a:spcPts val="0"/>
              </a:spcBef>
              <a:spcAft>
                <a:spcPts val="0"/>
              </a:spcAft>
              <a:buSzPts val="19500"/>
              <a:buNone/>
              <a:defRPr sz="12480"/>
            </a:lvl4pPr>
            <a:lvl5pPr lvl="4" algn="l">
              <a:lnSpc>
                <a:spcPct val="100000"/>
              </a:lnSpc>
              <a:spcBef>
                <a:spcPts val="0"/>
              </a:spcBef>
              <a:spcAft>
                <a:spcPts val="0"/>
              </a:spcAft>
              <a:buSzPts val="19500"/>
              <a:buNone/>
              <a:defRPr sz="12480"/>
            </a:lvl5pPr>
            <a:lvl6pPr lvl="5" algn="l">
              <a:lnSpc>
                <a:spcPct val="100000"/>
              </a:lnSpc>
              <a:spcBef>
                <a:spcPts val="0"/>
              </a:spcBef>
              <a:spcAft>
                <a:spcPts val="0"/>
              </a:spcAft>
              <a:buSzPts val="19500"/>
              <a:buNone/>
              <a:defRPr sz="12480"/>
            </a:lvl6pPr>
            <a:lvl7pPr lvl="6" algn="l">
              <a:lnSpc>
                <a:spcPct val="100000"/>
              </a:lnSpc>
              <a:spcBef>
                <a:spcPts val="0"/>
              </a:spcBef>
              <a:spcAft>
                <a:spcPts val="0"/>
              </a:spcAft>
              <a:buSzPts val="19500"/>
              <a:buNone/>
              <a:defRPr sz="12480"/>
            </a:lvl7pPr>
            <a:lvl8pPr lvl="7" algn="l">
              <a:lnSpc>
                <a:spcPct val="100000"/>
              </a:lnSpc>
              <a:spcBef>
                <a:spcPts val="0"/>
              </a:spcBef>
              <a:spcAft>
                <a:spcPts val="0"/>
              </a:spcAft>
              <a:buSzPts val="19500"/>
              <a:buNone/>
              <a:defRPr sz="12480"/>
            </a:lvl8pPr>
            <a:lvl9pPr lvl="8" algn="l">
              <a:lnSpc>
                <a:spcPct val="100000"/>
              </a:lnSpc>
              <a:spcBef>
                <a:spcPts val="0"/>
              </a:spcBef>
              <a:spcAft>
                <a:spcPts val="0"/>
              </a:spcAft>
              <a:buSzPts val="19500"/>
              <a:buNone/>
              <a:defRPr sz="12480"/>
            </a:lvl9pPr>
          </a:lstStyle>
          <a:p/>
        </p:txBody>
      </p:sp>
      <p:sp>
        <p:nvSpPr>
          <p:cNvPr id="34" name="Google Shape;34;p9"/>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0"/>
          <p:cNvSpPr/>
          <p:nvPr/>
        </p:nvSpPr>
        <p:spPr>
          <a:xfrm>
            <a:off x="18731707" y="-511"/>
            <a:ext cx="18731707" cy="21067713"/>
          </a:xfrm>
          <a:prstGeom prst="rect">
            <a:avLst/>
          </a:prstGeom>
          <a:solidFill>
            <a:schemeClr val="lt2"/>
          </a:solidFill>
          <a:ln>
            <a:noFill/>
          </a:ln>
        </p:spPr>
        <p:txBody>
          <a:bodyPr anchorCtr="0" anchor="ctr" bIns="237450" lIns="237450" spcFirstLastPara="1" rIns="237450" wrap="square" tIns="2374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896" u="none" cap="none" strike="noStrike">
              <a:solidFill>
                <a:srgbClr val="000000"/>
              </a:solidFill>
              <a:latin typeface="Arial"/>
              <a:ea typeface="Arial"/>
              <a:cs typeface="Arial"/>
              <a:sym typeface="Arial"/>
            </a:endParaRPr>
          </a:p>
        </p:txBody>
      </p:sp>
      <p:sp>
        <p:nvSpPr>
          <p:cNvPr id="37" name="Google Shape;37;p10"/>
          <p:cNvSpPr txBox="1"/>
          <p:nvPr>
            <p:ph type="title"/>
          </p:nvPr>
        </p:nvSpPr>
        <p:spPr>
          <a:xfrm>
            <a:off x="1087766" y="5051070"/>
            <a:ext cx="16573586" cy="6071406"/>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17100"/>
              <a:buNone/>
              <a:defRPr sz="10944"/>
            </a:lvl1pPr>
            <a:lvl2pPr lvl="1" algn="ctr">
              <a:lnSpc>
                <a:spcPct val="100000"/>
              </a:lnSpc>
              <a:spcBef>
                <a:spcPts val="0"/>
              </a:spcBef>
              <a:spcAft>
                <a:spcPts val="0"/>
              </a:spcAft>
              <a:buSzPts val="17100"/>
              <a:buNone/>
              <a:defRPr sz="10944"/>
            </a:lvl2pPr>
            <a:lvl3pPr lvl="2" algn="ctr">
              <a:lnSpc>
                <a:spcPct val="100000"/>
              </a:lnSpc>
              <a:spcBef>
                <a:spcPts val="0"/>
              </a:spcBef>
              <a:spcAft>
                <a:spcPts val="0"/>
              </a:spcAft>
              <a:buSzPts val="17100"/>
              <a:buNone/>
              <a:defRPr sz="10944"/>
            </a:lvl3pPr>
            <a:lvl4pPr lvl="3" algn="ctr">
              <a:lnSpc>
                <a:spcPct val="100000"/>
              </a:lnSpc>
              <a:spcBef>
                <a:spcPts val="0"/>
              </a:spcBef>
              <a:spcAft>
                <a:spcPts val="0"/>
              </a:spcAft>
              <a:buSzPts val="17100"/>
              <a:buNone/>
              <a:defRPr sz="10944"/>
            </a:lvl4pPr>
            <a:lvl5pPr lvl="4" algn="ctr">
              <a:lnSpc>
                <a:spcPct val="100000"/>
              </a:lnSpc>
              <a:spcBef>
                <a:spcPts val="0"/>
              </a:spcBef>
              <a:spcAft>
                <a:spcPts val="0"/>
              </a:spcAft>
              <a:buSzPts val="17100"/>
              <a:buNone/>
              <a:defRPr sz="10944"/>
            </a:lvl5pPr>
            <a:lvl6pPr lvl="5" algn="ctr">
              <a:lnSpc>
                <a:spcPct val="100000"/>
              </a:lnSpc>
              <a:spcBef>
                <a:spcPts val="0"/>
              </a:spcBef>
              <a:spcAft>
                <a:spcPts val="0"/>
              </a:spcAft>
              <a:buSzPts val="17100"/>
              <a:buNone/>
              <a:defRPr sz="10944"/>
            </a:lvl6pPr>
            <a:lvl7pPr lvl="6" algn="ctr">
              <a:lnSpc>
                <a:spcPct val="100000"/>
              </a:lnSpc>
              <a:spcBef>
                <a:spcPts val="0"/>
              </a:spcBef>
              <a:spcAft>
                <a:spcPts val="0"/>
              </a:spcAft>
              <a:buSzPts val="17100"/>
              <a:buNone/>
              <a:defRPr sz="10944"/>
            </a:lvl7pPr>
            <a:lvl8pPr lvl="7" algn="ctr">
              <a:lnSpc>
                <a:spcPct val="100000"/>
              </a:lnSpc>
              <a:spcBef>
                <a:spcPts val="0"/>
              </a:spcBef>
              <a:spcAft>
                <a:spcPts val="0"/>
              </a:spcAft>
              <a:buSzPts val="17100"/>
              <a:buNone/>
              <a:defRPr sz="10944"/>
            </a:lvl8pPr>
            <a:lvl9pPr lvl="8" algn="ctr">
              <a:lnSpc>
                <a:spcPct val="100000"/>
              </a:lnSpc>
              <a:spcBef>
                <a:spcPts val="0"/>
              </a:spcBef>
              <a:spcAft>
                <a:spcPts val="0"/>
              </a:spcAft>
              <a:buSzPts val="17100"/>
              <a:buNone/>
              <a:defRPr sz="10944"/>
            </a:lvl9pPr>
          </a:lstStyle>
          <a:p/>
        </p:txBody>
      </p:sp>
      <p:sp>
        <p:nvSpPr>
          <p:cNvPr id="38" name="Google Shape;38;p10"/>
          <p:cNvSpPr txBox="1"/>
          <p:nvPr>
            <p:ph idx="1" type="subTitle"/>
          </p:nvPr>
        </p:nvSpPr>
        <p:spPr>
          <a:xfrm>
            <a:off x="1087766" y="11481361"/>
            <a:ext cx="16573586" cy="5058993"/>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8500"/>
              <a:buNone/>
              <a:defRPr sz="5440"/>
            </a:lvl1pPr>
            <a:lvl2pPr lvl="1" algn="ctr">
              <a:lnSpc>
                <a:spcPct val="100000"/>
              </a:lnSpc>
              <a:spcBef>
                <a:spcPts val="0"/>
              </a:spcBef>
              <a:spcAft>
                <a:spcPts val="0"/>
              </a:spcAft>
              <a:buSzPts val="8500"/>
              <a:buNone/>
              <a:defRPr sz="5440"/>
            </a:lvl2pPr>
            <a:lvl3pPr lvl="2" algn="ctr">
              <a:lnSpc>
                <a:spcPct val="100000"/>
              </a:lnSpc>
              <a:spcBef>
                <a:spcPts val="0"/>
              </a:spcBef>
              <a:spcAft>
                <a:spcPts val="0"/>
              </a:spcAft>
              <a:buSzPts val="8500"/>
              <a:buNone/>
              <a:defRPr sz="5440"/>
            </a:lvl3pPr>
            <a:lvl4pPr lvl="3" algn="ctr">
              <a:lnSpc>
                <a:spcPct val="100000"/>
              </a:lnSpc>
              <a:spcBef>
                <a:spcPts val="0"/>
              </a:spcBef>
              <a:spcAft>
                <a:spcPts val="0"/>
              </a:spcAft>
              <a:buSzPts val="8500"/>
              <a:buNone/>
              <a:defRPr sz="5440"/>
            </a:lvl4pPr>
            <a:lvl5pPr lvl="4" algn="ctr">
              <a:lnSpc>
                <a:spcPct val="100000"/>
              </a:lnSpc>
              <a:spcBef>
                <a:spcPts val="0"/>
              </a:spcBef>
              <a:spcAft>
                <a:spcPts val="0"/>
              </a:spcAft>
              <a:buSzPts val="8500"/>
              <a:buNone/>
              <a:defRPr sz="5440"/>
            </a:lvl5pPr>
            <a:lvl6pPr lvl="5" algn="ctr">
              <a:lnSpc>
                <a:spcPct val="100000"/>
              </a:lnSpc>
              <a:spcBef>
                <a:spcPts val="0"/>
              </a:spcBef>
              <a:spcAft>
                <a:spcPts val="0"/>
              </a:spcAft>
              <a:buSzPts val="8500"/>
              <a:buNone/>
              <a:defRPr sz="5440"/>
            </a:lvl6pPr>
            <a:lvl7pPr lvl="6" algn="ctr">
              <a:lnSpc>
                <a:spcPct val="100000"/>
              </a:lnSpc>
              <a:spcBef>
                <a:spcPts val="0"/>
              </a:spcBef>
              <a:spcAft>
                <a:spcPts val="0"/>
              </a:spcAft>
              <a:buSzPts val="8500"/>
              <a:buNone/>
              <a:defRPr sz="5440"/>
            </a:lvl7pPr>
            <a:lvl8pPr lvl="7" algn="ctr">
              <a:lnSpc>
                <a:spcPct val="100000"/>
              </a:lnSpc>
              <a:spcBef>
                <a:spcPts val="0"/>
              </a:spcBef>
              <a:spcAft>
                <a:spcPts val="0"/>
              </a:spcAft>
              <a:buSzPts val="8500"/>
              <a:buNone/>
              <a:defRPr sz="5440"/>
            </a:lvl8pPr>
            <a:lvl9pPr lvl="8" algn="ctr">
              <a:lnSpc>
                <a:spcPct val="100000"/>
              </a:lnSpc>
              <a:spcBef>
                <a:spcPts val="0"/>
              </a:spcBef>
              <a:spcAft>
                <a:spcPts val="0"/>
              </a:spcAft>
              <a:buSzPts val="8500"/>
              <a:buNone/>
              <a:defRPr sz="5440"/>
            </a:lvl9pPr>
          </a:lstStyle>
          <a:p/>
        </p:txBody>
      </p:sp>
      <p:sp>
        <p:nvSpPr>
          <p:cNvPr id="39" name="Google Shape;39;p10"/>
          <p:cNvSpPr txBox="1"/>
          <p:nvPr>
            <p:ph idx="2" type="body"/>
          </p:nvPr>
        </p:nvSpPr>
        <p:spPr>
          <a:xfrm>
            <a:off x="20237372" y="2965802"/>
            <a:ext cx="15720376" cy="15135123"/>
          </a:xfrm>
          <a:prstGeom prst="rect">
            <a:avLst/>
          </a:prstGeom>
          <a:noFill/>
          <a:ln>
            <a:noFill/>
          </a:ln>
        </p:spPr>
        <p:txBody>
          <a:bodyPr anchorCtr="0" anchor="ctr"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40" name="Google Shape;40;p10"/>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1"/>
          <p:cNvSpPr txBox="1"/>
          <p:nvPr>
            <p:ph idx="1" type="body"/>
          </p:nvPr>
        </p:nvSpPr>
        <p:spPr>
          <a:xfrm>
            <a:off x="1277051" y="17328384"/>
            <a:ext cx="24577171" cy="2478521"/>
          </a:xfrm>
          <a:prstGeom prst="rect">
            <a:avLst/>
          </a:prstGeom>
          <a:noFill/>
          <a:ln>
            <a:noFill/>
          </a:ln>
        </p:spPr>
        <p:txBody>
          <a:bodyPr anchorCtr="0" anchor="ctr" bIns="371025" lIns="371025" spcFirstLastPara="1" rIns="371025" wrap="square" tIns="371025">
            <a:normAutofit/>
          </a:bodyPr>
          <a:lstStyle>
            <a:lvl1pPr indent="-228600" lvl="0" marL="457200" algn="l">
              <a:lnSpc>
                <a:spcPct val="100000"/>
              </a:lnSpc>
              <a:spcBef>
                <a:spcPts val="0"/>
              </a:spcBef>
              <a:spcAft>
                <a:spcPts val="0"/>
              </a:spcAft>
              <a:buSzPts val="7300"/>
              <a:buNone/>
              <a:defRPr/>
            </a:lvl1pPr>
          </a:lstStyle>
          <a:p/>
        </p:txBody>
      </p:sp>
      <p:sp>
        <p:nvSpPr>
          <p:cNvPr id="43" name="Google Shape;43;p11"/>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2"/>
          <p:cNvSpPr txBox="1"/>
          <p:nvPr>
            <p:ph hasCustomPrompt="1" type="title"/>
          </p:nvPr>
        </p:nvSpPr>
        <p:spPr>
          <a:xfrm>
            <a:off x="1277050" y="4530674"/>
            <a:ext cx="34909415" cy="8042472"/>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48700"/>
              <a:buNone/>
              <a:defRPr sz="31168"/>
            </a:lvl1pPr>
            <a:lvl2pPr lvl="1" algn="ctr">
              <a:lnSpc>
                <a:spcPct val="100000"/>
              </a:lnSpc>
              <a:spcBef>
                <a:spcPts val="0"/>
              </a:spcBef>
              <a:spcAft>
                <a:spcPts val="0"/>
              </a:spcAft>
              <a:buSzPts val="48700"/>
              <a:buNone/>
              <a:defRPr sz="31168"/>
            </a:lvl2pPr>
            <a:lvl3pPr lvl="2" algn="ctr">
              <a:lnSpc>
                <a:spcPct val="100000"/>
              </a:lnSpc>
              <a:spcBef>
                <a:spcPts val="0"/>
              </a:spcBef>
              <a:spcAft>
                <a:spcPts val="0"/>
              </a:spcAft>
              <a:buSzPts val="48700"/>
              <a:buNone/>
              <a:defRPr sz="31168"/>
            </a:lvl3pPr>
            <a:lvl4pPr lvl="3" algn="ctr">
              <a:lnSpc>
                <a:spcPct val="100000"/>
              </a:lnSpc>
              <a:spcBef>
                <a:spcPts val="0"/>
              </a:spcBef>
              <a:spcAft>
                <a:spcPts val="0"/>
              </a:spcAft>
              <a:buSzPts val="48700"/>
              <a:buNone/>
              <a:defRPr sz="31168"/>
            </a:lvl4pPr>
            <a:lvl5pPr lvl="4" algn="ctr">
              <a:lnSpc>
                <a:spcPct val="100000"/>
              </a:lnSpc>
              <a:spcBef>
                <a:spcPts val="0"/>
              </a:spcBef>
              <a:spcAft>
                <a:spcPts val="0"/>
              </a:spcAft>
              <a:buSzPts val="48700"/>
              <a:buNone/>
              <a:defRPr sz="31168"/>
            </a:lvl5pPr>
            <a:lvl6pPr lvl="5" algn="ctr">
              <a:lnSpc>
                <a:spcPct val="100000"/>
              </a:lnSpc>
              <a:spcBef>
                <a:spcPts val="0"/>
              </a:spcBef>
              <a:spcAft>
                <a:spcPts val="0"/>
              </a:spcAft>
              <a:buSzPts val="48700"/>
              <a:buNone/>
              <a:defRPr sz="31168"/>
            </a:lvl6pPr>
            <a:lvl7pPr lvl="6" algn="ctr">
              <a:lnSpc>
                <a:spcPct val="100000"/>
              </a:lnSpc>
              <a:spcBef>
                <a:spcPts val="0"/>
              </a:spcBef>
              <a:spcAft>
                <a:spcPts val="0"/>
              </a:spcAft>
              <a:buSzPts val="48700"/>
              <a:buNone/>
              <a:defRPr sz="31168"/>
            </a:lvl7pPr>
            <a:lvl8pPr lvl="7" algn="ctr">
              <a:lnSpc>
                <a:spcPct val="100000"/>
              </a:lnSpc>
              <a:spcBef>
                <a:spcPts val="0"/>
              </a:spcBef>
              <a:spcAft>
                <a:spcPts val="0"/>
              </a:spcAft>
              <a:buSzPts val="48700"/>
              <a:buNone/>
              <a:defRPr sz="31168"/>
            </a:lvl8pPr>
            <a:lvl9pPr lvl="8" algn="ctr">
              <a:lnSpc>
                <a:spcPct val="100000"/>
              </a:lnSpc>
              <a:spcBef>
                <a:spcPts val="0"/>
              </a:spcBef>
              <a:spcAft>
                <a:spcPts val="0"/>
              </a:spcAft>
              <a:buSzPts val="48700"/>
              <a:buNone/>
              <a:defRPr sz="31168"/>
            </a:lvl9pPr>
          </a:lstStyle>
          <a:p>
            <a:r>
              <a:t>xx%</a:t>
            </a:r>
          </a:p>
        </p:txBody>
      </p:sp>
      <p:sp>
        <p:nvSpPr>
          <p:cNvPr id="46" name="Google Shape;46;p12"/>
          <p:cNvSpPr txBox="1"/>
          <p:nvPr>
            <p:ph idx="1" type="body"/>
          </p:nvPr>
        </p:nvSpPr>
        <p:spPr>
          <a:xfrm>
            <a:off x="1277050" y="12911475"/>
            <a:ext cx="34909415" cy="5327984"/>
          </a:xfrm>
          <a:prstGeom prst="rect">
            <a:avLst/>
          </a:prstGeom>
          <a:noFill/>
          <a:ln>
            <a:noFill/>
          </a:ln>
        </p:spPr>
        <p:txBody>
          <a:bodyPr anchorCtr="0" anchor="t" bIns="371025" lIns="371025" spcFirstLastPara="1" rIns="371025" wrap="square" tIns="371025">
            <a:normAutofit/>
          </a:bodyPr>
          <a:lstStyle>
            <a:lvl1pPr indent="-692150" lvl="0" marL="457200" algn="ctr">
              <a:lnSpc>
                <a:spcPct val="115000"/>
              </a:lnSpc>
              <a:spcBef>
                <a:spcPts val="0"/>
              </a:spcBef>
              <a:spcAft>
                <a:spcPts val="0"/>
              </a:spcAft>
              <a:buSzPts val="7300"/>
              <a:buChar char="●"/>
              <a:defRPr/>
            </a:lvl1pPr>
            <a:lvl2pPr indent="-590550" lvl="1" marL="914400" algn="ctr">
              <a:lnSpc>
                <a:spcPct val="115000"/>
              </a:lnSpc>
              <a:spcBef>
                <a:spcPts val="0"/>
              </a:spcBef>
              <a:spcAft>
                <a:spcPts val="0"/>
              </a:spcAft>
              <a:buSzPts val="5700"/>
              <a:buChar char="○"/>
              <a:defRPr/>
            </a:lvl2pPr>
            <a:lvl3pPr indent="-590550" lvl="2" marL="1371600" algn="ctr">
              <a:lnSpc>
                <a:spcPct val="115000"/>
              </a:lnSpc>
              <a:spcBef>
                <a:spcPts val="0"/>
              </a:spcBef>
              <a:spcAft>
                <a:spcPts val="0"/>
              </a:spcAft>
              <a:buSzPts val="5700"/>
              <a:buChar char="■"/>
              <a:defRPr/>
            </a:lvl3pPr>
            <a:lvl4pPr indent="-590550" lvl="3" marL="1828800" algn="ctr">
              <a:lnSpc>
                <a:spcPct val="115000"/>
              </a:lnSpc>
              <a:spcBef>
                <a:spcPts val="0"/>
              </a:spcBef>
              <a:spcAft>
                <a:spcPts val="0"/>
              </a:spcAft>
              <a:buSzPts val="5700"/>
              <a:buChar char="●"/>
              <a:defRPr/>
            </a:lvl4pPr>
            <a:lvl5pPr indent="-590550" lvl="4" marL="2286000" algn="ctr">
              <a:lnSpc>
                <a:spcPct val="115000"/>
              </a:lnSpc>
              <a:spcBef>
                <a:spcPts val="0"/>
              </a:spcBef>
              <a:spcAft>
                <a:spcPts val="0"/>
              </a:spcAft>
              <a:buSzPts val="5700"/>
              <a:buChar char="○"/>
              <a:defRPr/>
            </a:lvl5pPr>
            <a:lvl6pPr indent="-590550" lvl="5" marL="2743200" algn="ctr">
              <a:lnSpc>
                <a:spcPct val="115000"/>
              </a:lnSpc>
              <a:spcBef>
                <a:spcPts val="0"/>
              </a:spcBef>
              <a:spcAft>
                <a:spcPts val="0"/>
              </a:spcAft>
              <a:buSzPts val="5700"/>
              <a:buChar char="■"/>
              <a:defRPr/>
            </a:lvl6pPr>
            <a:lvl7pPr indent="-590550" lvl="6" marL="3200400" algn="ctr">
              <a:lnSpc>
                <a:spcPct val="115000"/>
              </a:lnSpc>
              <a:spcBef>
                <a:spcPts val="0"/>
              </a:spcBef>
              <a:spcAft>
                <a:spcPts val="0"/>
              </a:spcAft>
              <a:buSzPts val="5700"/>
              <a:buChar char="●"/>
              <a:defRPr/>
            </a:lvl7pPr>
            <a:lvl8pPr indent="-590550" lvl="7" marL="3657600" algn="ctr">
              <a:lnSpc>
                <a:spcPct val="115000"/>
              </a:lnSpc>
              <a:spcBef>
                <a:spcPts val="0"/>
              </a:spcBef>
              <a:spcAft>
                <a:spcPts val="0"/>
              </a:spcAft>
              <a:buSzPts val="5700"/>
              <a:buChar char="○"/>
              <a:defRPr/>
            </a:lvl8pPr>
            <a:lvl9pPr indent="-590550" lvl="8" marL="4114800" algn="ctr">
              <a:lnSpc>
                <a:spcPct val="115000"/>
              </a:lnSpc>
              <a:spcBef>
                <a:spcPts val="0"/>
              </a:spcBef>
              <a:spcAft>
                <a:spcPts val="0"/>
              </a:spcAft>
              <a:buSzPts val="5700"/>
              <a:buChar char="■"/>
              <a:defRPr/>
            </a:lvl9pPr>
          </a:lstStyle>
          <a:p/>
        </p:txBody>
      </p:sp>
      <p:sp>
        <p:nvSpPr>
          <p:cNvPr id="47" name="Google Shape;47;p1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9pPr>
          </a:lstStyle>
          <a:p/>
        </p:txBody>
      </p:sp>
      <p:sp>
        <p:nvSpPr>
          <p:cNvPr id="7" name="Google Shape;7;p2"/>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marR="0" rtl="0" algn="l">
              <a:lnSpc>
                <a:spcPct val="115000"/>
              </a:lnSpc>
              <a:spcBef>
                <a:spcPts val="0"/>
              </a:spcBef>
              <a:spcAft>
                <a:spcPts val="0"/>
              </a:spcAft>
              <a:buClr>
                <a:schemeClr val="dk2"/>
              </a:buClr>
              <a:buSzPts val="7300"/>
              <a:buFont typeface="Arial"/>
              <a:buChar char="●"/>
              <a:defRPr b="0" i="0" sz="7300" u="none" cap="none" strike="noStrike">
                <a:solidFill>
                  <a:schemeClr val="dk2"/>
                </a:solidFill>
                <a:latin typeface="Arial"/>
                <a:ea typeface="Arial"/>
                <a:cs typeface="Arial"/>
                <a:sym typeface="Arial"/>
              </a:defRPr>
            </a:lvl1pPr>
            <a:lvl2pPr indent="-590550" lvl="1" marL="914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2pPr>
            <a:lvl3pPr indent="-590550" lvl="2" marL="1371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3pPr>
            <a:lvl4pPr indent="-590550" lvl="3" marL="1828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4pPr>
            <a:lvl5pPr indent="-590550" lvl="4" marL="22860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5pPr>
            <a:lvl6pPr indent="-590550" lvl="5" marL="27432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6pPr>
            <a:lvl7pPr indent="-590550" lvl="6" marL="3200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7pPr>
            <a:lvl8pPr indent="-590550" lvl="7" marL="3657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8pPr>
            <a:lvl9pPr indent="-590550" lvl="8" marL="4114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9pPr>
          </a:lstStyle>
          <a:p/>
        </p:txBody>
      </p:sp>
      <p:sp>
        <p:nvSpPr>
          <p:cNvPr id="8" name="Google Shape;8;p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9.png"/><Relationship Id="rId11" Type="http://schemas.openxmlformats.org/officeDocument/2006/relationships/image" Target="../media/image7.png"/><Relationship Id="rId10" Type="http://schemas.openxmlformats.org/officeDocument/2006/relationships/image" Target="../media/image6.png"/><Relationship Id="rId12" Type="http://schemas.openxmlformats.org/officeDocument/2006/relationships/image" Target="../media/image10.png"/><Relationship Id="rId9" Type="http://schemas.openxmlformats.org/officeDocument/2006/relationships/image" Target="../media/image1.png"/><Relationship Id="rId5" Type="http://schemas.openxmlformats.org/officeDocument/2006/relationships/image" Target="../media/image8.png"/><Relationship Id="rId6" Type="http://schemas.openxmlformats.org/officeDocument/2006/relationships/image" Target="../media/image5.png"/><Relationship Id="rId7" Type="http://schemas.openxmlformats.org/officeDocument/2006/relationships/image" Target="../media/image4.png"/><Relationship Id="rId8"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g1efd191b55a_0_0"/>
          <p:cNvPicPr preferRelativeResize="0"/>
          <p:nvPr/>
        </p:nvPicPr>
        <p:blipFill rotWithShape="1">
          <a:blip r:embed="rId3">
            <a:alphaModFix/>
          </a:blip>
          <a:srcRect b="21909" l="9561" r="11287" t="13888"/>
          <a:stretch/>
        </p:blipFill>
        <p:spPr>
          <a:xfrm>
            <a:off x="1307309" y="18340928"/>
            <a:ext cx="5963313" cy="2446248"/>
          </a:xfrm>
          <a:prstGeom prst="rect">
            <a:avLst/>
          </a:prstGeom>
          <a:noFill/>
          <a:ln>
            <a:noFill/>
          </a:ln>
        </p:spPr>
      </p:pic>
      <p:sp>
        <p:nvSpPr>
          <p:cNvPr id="55" name="Google Shape;55;g1efd191b55a_0_0"/>
          <p:cNvSpPr txBox="1"/>
          <p:nvPr/>
        </p:nvSpPr>
        <p:spPr>
          <a:xfrm>
            <a:off x="1307400" y="2648175"/>
            <a:ext cx="10179900" cy="84456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l">
              <a:lnSpc>
                <a:spcPct val="90000"/>
              </a:lnSpc>
              <a:spcBef>
                <a:spcPts val="0"/>
              </a:spcBef>
              <a:spcAft>
                <a:spcPts val="0"/>
              </a:spcAft>
              <a:buClr>
                <a:schemeClr val="dk1"/>
              </a:buClr>
              <a:buSzPts val="1100"/>
              <a:buFont typeface="Arial"/>
              <a:buNone/>
            </a:pPr>
            <a:r>
              <a:rPr b="1" i="0" lang="en" sz="2800" u="none" cap="none" strike="noStrike">
                <a:solidFill>
                  <a:srgbClr val="000000"/>
                </a:solidFill>
                <a:latin typeface="Calibri"/>
                <a:ea typeface="Calibri"/>
                <a:cs typeface="Calibri"/>
                <a:sym typeface="Calibri"/>
              </a:rPr>
              <a:t>Abstract</a:t>
            </a:r>
            <a:r>
              <a:rPr b="0" i="0" lang="en" sz="2800" u="none" cap="none" strike="noStrike">
                <a:solidFill>
                  <a:srgbClr val="000000"/>
                </a:solidFill>
                <a:latin typeface="Calibri"/>
                <a:ea typeface="Calibri"/>
                <a:cs typeface="Calibri"/>
                <a:sym typeface="Calibri"/>
              </a:rPr>
              <a:t>: S</a:t>
            </a:r>
            <a:r>
              <a:rPr b="0" i="0" lang="en" sz="2800" u="none" cap="none" strike="noStrike">
                <a:solidFill>
                  <a:srgbClr val="000000"/>
                </a:solidFill>
                <a:latin typeface="Calibri"/>
                <a:ea typeface="Calibri"/>
                <a:cs typeface="Calibri"/>
                <a:sym typeface="Calibri"/>
                <a:extLst>
                  <a:ext uri="http://customooxmlschemas.google.com/">
                    <go:slidesCustomData xmlns:go="http://customooxmlschemas.google.com/" textRoundtripDataId="0"/>
                  </a:ext>
                </a:extLst>
              </a:rPr>
              <a:t>econd-d</a:t>
            </a:r>
            <a:r>
              <a:rPr b="0" i="0" lang="en" sz="2800" u="none" cap="none" strike="noStrike">
                <a:solidFill>
                  <a:srgbClr val="000000"/>
                </a:solidFill>
                <a:latin typeface="Calibri"/>
                <a:ea typeface="Calibri"/>
                <a:cs typeface="Calibri"/>
                <a:sym typeface="Calibri"/>
              </a:rPr>
              <a:t>egree burns damage the epidermis and part of the dermis, resulting in scar formation during wound healing. During the proliferative phase, activation of TGF-β1 causes fibroblasts to differentiate into myofibroblasts, which rapidly deposit type III collagen, often poorly aligned and contributing to thick scar tissue. In early remodeling, type III collagen is gradually replaced by type I collagen, and fiber organization remains modifiable. Unlike post-scar treatments that cannot influence collagen alignment, our approach targets scar formation while it is actively occurring. We will use </a:t>
            </a:r>
            <a:r>
              <a:rPr b="0" i="1" lang="en" sz="2800" u="none" cap="none" strike="noStrike">
                <a:solidFill>
                  <a:srgbClr val="000000"/>
                </a:solidFill>
                <a:latin typeface="Calibri"/>
                <a:ea typeface="Calibri"/>
                <a:cs typeface="Calibri"/>
                <a:sym typeface="Calibri"/>
              </a:rPr>
              <a:t>Escherichia coli</a:t>
            </a:r>
            <a:r>
              <a:rPr b="0" i="0" lang="en" sz="2800" u="none" cap="none" strike="noStrike">
                <a:solidFill>
                  <a:srgbClr val="000000"/>
                </a:solidFill>
                <a:latin typeface="Calibri"/>
                <a:ea typeface="Calibri"/>
                <a:cs typeface="Calibri"/>
                <a:sym typeface="Calibri"/>
              </a:rPr>
              <a:t>, a non-pathogenic bacterial chassis, to produce RsaA S-layer proteins, which self-assemble into rigid hexagonal lattices and form a temporary, two-dimensional mesh. The proteins are then harvested and applied in an external patch. This mesh delivers nanoscale mechanical cues that provide contact guidance. By mimicking the structural features of the extracellular matrix, the lattice directs cell alignment, ensuring that as type III collagen is replaced by type I, the resulting fibers are organized. Successful protein production will be verified using a GFP reporter, and lattice formation will be confirmed through imaging techniques such as electron microscopy. This project presents a safe, preventative strategy to reduce scar formation following second-degree burns.</a:t>
            </a:r>
            <a:endParaRPr b="0" i="0" sz="2800" u="none" cap="none" strike="noStrike">
              <a:solidFill>
                <a:srgbClr val="000000"/>
              </a:solidFill>
              <a:latin typeface="Calibri"/>
              <a:ea typeface="Calibri"/>
              <a:cs typeface="Calibri"/>
              <a:sym typeface="Calibri"/>
            </a:endParaRPr>
          </a:p>
        </p:txBody>
      </p:sp>
      <p:sp>
        <p:nvSpPr>
          <p:cNvPr id="56" name="Google Shape;56;g1efd191b55a_0_0"/>
          <p:cNvSpPr txBox="1"/>
          <p:nvPr/>
        </p:nvSpPr>
        <p:spPr>
          <a:xfrm>
            <a:off x="7927225" y="-11312"/>
            <a:ext cx="25656300" cy="2529000"/>
          </a:xfrm>
          <a:prstGeom prst="rect">
            <a:avLst/>
          </a:prstGeom>
          <a:noFill/>
          <a:ln>
            <a:noFill/>
          </a:ln>
        </p:spPr>
        <p:txBody>
          <a:bodyPr anchorCtr="0" anchor="ctr"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968"/>
              <a:buFont typeface="Arial"/>
              <a:buNone/>
            </a:pPr>
            <a:r>
              <a:rPr b="1" i="0" lang="en" sz="4500" u="none" cap="none" strike="noStrike">
                <a:solidFill>
                  <a:srgbClr val="1F1F1F"/>
                </a:solidFill>
                <a:latin typeface="Arial"/>
                <a:ea typeface="Arial"/>
                <a:cs typeface="Arial"/>
                <a:sym typeface="Arial"/>
              </a:rPr>
              <a:t>Patch Perfect: Guiding Collagen Deposition with an RsaA Protein Mesh</a:t>
            </a:r>
            <a:endParaRPr b="1" i="0" sz="4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712"/>
              <a:buFont typeface="Arial"/>
              <a:buNone/>
            </a:pPr>
            <a:r>
              <a:rPr b="0" i="0" lang="en" sz="3512" u="none" cap="none" strike="noStrike">
                <a:solidFill>
                  <a:srgbClr val="000000"/>
                </a:solidFill>
                <a:latin typeface="Calibri"/>
                <a:ea typeface="Calibri"/>
                <a:cs typeface="Calibri"/>
                <a:sym typeface="Calibri"/>
              </a:rPr>
              <a:t>Ruby Quintiliani, Aneesa Maity, Tvesha Patel, Siena Elliffe, Elena Schuster, Leah Vaz, Sophia Hoffmann, Chloe Dias,</a:t>
            </a:r>
            <a:br>
              <a:rPr lang="en" sz="3512">
                <a:latin typeface="Calibri"/>
                <a:ea typeface="Calibri"/>
                <a:cs typeface="Calibri"/>
                <a:sym typeface="Calibri"/>
              </a:rPr>
            </a:br>
            <a:r>
              <a:rPr b="0" i="0" lang="en" sz="3512" u="none" cap="none" strike="noStrike">
                <a:solidFill>
                  <a:srgbClr val="000000"/>
                </a:solidFill>
                <a:latin typeface="Calibri"/>
                <a:ea typeface="Calibri"/>
                <a:cs typeface="Calibri"/>
                <a:sym typeface="Calibri"/>
              </a:rPr>
              <a:t>Paola Favaretto (</a:t>
            </a:r>
            <a:r>
              <a:rPr lang="en" sz="3512">
                <a:latin typeface="Calibri"/>
                <a:ea typeface="Calibri"/>
                <a:cs typeface="Calibri"/>
                <a:sym typeface="Calibri"/>
              </a:rPr>
              <a:t>supervisor</a:t>
            </a:r>
            <a:r>
              <a:rPr b="0" i="0" lang="en" sz="3512" u="none" cap="none" strike="noStrike">
                <a:solidFill>
                  <a:srgbClr val="000000"/>
                </a:solidFill>
                <a:latin typeface="Calibri"/>
                <a:ea typeface="Calibri"/>
                <a:cs typeface="Calibri"/>
                <a:sym typeface="Calibri"/>
              </a:rPr>
              <a:t>), Sarah Hanna (</a:t>
            </a:r>
            <a:r>
              <a:rPr lang="en" sz="3512">
                <a:latin typeface="Calibri"/>
                <a:ea typeface="Calibri"/>
                <a:cs typeface="Calibri"/>
                <a:sym typeface="Calibri"/>
              </a:rPr>
              <a:t>supervisor</a:t>
            </a:r>
            <a:r>
              <a:rPr b="0" i="0" lang="en" sz="3512" u="none" cap="none" strike="noStrike">
                <a:solidFill>
                  <a:srgbClr val="000000"/>
                </a:solidFill>
                <a:latin typeface="Calibri"/>
                <a:ea typeface="Calibri"/>
                <a:cs typeface="Calibri"/>
                <a:sym typeface="Calibri"/>
              </a:rPr>
              <a:t>), Dr. Kelly Doering (Mentor from KSBD</a:t>
            </a:r>
            <a:r>
              <a:rPr lang="en" sz="3512">
                <a:latin typeface="Calibri"/>
                <a:ea typeface="Calibri"/>
                <a:cs typeface="Calibri"/>
                <a:sym typeface="Calibri"/>
              </a:rPr>
              <a:t>, LLC</a:t>
            </a:r>
            <a:r>
              <a:rPr b="0" i="0" lang="en" sz="3512" u="none" cap="none" strike="noStrike">
                <a:solidFill>
                  <a:srgbClr val="000000"/>
                </a:solidFill>
                <a:latin typeface="Calibri"/>
                <a:ea typeface="Calibri"/>
                <a:cs typeface="Calibri"/>
                <a:sym typeface="Calibri"/>
              </a:rPr>
              <a:t>)</a:t>
            </a:r>
            <a:endParaRPr b="0" i="0" sz="3512"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712"/>
              <a:buFont typeface="Arial"/>
              <a:buNone/>
            </a:pPr>
            <a:r>
              <a:rPr b="0" i="0" lang="en" sz="3512" u="none" cap="none" strike="noStrike">
                <a:solidFill>
                  <a:srgbClr val="000000"/>
                </a:solidFill>
                <a:latin typeface="Calibri"/>
                <a:ea typeface="Calibri"/>
                <a:cs typeface="Calibri"/>
                <a:sym typeface="Calibri"/>
              </a:rPr>
              <a:t>Montrose School, Medfield, Massachusetts, United States</a:t>
            </a:r>
            <a:endParaRPr b="0" i="0" sz="3512" u="none" cap="none" strike="noStrike">
              <a:solidFill>
                <a:srgbClr val="000000"/>
              </a:solidFill>
              <a:latin typeface="Calibri"/>
              <a:ea typeface="Calibri"/>
              <a:cs typeface="Calibri"/>
              <a:sym typeface="Calibri"/>
            </a:endParaRPr>
          </a:p>
        </p:txBody>
      </p:sp>
      <p:sp>
        <p:nvSpPr>
          <p:cNvPr id="57" name="Google Shape;57;g1efd191b55a_0_0"/>
          <p:cNvSpPr txBox="1"/>
          <p:nvPr/>
        </p:nvSpPr>
        <p:spPr>
          <a:xfrm>
            <a:off x="1307300" y="11391900"/>
            <a:ext cx="10179900" cy="70275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l">
              <a:lnSpc>
                <a:spcPct val="85000"/>
              </a:lnSpc>
              <a:spcBef>
                <a:spcPts val="0"/>
              </a:spcBef>
              <a:spcAft>
                <a:spcPts val="0"/>
              </a:spcAft>
              <a:buClr>
                <a:srgbClr val="000000"/>
              </a:buClr>
              <a:buSzPts val="3200"/>
              <a:buFont typeface="Arial"/>
              <a:buNone/>
            </a:pPr>
            <a:r>
              <a:rPr b="1" i="0" lang="en" sz="2800" u="none" cap="none" strike="noStrike">
                <a:solidFill>
                  <a:srgbClr val="000000"/>
                </a:solidFill>
                <a:latin typeface="Calibri"/>
                <a:ea typeface="Calibri"/>
                <a:cs typeface="Calibri"/>
                <a:sym typeface="Calibri"/>
              </a:rPr>
              <a:t>Background</a:t>
            </a:r>
            <a:r>
              <a:rPr b="0" i="0" lang="en" sz="2800" u="none" cap="none" strike="noStrike">
                <a:solidFill>
                  <a:srgbClr val="000000"/>
                </a:solidFill>
                <a:latin typeface="Calibri"/>
                <a:ea typeface="Calibri"/>
                <a:cs typeface="Calibri"/>
                <a:sym typeface="Calibri"/>
              </a:rPr>
              <a:t>: According to the </a:t>
            </a:r>
            <a:r>
              <a:rPr b="0" i="1" lang="en" sz="2800" u="none" cap="none" strike="noStrike">
                <a:solidFill>
                  <a:srgbClr val="000000"/>
                </a:solidFill>
                <a:latin typeface="Calibri"/>
                <a:ea typeface="Calibri"/>
                <a:cs typeface="Calibri"/>
                <a:sym typeface="Calibri"/>
              </a:rPr>
              <a:t>Basics of Burn Care</a:t>
            </a:r>
            <a:r>
              <a:rPr b="0" i="0" lang="en" sz="2800" u="none" cap="none" strike="noStrike">
                <a:solidFill>
                  <a:srgbClr val="000000"/>
                </a:solidFill>
                <a:latin typeface="Calibri"/>
                <a:ea typeface="Calibri"/>
                <a:cs typeface="Calibri"/>
                <a:sym typeface="Calibri"/>
              </a:rPr>
              <a:t>, hypertrophic scars develop in an estimated 32-72% of burn injuries. In many second and third-world countries, where burn injuries are most prevalent, access to specialized burn care is limited, and treatment is often delayed. We aim to provide a cost effective, efficient solution to the issue of burn scarring. While </a:t>
            </a:r>
            <a:r>
              <a:rPr b="0" i="0" lang="en" sz="2800" u="none" cap="none" strike="noStrike">
                <a:solidFill>
                  <a:srgbClr val="000000"/>
                </a:solidFill>
                <a:latin typeface="Calibri"/>
                <a:ea typeface="Calibri"/>
                <a:cs typeface="Calibri"/>
                <a:sym typeface="Calibri"/>
                <a:extLst>
                  <a:ext uri="http://customooxmlschemas.google.com/">
                    <go:slidesCustomData xmlns:go="http://customooxmlschemas.google.com/" textRoundtripDataId="1"/>
                  </a:ext>
                </a:extLst>
              </a:rPr>
              <a:t>hypertrophic scars are often viewed primarily as an aesthetic concern, their physical and social impacts can be significant, affecting mobility, comfort, and quality of life. </a:t>
            </a:r>
            <a:r>
              <a:rPr b="0" i="0" lang="en" sz="2800" u="none" cap="none" strike="noStrike">
                <a:solidFill>
                  <a:srgbClr val="000000"/>
                </a:solidFill>
                <a:latin typeface="Calibri"/>
                <a:ea typeface="Calibri"/>
                <a:cs typeface="Calibri"/>
                <a:sym typeface="Calibri"/>
              </a:rPr>
              <a:t>Our focus is on second-degree burns, which damage both the dermis and part of the dermis. During the wound healing process, these injuries can lead to hypertrophic scar formation, characterized by thick, raised tissue on the skin. This scarring results from the overproduction of unorganized type III collagen fibers during repair, which later remodel into type I collagen while retaining a disorganized structure. Skin grafting is a common treatment for severe burns, </a:t>
            </a:r>
            <a:r>
              <a:rPr b="0" i="0" lang="en" sz="2800" u="none" cap="none" strike="noStrike">
                <a:solidFill>
                  <a:schemeClr val="dk1"/>
                </a:solidFill>
                <a:latin typeface="Calibri"/>
                <a:ea typeface="Calibri"/>
                <a:cs typeface="Calibri"/>
                <a:sym typeface="Calibri"/>
              </a:rPr>
              <a:t>where skin is transplanted from one area of the body to the injured site. In contrast, our treatment is applied </a:t>
            </a:r>
            <a:r>
              <a:rPr b="0" i="0" lang="en" sz="2800" u="none" cap="none" strike="noStrike">
                <a:solidFill>
                  <a:srgbClr val="000000"/>
                </a:solidFill>
                <a:latin typeface="Calibri"/>
                <a:ea typeface="Calibri"/>
                <a:cs typeface="Calibri"/>
                <a:sym typeface="Calibri"/>
              </a:rPr>
              <a:t>directly to the burn, supporting the skin as it regenerates and guiding collagen alignment to reduce the formation of disorganized, thick scar tissue. </a:t>
            </a:r>
            <a:endParaRPr b="0" i="0" sz="2800" u="none" cap="none" strike="noStrike">
              <a:solidFill>
                <a:srgbClr val="000000"/>
              </a:solidFill>
              <a:latin typeface="Arial"/>
              <a:ea typeface="Arial"/>
              <a:cs typeface="Arial"/>
              <a:sym typeface="Arial"/>
            </a:endParaRPr>
          </a:p>
        </p:txBody>
      </p:sp>
      <p:sp>
        <p:nvSpPr>
          <p:cNvPr id="58" name="Google Shape;58;g1efd191b55a_0_0"/>
          <p:cNvSpPr txBox="1"/>
          <p:nvPr/>
        </p:nvSpPr>
        <p:spPr>
          <a:xfrm>
            <a:off x="12001500" y="2517700"/>
            <a:ext cx="11925900" cy="160353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t/>
            </a:r>
            <a:endParaRPr b="1" i="0" sz="3199"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199"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199"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199"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199"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199"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199"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199"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199"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199"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199"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199"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199"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199"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199"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199"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199"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199"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199" u="none" cap="none" strike="noStrike">
              <a:solidFill>
                <a:srgbClr val="000000"/>
              </a:solidFill>
              <a:latin typeface="Arial"/>
              <a:ea typeface="Arial"/>
              <a:cs typeface="Arial"/>
              <a:sym typeface="Arial"/>
            </a:endParaRPr>
          </a:p>
          <a:p>
            <a:pPr indent="0" lvl="0" marL="457128" marR="0" rtl="0" algn="l">
              <a:lnSpc>
                <a:spcPct val="100000"/>
              </a:lnSpc>
              <a:spcBef>
                <a:spcPts val="0"/>
              </a:spcBef>
              <a:spcAft>
                <a:spcPts val="0"/>
              </a:spcAft>
              <a:buClr>
                <a:srgbClr val="000000"/>
              </a:buClr>
              <a:buSzPts val="3199"/>
              <a:buFont typeface="Arial"/>
              <a:buNone/>
            </a:pPr>
            <a:r>
              <a:t/>
            </a:r>
            <a:endParaRPr b="0" i="0" sz="3199" u="none" cap="none" strike="noStrike">
              <a:solidFill>
                <a:srgbClr val="000000"/>
              </a:solidFill>
              <a:latin typeface="Arial"/>
              <a:ea typeface="Arial"/>
              <a:cs typeface="Arial"/>
              <a:sym typeface="Arial"/>
            </a:endParaRPr>
          </a:p>
        </p:txBody>
      </p:sp>
      <p:sp>
        <p:nvSpPr>
          <p:cNvPr id="59" name="Google Shape;59;g1efd191b55a_0_0"/>
          <p:cNvSpPr txBox="1"/>
          <p:nvPr/>
        </p:nvSpPr>
        <p:spPr>
          <a:xfrm>
            <a:off x="24180626" y="2648172"/>
            <a:ext cx="11925900" cy="107682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ctr">
              <a:lnSpc>
                <a:spcPct val="105000"/>
              </a:lnSpc>
              <a:spcBef>
                <a:spcPts val="0"/>
              </a:spcBef>
              <a:spcAft>
                <a:spcPts val="0"/>
              </a:spcAft>
              <a:buClr>
                <a:srgbClr val="000000"/>
              </a:buClr>
              <a:buSzPts val="3200"/>
              <a:buFont typeface="Arial"/>
              <a:buNone/>
            </a:pPr>
            <a:r>
              <a:rPr b="1" i="0" lang="en" sz="3600" u="none" cap="none" strike="noStrike">
                <a:solidFill>
                  <a:srgbClr val="000000"/>
                </a:solidFill>
                <a:latin typeface="Calibri"/>
                <a:ea typeface="Calibri"/>
                <a:cs typeface="Calibri"/>
                <a:sym typeface="Calibri"/>
              </a:rPr>
              <a:t>Team Content</a:t>
            </a:r>
            <a:endParaRPr b="1" i="0" sz="3600" u="none" cap="none" strike="noStrike">
              <a:solidFill>
                <a:srgbClr val="000000"/>
              </a:solidFill>
              <a:latin typeface="Calibri"/>
              <a:ea typeface="Calibri"/>
              <a:cs typeface="Calibri"/>
              <a:sym typeface="Calibri"/>
            </a:endParaRPr>
          </a:p>
          <a:p>
            <a:pPr indent="-288925" lvl="0" marL="295275" marR="0" rtl="0" algn="l">
              <a:lnSpc>
                <a:spcPct val="105000"/>
              </a:lnSpc>
              <a:spcBef>
                <a:spcPts val="0"/>
              </a:spcBef>
              <a:spcAft>
                <a:spcPts val="0"/>
              </a:spcAft>
              <a:buClr>
                <a:schemeClr val="dk1"/>
              </a:buClr>
              <a:buSzPts val="3200"/>
              <a:buFont typeface="Calibri"/>
              <a:buChar char="●"/>
            </a:pPr>
            <a:r>
              <a:rPr b="0" i="0" lang="en" sz="3472" u="none" cap="none" strike="noStrike">
                <a:solidFill>
                  <a:schemeClr val="dk1"/>
                </a:solidFill>
                <a:latin typeface="Calibri"/>
                <a:ea typeface="Calibri"/>
                <a:cs typeface="Calibri"/>
                <a:sym typeface="Calibri"/>
              </a:rPr>
              <a:t>We are a returning 8-member group from Montrose School with 6 returning members and 2 new members. </a:t>
            </a:r>
            <a:endParaRPr b="0" i="0" sz="3472"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000000"/>
              </a:buClr>
              <a:buSzPts val="3472"/>
              <a:buFont typeface="Arial"/>
              <a:buNone/>
            </a:pPr>
            <a:r>
              <a:t/>
            </a:r>
            <a:endParaRPr b="0" i="0" sz="3472" u="none" cap="none" strike="noStrike">
              <a:solidFill>
                <a:schemeClr val="dk1"/>
              </a:solidFill>
              <a:latin typeface="Calibri"/>
              <a:ea typeface="Calibri"/>
              <a:cs typeface="Calibri"/>
              <a:sym typeface="Calibri"/>
            </a:endParaRPr>
          </a:p>
          <a:p>
            <a:pPr indent="0" lvl="0" marL="0" marR="0" rtl="0" algn="ctr">
              <a:lnSpc>
                <a:spcPct val="105000"/>
              </a:lnSpc>
              <a:spcBef>
                <a:spcPts val="0"/>
              </a:spcBef>
              <a:spcAft>
                <a:spcPts val="0"/>
              </a:spcAft>
              <a:buClr>
                <a:srgbClr val="000000"/>
              </a:buClr>
              <a:buSzPts val="3200"/>
              <a:buFont typeface="Arial"/>
              <a:buNone/>
            </a:pPr>
            <a:r>
              <a:rPr b="1" i="0" lang="en" sz="3600" u="none" cap="none" strike="noStrike">
                <a:solidFill>
                  <a:srgbClr val="000000"/>
                </a:solidFill>
                <a:latin typeface="Calibri"/>
                <a:ea typeface="Calibri"/>
                <a:cs typeface="Calibri"/>
                <a:sym typeface="Calibri"/>
              </a:rPr>
              <a:t>Next steps:</a:t>
            </a:r>
            <a:endParaRPr b="0" i="0" sz="3472" u="none" cap="none" strike="noStrike">
              <a:solidFill>
                <a:schemeClr val="dk1"/>
              </a:solidFill>
              <a:latin typeface="Calibri"/>
              <a:ea typeface="Calibri"/>
              <a:cs typeface="Calibri"/>
              <a:sym typeface="Calibri"/>
            </a:endParaRPr>
          </a:p>
          <a:p>
            <a:pPr indent="-449072" lvl="0" marL="457200" marR="0" rtl="0" algn="l">
              <a:lnSpc>
                <a:spcPct val="105000"/>
              </a:lnSpc>
              <a:spcBef>
                <a:spcPts val="0"/>
              </a:spcBef>
              <a:spcAft>
                <a:spcPts val="0"/>
              </a:spcAft>
              <a:buClr>
                <a:schemeClr val="dk1"/>
              </a:buClr>
              <a:buSzPts val="3472"/>
              <a:buFont typeface="Calibri"/>
              <a:buChar char="●"/>
            </a:pPr>
            <a:r>
              <a:rPr b="0" i="0" lang="en" sz="3472" u="none" cap="none" strike="noStrike">
                <a:solidFill>
                  <a:schemeClr val="dk1"/>
                </a:solidFill>
                <a:latin typeface="Calibri"/>
                <a:ea typeface="Calibri"/>
                <a:cs typeface="Calibri"/>
                <a:sym typeface="Calibri"/>
              </a:rPr>
              <a:t>The next step in our project is to engineer </a:t>
            </a:r>
            <a:r>
              <a:rPr b="0" i="1" lang="en" sz="3472" u="none" cap="none" strike="noStrike">
                <a:solidFill>
                  <a:schemeClr val="dk1"/>
                </a:solidFill>
                <a:latin typeface="Calibri"/>
                <a:ea typeface="Calibri"/>
                <a:cs typeface="Calibri"/>
                <a:sym typeface="Calibri"/>
              </a:rPr>
              <a:t>E. coli</a:t>
            </a:r>
            <a:r>
              <a:rPr b="0" i="0" lang="en" sz="3472" u="none" cap="none" strike="noStrike">
                <a:solidFill>
                  <a:schemeClr val="dk1"/>
                </a:solidFill>
                <a:latin typeface="Calibri"/>
                <a:ea typeface="Calibri"/>
                <a:cs typeface="Calibri"/>
                <a:sym typeface="Calibri"/>
              </a:rPr>
              <a:t> to produce the RsaA S-layer proteins needed for mesh formation. We will introduce a plasmid containing the RsaA gene under a promoter to drive protein expression.</a:t>
            </a:r>
            <a:endParaRPr b="0" i="0" sz="3472" u="none" cap="none" strike="noStrike">
              <a:solidFill>
                <a:schemeClr val="dk1"/>
              </a:solidFill>
              <a:latin typeface="Calibri"/>
              <a:ea typeface="Calibri"/>
              <a:cs typeface="Calibri"/>
              <a:sym typeface="Calibri"/>
            </a:endParaRPr>
          </a:p>
          <a:p>
            <a:pPr indent="-449072" lvl="0" marL="457200" marR="0" rtl="0" algn="l">
              <a:lnSpc>
                <a:spcPct val="105000"/>
              </a:lnSpc>
              <a:spcBef>
                <a:spcPts val="0"/>
              </a:spcBef>
              <a:spcAft>
                <a:spcPts val="0"/>
              </a:spcAft>
              <a:buClr>
                <a:schemeClr val="dk1"/>
              </a:buClr>
              <a:buSzPts val="3472"/>
              <a:buFont typeface="Calibri"/>
              <a:buChar char="●"/>
            </a:pPr>
            <a:r>
              <a:rPr b="0" i="0" lang="en" sz="3472" u="none" cap="none" strike="noStrike">
                <a:solidFill>
                  <a:schemeClr val="dk1"/>
                </a:solidFill>
                <a:latin typeface="Calibri"/>
                <a:ea typeface="Calibri"/>
                <a:cs typeface="Calibri"/>
                <a:sym typeface="Calibri"/>
              </a:rPr>
              <a:t>We will also develop a purification method by linking the RsaA gene to a short SpyTag sequence, creating an RsaA-SpyTag fusion protein. This tag binds strongly to SpyCatcher attached to a purification material, allowing us to isolate the target protein.</a:t>
            </a:r>
            <a:endParaRPr b="0" i="0" sz="3472" u="none" cap="none" strike="noStrike">
              <a:solidFill>
                <a:schemeClr val="dk1"/>
              </a:solidFill>
              <a:latin typeface="Calibri"/>
              <a:ea typeface="Calibri"/>
              <a:cs typeface="Calibri"/>
              <a:sym typeface="Calibri"/>
            </a:endParaRPr>
          </a:p>
          <a:p>
            <a:pPr indent="-449072" lvl="0" marL="457200" marR="0" rtl="0" algn="l">
              <a:lnSpc>
                <a:spcPct val="105000"/>
              </a:lnSpc>
              <a:spcBef>
                <a:spcPts val="0"/>
              </a:spcBef>
              <a:spcAft>
                <a:spcPts val="0"/>
              </a:spcAft>
              <a:buClr>
                <a:schemeClr val="dk1"/>
              </a:buClr>
              <a:buSzPts val="3472"/>
              <a:buFont typeface="Calibri"/>
              <a:buChar char="●"/>
            </a:pPr>
            <a:r>
              <a:rPr b="0" i="0" lang="en" sz="3472" u="none" cap="none" strike="noStrike">
                <a:solidFill>
                  <a:schemeClr val="dk1"/>
                </a:solidFill>
                <a:latin typeface="Calibri"/>
                <a:ea typeface="Calibri"/>
                <a:cs typeface="Calibri"/>
                <a:sym typeface="Calibri"/>
              </a:rPr>
              <a:t>Finally, we will verify protein production using a GFP reporter and confirm lattice formation through imaging techniques such as electron microscopy. The purified proteins will then be incorporated into a patch to test their ability to guide cell alignment and reduce disorganized collagen formation.</a:t>
            </a:r>
            <a:endParaRPr b="0" i="0" sz="3472" u="none" cap="none" strike="noStrike">
              <a:solidFill>
                <a:schemeClr val="dk1"/>
              </a:solidFill>
              <a:latin typeface="Calibri"/>
              <a:ea typeface="Calibri"/>
              <a:cs typeface="Calibri"/>
              <a:sym typeface="Calibri"/>
            </a:endParaRPr>
          </a:p>
        </p:txBody>
      </p:sp>
      <p:sp>
        <p:nvSpPr>
          <p:cNvPr id="60" name="Google Shape;60;g1efd191b55a_0_0"/>
          <p:cNvSpPr txBox="1"/>
          <p:nvPr/>
        </p:nvSpPr>
        <p:spPr>
          <a:xfrm>
            <a:off x="24180625" y="13687119"/>
            <a:ext cx="11925900" cy="4709100"/>
          </a:xfrm>
          <a:prstGeom prst="rect">
            <a:avLst/>
          </a:prstGeom>
          <a:noFill/>
          <a:ln cap="flat" cmpd="sng" w="9525">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rPr b="1" i="0" lang="en" sz="3600" u="none" cap="none" strike="noStrike">
                <a:solidFill>
                  <a:srgbClr val="000000"/>
                </a:solidFill>
                <a:latin typeface="Calibri"/>
                <a:ea typeface="Calibri"/>
                <a:cs typeface="Calibri"/>
                <a:sym typeface="Calibri"/>
                <a:extLst>
                  <a:ext uri="http://customooxmlschemas.google.com/">
                    <go:slidesCustomData xmlns:go="http://customooxmlschemas.google.com/" textRoundtripDataId="2"/>
                  </a:ext>
                </a:extLst>
              </a:rPr>
              <a:t>References and acknowledgements</a:t>
            </a:r>
            <a:endParaRPr b="1" i="0" sz="36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304"/>
              <a:buFont typeface="Arial"/>
              <a:buNone/>
            </a:pPr>
            <a:r>
              <a:t/>
            </a:r>
            <a:endParaRPr b="0" i="0" sz="2304"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304"/>
              <a:buFont typeface="Arial"/>
              <a:buNone/>
            </a:pPr>
            <a:r>
              <a:t/>
            </a:r>
            <a:endParaRPr b="0" i="0" sz="2304" u="none" cap="none" strike="noStrike">
              <a:solidFill>
                <a:schemeClr val="dk1"/>
              </a:solidFill>
              <a:latin typeface="Calibri"/>
              <a:ea typeface="Calibri"/>
              <a:cs typeface="Calibri"/>
              <a:sym typeface="Calibri"/>
            </a:endParaRPr>
          </a:p>
        </p:txBody>
      </p:sp>
      <p:pic>
        <p:nvPicPr>
          <p:cNvPr id="61" name="Google Shape;61;g1efd191b55a_0_0"/>
          <p:cNvPicPr preferRelativeResize="0"/>
          <p:nvPr/>
        </p:nvPicPr>
        <p:blipFill rotWithShape="1">
          <a:blip r:embed="rId4">
            <a:alphaModFix/>
          </a:blip>
          <a:srcRect b="-9660" l="0" r="0" t="0"/>
          <a:stretch/>
        </p:blipFill>
        <p:spPr>
          <a:xfrm>
            <a:off x="1050503" y="-141806"/>
            <a:ext cx="7090607" cy="2789978"/>
          </a:xfrm>
          <a:prstGeom prst="rect">
            <a:avLst/>
          </a:prstGeom>
          <a:noFill/>
          <a:ln>
            <a:noFill/>
          </a:ln>
        </p:spPr>
      </p:pic>
      <p:pic>
        <p:nvPicPr>
          <p:cNvPr id="62" name="Google Shape;62;g1efd191b55a_0_0"/>
          <p:cNvPicPr preferRelativeResize="0"/>
          <p:nvPr/>
        </p:nvPicPr>
        <p:blipFill rotWithShape="1">
          <a:blip r:embed="rId5">
            <a:alphaModFix/>
          </a:blip>
          <a:srcRect b="0" l="0" r="0" t="0"/>
          <a:stretch/>
        </p:blipFill>
        <p:spPr>
          <a:xfrm>
            <a:off x="20453971" y="18765726"/>
            <a:ext cx="4192619" cy="1653309"/>
          </a:xfrm>
          <a:prstGeom prst="rect">
            <a:avLst/>
          </a:prstGeom>
          <a:noFill/>
          <a:ln>
            <a:noFill/>
          </a:ln>
        </p:spPr>
      </p:pic>
      <p:pic>
        <p:nvPicPr>
          <p:cNvPr id="63" name="Google Shape;63;g1efd191b55a_0_0"/>
          <p:cNvPicPr preferRelativeResize="0"/>
          <p:nvPr/>
        </p:nvPicPr>
        <p:blipFill rotWithShape="1">
          <a:blip r:embed="rId6">
            <a:alphaModFix/>
          </a:blip>
          <a:srcRect b="0" l="0" r="0" t="0"/>
          <a:stretch/>
        </p:blipFill>
        <p:spPr>
          <a:xfrm>
            <a:off x="7927227" y="18896353"/>
            <a:ext cx="5524448" cy="1792600"/>
          </a:xfrm>
          <a:prstGeom prst="rect">
            <a:avLst/>
          </a:prstGeom>
          <a:noFill/>
          <a:ln>
            <a:noFill/>
          </a:ln>
        </p:spPr>
      </p:pic>
      <p:pic>
        <p:nvPicPr>
          <p:cNvPr id="64" name="Google Shape;64;g1efd191b55a_0_0"/>
          <p:cNvPicPr preferRelativeResize="0"/>
          <p:nvPr/>
        </p:nvPicPr>
        <p:blipFill rotWithShape="1">
          <a:blip r:embed="rId7">
            <a:alphaModFix/>
          </a:blip>
          <a:srcRect b="0" l="0" r="0" t="0"/>
          <a:stretch/>
        </p:blipFill>
        <p:spPr>
          <a:xfrm>
            <a:off x="26630322" y="18666900"/>
            <a:ext cx="1836813" cy="1843209"/>
          </a:xfrm>
          <a:prstGeom prst="rect">
            <a:avLst/>
          </a:prstGeom>
          <a:noFill/>
          <a:ln>
            <a:noFill/>
          </a:ln>
        </p:spPr>
      </p:pic>
      <p:pic>
        <p:nvPicPr>
          <p:cNvPr id="65" name="Google Shape;65;g1efd191b55a_0_0"/>
          <p:cNvPicPr preferRelativeResize="0"/>
          <p:nvPr/>
        </p:nvPicPr>
        <p:blipFill rotWithShape="1">
          <a:blip r:embed="rId8">
            <a:alphaModFix/>
          </a:blip>
          <a:srcRect b="0" l="0" r="0" t="0"/>
          <a:stretch/>
        </p:blipFill>
        <p:spPr>
          <a:xfrm>
            <a:off x="30658299" y="18666888"/>
            <a:ext cx="5524450" cy="1850972"/>
          </a:xfrm>
          <a:prstGeom prst="rect">
            <a:avLst/>
          </a:prstGeom>
          <a:noFill/>
          <a:ln>
            <a:noFill/>
          </a:ln>
        </p:spPr>
      </p:pic>
      <p:pic>
        <p:nvPicPr>
          <p:cNvPr id="66" name="Google Shape;66;g1efd191b55a_0_0"/>
          <p:cNvPicPr preferRelativeResize="0"/>
          <p:nvPr/>
        </p:nvPicPr>
        <p:blipFill rotWithShape="1">
          <a:blip r:embed="rId9">
            <a:alphaModFix/>
          </a:blip>
          <a:srcRect b="0" l="0" r="0" t="0"/>
          <a:stretch/>
        </p:blipFill>
        <p:spPr>
          <a:xfrm>
            <a:off x="14190598" y="18773526"/>
            <a:ext cx="5524450" cy="1637683"/>
          </a:xfrm>
          <a:prstGeom prst="rect">
            <a:avLst/>
          </a:prstGeom>
          <a:noFill/>
          <a:ln>
            <a:noFill/>
          </a:ln>
        </p:spPr>
      </p:pic>
      <p:sp>
        <p:nvSpPr>
          <p:cNvPr id="67" name="Google Shape;67;g1efd191b55a_0_0"/>
          <p:cNvSpPr txBox="1"/>
          <p:nvPr/>
        </p:nvSpPr>
        <p:spPr>
          <a:xfrm>
            <a:off x="27583175" y="14395625"/>
            <a:ext cx="8345100" cy="394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450"/>
              <a:buFont typeface="Arial"/>
              <a:buNone/>
            </a:pPr>
            <a:r>
              <a:rPr b="0" i="0" lang="en" sz="3450" u="none" cap="none" strike="noStrike">
                <a:solidFill>
                  <a:srgbClr val="000000"/>
                </a:solidFill>
                <a:latin typeface="Calibri"/>
                <a:ea typeface="Calibri"/>
                <a:cs typeface="Calibri"/>
                <a:sym typeface="Calibri"/>
              </a:rPr>
              <a:t> We would like to give special thanks to our mentor, Dr. Kelly Doering, for meeting with us, providing guidance, and advising us throughout the project. We also thank our supervisors, Ms. Sarah Hanna and Dr. Paola Favaretto, for their support and encouragement.</a:t>
            </a:r>
            <a:endParaRPr b="0" i="0" sz="3450" u="none" cap="none" strike="noStrike">
              <a:solidFill>
                <a:srgbClr val="000000"/>
              </a:solidFill>
              <a:latin typeface="Calibri"/>
              <a:ea typeface="Calibri"/>
              <a:cs typeface="Calibri"/>
              <a:sym typeface="Calibri"/>
            </a:endParaRPr>
          </a:p>
        </p:txBody>
      </p:sp>
      <p:pic>
        <p:nvPicPr>
          <p:cNvPr id="68" name="Google Shape;68;g1efd191b55a_0_0" title="Burn wounds (#1-4).png"/>
          <p:cNvPicPr preferRelativeResize="0"/>
          <p:nvPr/>
        </p:nvPicPr>
        <p:blipFill rotWithShape="1">
          <a:blip r:embed="rId10">
            <a:alphaModFix/>
          </a:blip>
          <a:srcRect b="0" l="0" r="0" t="0"/>
          <a:stretch/>
        </p:blipFill>
        <p:spPr>
          <a:xfrm>
            <a:off x="12001500" y="2517700"/>
            <a:ext cx="11925900" cy="8348139"/>
          </a:xfrm>
          <a:prstGeom prst="rect">
            <a:avLst/>
          </a:prstGeom>
          <a:noFill/>
          <a:ln>
            <a:noFill/>
          </a:ln>
        </p:spPr>
      </p:pic>
      <p:pic>
        <p:nvPicPr>
          <p:cNvPr id="69" name="Google Shape;69;g1efd191b55a_0_0" title="Burn wounds (#5).png"/>
          <p:cNvPicPr preferRelativeResize="0"/>
          <p:nvPr/>
        </p:nvPicPr>
        <p:blipFill rotWithShape="1">
          <a:blip r:embed="rId11">
            <a:alphaModFix/>
          </a:blip>
          <a:srcRect b="0" l="0" r="0" t="10650"/>
          <a:stretch/>
        </p:blipFill>
        <p:spPr>
          <a:xfrm>
            <a:off x="12001500" y="11093775"/>
            <a:ext cx="11925900" cy="7459225"/>
          </a:xfrm>
          <a:prstGeom prst="rect">
            <a:avLst/>
          </a:prstGeom>
          <a:noFill/>
          <a:ln>
            <a:noFill/>
          </a:ln>
        </p:spPr>
      </p:pic>
      <p:pic>
        <p:nvPicPr>
          <p:cNvPr id="70" name="Google Shape;70;g1efd191b55a_0_0" title="BBC '26 Citations.png"/>
          <p:cNvPicPr preferRelativeResize="0"/>
          <p:nvPr/>
        </p:nvPicPr>
        <p:blipFill rotWithShape="1">
          <a:blip r:embed="rId12">
            <a:alphaModFix/>
          </a:blip>
          <a:srcRect b="0" l="0" r="0" t="0"/>
          <a:stretch/>
        </p:blipFill>
        <p:spPr>
          <a:xfrm>
            <a:off x="24346450" y="14520313"/>
            <a:ext cx="3141476" cy="314147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Chloe Weisberg</dc:creator>
</cp:coreProperties>
</file>