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Lst>
  <p:notesMasterIdLst>
    <p:notesMasterId r:id="rId5"/>
  </p:notesMasterIdLst>
  <p:sldIdLst>
    <p:sldId id="256" r:id="rId6"/>
  </p:sldIdLst>
  <p:sldSz cy="21067700" cx="374634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6636">
          <p15:clr>
            <a:srgbClr val="A4A3A4"/>
          </p15:clr>
        </p15:guide>
        <p15:guide id="2" pos="11800">
          <p15:clr>
            <a:srgbClr val="A4A3A4"/>
          </p15:clr>
        </p15:guide>
      </p15:sldGuideLst>
    </p:ext>
    <p:ext uri="GoogleSlidesCustomDataVersion2">
      <go:slidesCustomData xmlns:go="http://customooxmlschemas.google.com/" r:id="rId7" roundtripDataSignature="AMtx7mhyQFCQC8TOugah/ofJTJW4SFmIOg=="/>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6636" orient="horz"/>
        <p:guide pos="11800"/>
      </p:guideLst>
    </p:cSldViewPr>
  </p:slideViewPr>
</p:viewPr>
</file>

<file path=ppt/_rels/presentation.xml.rels><?xml version="1.0" encoding="UTF-8" standalone="yes"?><Relationships xmlns="http://schemas.openxmlformats.org/package/2006/relationships"><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5" Type="http://schemas.openxmlformats.org/officeDocument/2006/relationships/notesMaster" Target="notesMasters/notesMaster1.xml"/><Relationship Id="rId6" Type="http://schemas.openxmlformats.org/officeDocument/2006/relationships/slide" Target="slides/slide1.xml"/><Relationship Id="rId7"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1pPr>
            <a:lvl2pPr indent="-298450" lvl="1" marL="914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2pPr>
            <a:lvl3pPr indent="-298450" lvl="2" marL="1371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3pPr>
            <a:lvl4pPr indent="-298450" lvl="3" marL="1828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4pPr>
            <a:lvl5pPr indent="-298450" lvl="4" marL="22860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5pPr>
            <a:lvl6pPr indent="-298450" lvl="5" marL="27432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6pPr>
            <a:lvl7pPr indent="-298450" lvl="6" marL="32004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7pPr>
            <a:lvl8pPr indent="-298450" lvl="7" marL="36576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8pPr>
            <a:lvl9pPr indent="-298450" lvl="8" marL="4114800" marR="0" rtl="0" algn="l">
              <a:lnSpc>
                <a:spcPct val="100000"/>
              </a:lnSpc>
              <a:spcBef>
                <a:spcPts val="0"/>
              </a:spcBef>
              <a:spcAft>
                <a:spcPts val="0"/>
              </a:spcAft>
              <a:buClr>
                <a:srgbClr val="000000"/>
              </a:buClr>
              <a:buSzPts val="1100"/>
              <a:buFont typeface="Arial"/>
              <a:buChar char="■"/>
              <a:defRPr b="0" i="0" sz="1100" u="none" cap="none" strike="noStrike">
                <a:solidFill>
                  <a:srgbClr val="000000"/>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 name="Shape 50"/>
        <p:cNvGrpSpPr/>
        <p:nvPr/>
      </p:nvGrpSpPr>
      <p:grpSpPr>
        <a:xfrm>
          <a:off x="0" y="0"/>
          <a:ext cx="0" cy="0"/>
          <a:chOff x="0" y="0"/>
          <a:chExt cx="0" cy="0"/>
        </a:xfrm>
      </p:grpSpPr>
      <p:sp>
        <p:nvSpPr>
          <p:cNvPr id="51" name="Google Shape;51;p1: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2" name="Google Shape;52;p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SzPts val="1100"/>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4"/>
          <p:cNvSpPr txBox="1"/>
          <p:nvPr>
            <p:ph type="ctrTitle"/>
          </p:nvPr>
        </p:nvSpPr>
        <p:spPr>
          <a:xfrm>
            <a:off x="1277084" y="3049771"/>
            <a:ext cx="34909415" cy="8407463"/>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21100"/>
              <a:buNone/>
              <a:defRPr sz="13503"/>
            </a:lvl1pPr>
            <a:lvl2pPr lvl="1" algn="ctr">
              <a:lnSpc>
                <a:spcPct val="100000"/>
              </a:lnSpc>
              <a:spcBef>
                <a:spcPts val="0"/>
              </a:spcBef>
              <a:spcAft>
                <a:spcPts val="0"/>
              </a:spcAft>
              <a:buSzPts val="21100"/>
              <a:buNone/>
              <a:defRPr sz="13503"/>
            </a:lvl2pPr>
            <a:lvl3pPr lvl="2" algn="ctr">
              <a:lnSpc>
                <a:spcPct val="100000"/>
              </a:lnSpc>
              <a:spcBef>
                <a:spcPts val="0"/>
              </a:spcBef>
              <a:spcAft>
                <a:spcPts val="0"/>
              </a:spcAft>
              <a:buSzPts val="21100"/>
              <a:buNone/>
              <a:defRPr sz="13503"/>
            </a:lvl3pPr>
            <a:lvl4pPr lvl="3" algn="ctr">
              <a:lnSpc>
                <a:spcPct val="100000"/>
              </a:lnSpc>
              <a:spcBef>
                <a:spcPts val="0"/>
              </a:spcBef>
              <a:spcAft>
                <a:spcPts val="0"/>
              </a:spcAft>
              <a:buSzPts val="21100"/>
              <a:buNone/>
              <a:defRPr sz="13503"/>
            </a:lvl4pPr>
            <a:lvl5pPr lvl="4" algn="ctr">
              <a:lnSpc>
                <a:spcPct val="100000"/>
              </a:lnSpc>
              <a:spcBef>
                <a:spcPts val="0"/>
              </a:spcBef>
              <a:spcAft>
                <a:spcPts val="0"/>
              </a:spcAft>
              <a:buSzPts val="21100"/>
              <a:buNone/>
              <a:defRPr sz="13503"/>
            </a:lvl5pPr>
            <a:lvl6pPr lvl="5" algn="ctr">
              <a:lnSpc>
                <a:spcPct val="100000"/>
              </a:lnSpc>
              <a:spcBef>
                <a:spcPts val="0"/>
              </a:spcBef>
              <a:spcAft>
                <a:spcPts val="0"/>
              </a:spcAft>
              <a:buSzPts val="21100"/>
              <a:buNone/>
              <a:defRPr sz="13503"/>
            </a:lvl6pPr>
            <a:lvl7pPr lvl="6" algn="ctr">
              <a:lnSpc>
                <a:spcPct val="100000"/>
              </a:lnSpc>
              <a:spcBef>
                <a:spcPts val="0"/>
              </a:spcBef>
              <a:spcAft>
                <a:spcPts val="0"/>
              </a:spcAft>
              <a:buSzPts val="21100"/>
              <a:buNone/>
              <a:defRPr sz="13503"/>
            </a:lvl7pPr>
            <a:lvl8pPr lvl="7" algn="ctr">
              <a:lnSpc>
                <a:spcPct val="100000"/>
              </a:lnSpc>
              <a:spcBef>
                <a:spcPts val="0"/>
              </a:spcBef>
              <a:spcAft>
                <a:spcPts val="0"/>
              </a:spcAft>
              <a:buSzPts val="21100"/>
              <a:buNone/>
              <a:defRPr sz="13503"/>
            </a:lvl8pPr>
            <a:lvl9pPr lvl="8" algn="ctr">
              <a:lnSpc>
                <a:spcPct val="100000"/>
              </a:lnSpc>
              <a:spcBef>
                <a:spcPts val="0"/>
              </a:spcBef>
              <a:spcAft>
                <a:spcPts val="0"/>
              </a:spcAft>
              <a:buSzPts val="21100"/>
              <a:buNone/>
              <a:defRPr sz="13503"/>
            </a:lvl9pPr>
          </a:lstStyle>
          <a:p/>
        </p:txBody>
      </p:sp>
      <p:sp>
        <p:nvSpPr>
          <p:cNvPr id="11" name="Google Shape;11;p4"/>
          <p:cNvSpPr txBox="1"/>
          <p:nvPr>
            <p:ph idx="1" type="subTitle"/>
          </p:nvPr>
        </p:nvSpPr>
        <p:spPr>
          <a:xfrm>
            <a:off x="1277050" y="11608541"/>
            <a:ext cx="34909415" cy="3246518"/>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11400"/>
              <a:buNone/>
              <a:defRPr sz="7296"/>
            </a:lvl1pPr>
            <a:lvl2pPr lvl="1" algn="ctr">
              <a:lnSpc>
                <a:spcPct val="100000"/>
              </a:lnSpc>
              <a:spcBef>
                <a:spcPts val="0"/>
              </a:spcBef>
              <a:spcAft>
                <a:spcPts val="0"/>
              </a:spcAft>
              <a:buSzPts val="11400"/>
              <a:buNone/>
              <a:defRPr sz="7296"/>
            </a:lvl2pPr>
            <a:lvl3pPr lvl="2" algn="ctr">
              <a:lnSpc>
                <a:spcPct val="100000"/>
              </a:lnSpc>
              <a:spcBef>
                <a:spcPts val="0"/>
              </a:spcBef>
              <a:spcAft>
                <a:spcPts val="0"/>
              </a:spcAft>
              <a:buSzPts val="11400"/>
              <a:buNone/>
              <a:defRPr sz="7296"/>
            </a:lvl3pPr>
            <a:lvl4pPr lvl="3" algn="ctr">
              <a:lnSpc>
                <a:spcPct val="100000"/>
              </a:lnSpc>
              <a:spcBef>
                <a:spcPts val="0"/>
              </a:spcBef>
              <a:spcAft>
                <a:spcPts val="0"/>
              </a:spcAft>
              <a:buSzPts val="11400"/>
              <a:buNone/>
              <a:defRPr sz="7296"/>
            </a:lvl4pPr>
            <a:lvl5pPr lvl="4" algn="ctr">
              <a:lnSpc>
                <a:spcPct val="100000"/>
              </a:lnSpc>
              <a:spcBef>
                <a:spcPts val="0"/>
              </a:spcBef>
              <a:spcAft>
                <a:spcPts val="0"/>
              </a:spcAft>
              <a:buSzPts val="11400"/>
              <a:buNone/>
              <a:defRPr sz="7296"/>
            </a:lvl5pPr>
            <a:lvl6pPr lvl="5" algn="ctr">
              <a:lnSpc>
                <a:spcPct val="100000"/>
              </a:lnSpc>
              <a:spcBef>
                <a:spcPts val="0"/>
              </a:spcBef>
              <a:spcAft>
                <a:spcPts val="0"/>
              </a:spcAft>
              <a:buSzPts val="11400"/>
              <a:buNone/>
              <a:defRPr sz="7296"/>
            </a:lvl6pPr>
            <a:lvl7pPr lvl="6" algn="ctr">
              <a:lnSpc>
                <a:spcPct val="100000"/>
              </a:lnSpc>
              <a:spcBef>
                <a:spcPts val="0"/>
              </a:spcBef>
              <a:spcAft>
                <a:spcPts val="0"/>
              </a:spcAft>
              <a:buSzPts val="11400"/>
              <a:buNone/>
              <a:defRPr sz="7296"/>
            </a:lvl7pPr>
            <a:lvl8pPr lvl="7" algn="ctr">
              <a:lnSpc>
                <a:spcPct val="100000"/>
              </a:lnSpc>
              <a:spcBef>
                <a:spcPts val="0"/>
              </a:spcBef>
              <a:spcAft>
                <a:spcPts val="0"/>
              </a:spcAft>
              <a:buSzPts val="11400"/>
              <a:buNone/>
              <a:defRPr sz="7296"/>
            </a:lvl8pPr>
            <a:lvl9pPr lvl="8" algn="ctr">
              <a:lnSpc>
                <a:spcPct val="100000"/>
              </a:lnSpc>
              <a:spcBef>
                <a:spcPts val="0"/>
              </a:spcBef>
              <a:spcAft>
                <a:spcPts val="0"/>
              </a:spcAft>
              <a:buSzPts val="11400"/>
              <a:buNone/>
              <a:defRPr sz="7296"/>
            </a:lvl9pPr>
          </a:lstStyle>
          <a:p/>
        </p:txBody>
      </p:sp>
      <p:sp>
        <p:nvSpPr>
          <p:cNvPr id="12" name="Google Shape;12;p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5"/>
          <p:cNvSpPr txBox="1"/>
          <p:nvPr>
            <p:ph type="title"/>
          </p:nvPr>
        </p:nvSpPr>
        <p:spPr>
          <a:xfrm>
            <a:off x="1277050" y="8809855"/>
            <a:ext cx="34909415" cy="3447926"/>
          </a:xfrm>
          <a:prstGeom prst="rect">
            <a:avLst/>
          </a:prstGeom>
          <a:noFill/>
          <a:ln>
            <a:noFill/>
          </a:ln>
        </p:spPr>
        <p:txBody>
          <a:bodyPr anchorCtr="0" anchor="ctr" bIns="371025" lIns="371025" spcFirstLastPara="1" rIns="371025" wrap="square" tIns="371025">
            <a:normAutofit/>
          </a:bodyPr>
          <a:lstStyle>
            <a:lvl1pPr lvl="0" algn="ctr">
              <a:lnSpc>
                <a:spcPct val="100000"/>
              </a:lnSpc>
              <a:spcBef>
                <a:spcPts val="0"/>
              </a:spcBef>
              <a:spcAft>
                <a:spcPts val="0"/>
              </a:spcAft>
              <a:buSzPts val="14600"/>
              <a:buNone/>
              <a:defRPr sz="9344"/>
            </a:lvl1pPr>
            <a:lvl2pPr lvl="1" algn="ctr">
              <a:lnSpc>
                <a:spcPct val="100000"/>
              </a:lnSpc>
              <a:spcBef>
                <a:spcPts val="0"/>
              </a:spcBef>
              <a:spcAft>
                <a:spcPts val="0"/>
              </a:spcAft>
              <a:buSzPts val="14600"/>
              <a:buNone/>
              <a:defRPr sz="9344"/>
            </a:lvl2pPr>
            <a:lvl3pPr lvl="2" algn="ctr">
              <a:lnSpc>
                <a:spcPct val="100000"/>
              </a:lnSpc>
              <a:spcBef>
                <a:spcPts val="0"/>
              </a:spcBef>
              <a:spcAft>
                <a:spcPts val="0"/>
              </a:spcAft>
              <a:buSzPts val="14600"/>
              <a:buNone/>
              <a:defRPr sz="9344"/>
            </a:lvl3pPr>
            <a:lvl4pPr lvl="3" algn="ctr">
              <a:lnSpc>
                <a:spcPct val="100000"/>
              </a:lnSpc>
              <a:spcBef>
                <a:spcPts val="0"/>
              </a:spcBef>
              <a:spcAft>
                <a:spcPts val="0"/>
              </a:spcAft>
              <a:buSzPts val="14600"/>
              <a:buNone/>
              <a:defRPr sz="9344"/>
            </a:lvl4pPr>
            <a:lvl5pPr lvl="4" algn="ctr">
              <a:lnSpc>
                <a:spcPct val="100000"/>
              </a:lnSpc>
              <a:spcBef>
                <a:spcPts val="0"/>
              </a:spcBef>
              <a:spcAft>
                <a:spcPts val="0"/>
              </a:spcAft>
              <a:buSzPts val="14600"/>
              <a:buNone/>
              <a:defRPr sz="9344"/>
            </a:lvl5pPr>
            <a:lvl6pPr lvl="5" algn="ctr">
              <a:lnSpc>
                <a:spcPct val="100000"/>
              </a:lnSpc>
              <a:spcBef>
                <a:spcPts val="0"/>
              </a:spcBef>
              <a:spcAft>
                <a:spcPts val="0"/>
              </a:spcAft>
              <a:buSzPts val="14600"/>
              <a:buNone/>
              <a:defRPr sz="9344"/>
            </a:lvl6pPr>
            <a:lvl7pPr lvl="6" algn="ctr">
              <a:lnSpc>
                <a:spcPct val="100000"/>
              </a:lnSpc>
              <a:spcBef>
                <a:spcPts val="0"/>
              </a:spcBef>
              <a:spcAft>
                <a:spcPts val="0"/>
              </a:spcAft>
              <a:buSzPts val="14600"/>
              <a:buNone/>
              <a:defRPr sz="9344"/>
            </a:lvl7pPr>
            <a:lvl8pPr lvl="7" algn="ctr">
              <a:lnSpc>
                <a:spcPct val="100000"/>
              </a:lnSpc>
              <a:spcBef>
                <a:spcPts val="0"/>
              </a:spcBef>
              <a:spcAft>
                <a:spcPts val="0"/>
              </a:spcAft>
              <a:buSzPts val="14600"/>
              <a:buNone/>
              <a:defRPr sz="9344"/>
            </a:lvl8pPr>
            <a:lvl9pPr lvl="8" algn="ctr">
              <a:lnSpc>
                <a:spcPct val="100000"/>
              </a:lnSpc>
              <a:spcBef>
                <a:spcPts val="0"/>
              </a:spcBef>
              <a:spcAft>
                <a:spcPts val="0"/>
              </a:spcAft>
              <a:buSzPts val="14600"/>
              <a:buNone/>
              <a:defRPr sz="9344"/>
            </a:lvl9pPr>
          </a:lstStyle>
          <a:p/>
        </p:txBody>
      </p:sp>
      <p:sp>
        <p:nvSpPr>
          <p:cNvPr id="15" name="Google Shape;15;p5"/>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6"/>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18" name="Google Shape;18;p6"/>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19" name="Google Shape;19;p6"/>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7"/>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2" name="Google Shape;22;p7"/>
          <p:cNvSpPr txBox="1"/>
          <p:nvPr>
            <p:ph idx="1" type="body"/>
          </p:nvPr>
        </p:nvSpPr>
        <p:spPr>
          <a:xfrm>
            <a:off x="1277051"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3" name="Google Shape;23;p7"/>
          <p:cNvSpPr txBox="1"/>
          <p:nvPr>
            <p:ph idx="2" type="body"/>
          </p:nvPr>
        </p:nvSpPr>
        <p:spPr>
          <a:xfrm>
            <a:off x="19798579" y="4720524"/>
            <a:ext cx="16387939" cy="13993494"/>
          </a:xfrm>
          <a:prstGeom prst="rect">
            <a:avLst/>
          </a:prstGeom>
          <a:noFill/>
          <a:ln>
            <a:noFill/>
          </a:ln>
        </p:spPr>
        <p:txBody>
          <a:bodyPr anchorCtr="0" anchor="t" bIns="371025" lIns="371025" spcFirstLastPara="1" rIns="371025" wrap="square" tIns="371025">
            <a:normAutofit/>
          </a:bodyPr>
          <a:lstStyle>
            <a:lvl1pPr indent="-590550" lvl="0" marL="457200" algn="l">
              <a:lnSpc>
                <a:spcPct val="115000"/>
              </a:lnSpc>
              <a:spcBef>
                <a:spcPts val="0"/>
              </a:spcBef>
              <a:spcAft>
                <a:spcPts val="0"/>
              </a:spcAft>
              <a:buSzPts val="5700"/>
              <a:buChar char="●"/>
              <a:defRPr sz="3648"/>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24" name="Google Shape;24;p7"/>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8"/>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algn="l">
              <a:lnSpc>
                <a:spcPct val="100000"/>
              </a:lnSpc>
              <a:spcBef>
                <a:spcPts val="0"/>
              </a:spcBef>
              <a:spcAft>
                <a:spcPts val="0"/>
              </a:spcAft>
              <a:buSzPts val="11400"/>
              <a:buNone/>
              <a:defRPr/>
            </a:lvl1pPr>
            <a:lvl2pPr lvl="1" algn="l">
              <a:lnSpc>
                <a:spcPct val="100000"/>
              </a:lnSpc>
              <a:spcBef>
                <a:spcPts val="0"/>
              </a:spcBef>
              <a:spcAft>
                <a:spcPts val="0"/>
              </a:spcAft>
              <a:buSzPts val="11400"/>
              <a:buNone/>
              <a:defRPr/>
            </a:lvl2pPr>
            <a:lvl3pPr lvl="2" algn="l">
              <a:lnSpc>
                <a:spcPct val="100000"/>
              </a:lnSpc>
              <a:spcBef>
                <a:spcPts val="0"/>
              </a:spcBef>
              <a:spcAft>
                <a:spcPts val="0"/>
              </a:spcAft>
              <a:buSzPts val="11400"/>
              <a:buNone/>
              <a:defRPr/>
            </a:lvl3pPr>
            <a:lvl4pPr lvl="3" algn="l">
              <a:lnSpc>
                <a:spcPct val="100000"/>
              </a:lnSpc>
              <a:spcBef>
                <a:spcPts val="0"/>
              </a:spcBef>
              <a:spcAft>
                <a:spcPts val="0"/>
              </a:spcAft>
              <a:buSzPts val="11400"/>
              <a:buNone/>
              <a:defRPr/>
            </a:lvl4pPr>
            <a:lvl5pPr lvl="4" algn="l">
              <a:lnSpc>
                <a:spcPct val="100000"/>
              </a:lnSpc>
              <a:spcBef>
                <a:spcPts val="0"/>
              </a:spcBef>
              <a:spcAft>
                <a:spcPts val="0"/>
              </a:spcAft>
              <a:buSzPts val="11400"/>
              <a:buNone/>
              <a:defRPr/>
            </a:lvl5pPr>
            <a:lvl6pPr lvl="5" algn="l">
              <a:lnSpc>
                <a:spcPct val="100000"/>
              </a:lnSpc>
              <a:spcBef>
                <a:spcPts val="0"/>
              </a:spcBef>
              <a:spcAft>
                <a:spcPts val="0"/>
              </a:spcAft>
              <a:buSzPts val="11400"/>
              <a:buNone/>
              <a:defRPr/>
            </a:lvl6pPr>
            <a:lvl7pPr lvl="6" algn="l">
              <a:lnSpc>
                <a:spcPct val="100000"/>
              </a:lnSpc>
              <a:spcBef>
                <a:spcPts val="0"/>
              </a:spcBef>
              <a:spcAft>
                <a:spcPts val="0"/>
              </a:spcAft>
              <a:buSzPts val="11400"/>
              <a:buNone/>
              <a:defRPr/>
            </a:lvl7pPr>
            <a:lvl8pPr lvl="7" algn="l">
              <a:lnSpc>
                <a:spcPct val="100000"/>
              </a:lnSpc>
              <a:spcBef>
                <a:spcPts val="0"/>
              </a:spcBef>
              <a:spcAft>
                <a:spcPts val="0"/>
              </a:spcAft>
              <a:buSzPts val="11400"/>
              <a:buNone/>
              <a:defRPr/>
            </a:lvl8pPr>
            <a:lvl9pPr lvl="8" algn="l">
              <a:lnSpc>
                <a:spcPct val="100000"/>
              </a:lnSpc>
              <a:spcBef>
                <a:spcPts val="0"/>
              </a:spcBef>
              <a:spcAft>
                <a:spcPts val="0"/>
              </a:spcAft>
              <a:buSzPts val="11400"/>
              <a:buNone/>
              <a:defRPr/>
            </a:lvl9pPr>
          </a:lstStyle>
          <a:p/>
        </p:txBody>
      </p:sp>
      <p:sp>
        <p:nvSpPr>
          <p:cNvPr id="27" name="Google Shape;27;p8"/>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9"/>
          <p:cNvSpPr txBox="1"/>
          <p:nvPr>
            <p:ph type="title"/>
          </p:nvPr>
        </p:nvSpPr>
        <p:spPr>
          <a:xfrm>
            <a:off x="1277051" y="2275731"/>
            <a:ext cx="11504513" cy="3095415"/>
          </a:xfrm>
          <a:prstGeom prst="rect">
            <a:avLst/>
          </a:prstGeom>
          <a:noFill/>
          <a:ln>
            <a:noFill/>
          </a:ln>
        </p:spPr>
        <p:txBody>
          <a:bodyPr anchorCtr="0" anchor="b" bIns="371025" lIns="371025" spcFirstLastPara="1" rIns="371025" wrap="square" tIns="371025">
            <a:normAutofit/>
          </a:bodyPr>
          <a:lstStyle>
            <a:lvl1pPr lvl="0" algn="l">
              <a:lnSpc>
                <a:spcPct val="100000"/>
              </a:lnSpc>
              <a:spcBef>
                <a:spcPts val="0"/>
              </a:spcBef>
              <a:spcAft>
                <a:spcPts val="0"/>
              </a:spcAft>
              <a:buSzPts val="9800"/>
              <a:buNone/>
              <a:defRPr sz="6272"/>
            </a:lvl1pPr>
            <a:lvl2pPr lvl="1" algn="l">
              <a:lnSpc>
                <a:spcPct val="100000"/>
              </a:lnSpc>
              <a:spcBef>
                <a:spcPts val="0"/>
              </a:spcBef>
              <a:spcAft>
                <a:spcPts val="0"/>
              </a:spcAft>
              <a:buSzPts val="9800"/>
              <a:buNone/>
              <a:defRPr sz="6272"/>
            </a:lvl2pPr>
            <a:lvl3pPr lvl="2" algn="l">
              <a:lnSpc>
                <a:spcPct val="100000"/>
              </a:lnSpc>
              <a:spcBef>
                <a:spcPts val="0"/>
              </a:spcBef>
              <a:spcAft>
                <a:spcPts val="0"/>
              </a:spcAft>
              <a:buSzPts val="9800"/>
              <a:buNone/>
              <a:defRPr sz="6272"/>
            </a:lvl3pPr>
            <a:lvl4pPr lvl="3" algn="l">
              <a:lnSpc>
                <a:spcPct val="100000"/>
              </a:lnSpc>
              <a:spcBef>
                <a:spcPts val="0"/>
              </a:spcBef>
              <a:spcAft>
                <a:spcPts val="0"/>
              </a:spcAft>
              <a:buSzPts val="9800"/>
              <a:buNone/>
              <a:defRPr sz="6272"/>
            </a:lvl4pPr>
            <a:lvl5pPr lvl="4" algn="l">
              <a:lnSpc>
                <a:spcPct val="100000"/>
              </a:lnSpc>
              <a:spcBef>
                <a:spcPts val="0"/>
              </a:spcBef>
              <a:spcAft>
                <a:spcPts val="0"/>
              </a:spcAft>
              <a:buSzPts val="9800"/>
              <a:buNone/>
              <a:defRPr sz="6272"/>
            </a:lvl5pPr>
            <a:lvl6pPr lvl="5" algn="l">
              <a:lnSpc>
                <a:spcPct val="100000"/>
              </a:lnSpc>
              <a:spcBef>
                <a:spcPts val="0"/>
              </a:spcBef>
              <a:spcAft>
                <a:spcPts val="0"/>
              </a:spcAft>
              <a:buSzPts val="9800"/>
              <a:buNone/>
              <a:defRPr sz="6272"/>
            </a:lvl6pPr>
            <a:lvl7pPr lvl="6" algn="l">
              <a:lnSpc>
                <a:spcPct val="100000"/>
              </a:lnSpc>
              <a:spcBef>
                <a:spcPts val="0"/>
              </a:spcBef>
              <a:spcAft>
                <a:spcPts val="0"/>
              </a:spcAft>
              <a:buSzPts val="9800"/>
              <a:buNone/>
              <a:defRPr sz="6272"/>
            </a:lvl7pPr>
            <a:lvl8pPr lvl="7" algn="l">
              <a:lnSpc>
                <a:spcPct val="100000"/>
              </a:lnSpc>
              <a:spcBef>
                <a:spcPts val="0"/>
              </a:spcBef>
              <a:spcAft>
                <a:spcPts val="0"/>
              </a:spcAft>
              <a:buSzPts val="9800"/>
              <a:buNone/>
              <a:defRPr sz="6272"/>
            </a:lvl8pPr>
            <a:lvl9pPr lvl="8" algn="l">
              <a:lnSpc>
                <a:spcPct val="100000"/>
              </a:lnSpc>
              <a:spcBef>
                <a:spcPts val="0"/>
              </a:spcBef>
              <a:spcAft>
                <a:spcPts val="0"/>
              </a:spcAft>
              <a:buSzPts val="9800"/>
              <a:buNone/>
              <a:defRPr sz="6272"/>
            </a:lvl9pPr>
          </a:lstStyle>
          <a:p/>
        </p:txBody>
      </p:sp>
      <p:sp>
        <p:nvSpPr>
          <p:cNvPr id="30" name="Google Shape;30;p9"/>
          <p:cNvSpPr txBox="1"/>
          <p:nvPr>
            <p:ph idx="1" type="body"/>
          </p:nvPr>
        </p:nvSpPr>
        <p:spPr>
          <a:xfrm>
            <a:off x="1277051" y="5691785"/>
            <a:ext cx="11504513" cy="13022745"/>
          </a:xfrm>
          <a:prstGeom prst="rect">
            <a:avLst/>
          </a:prstGeom>
          <a:noFill/>
          <a:ln>
            <a:noFill/>
          </a:ln>
        </p:spPr>
        <p:txBody>
          <a:bodyPr anchorCtr="0" anchor="t" bIns="371025" lIns="371025" spcFirstLastPara="1" rIns="371025" wrap="square" tIns="371025">
            <a:normAutofit/>
          </a:bodyPr>
          <a:lstStyle>
            <a:lvl1pPr indent="-539750" lvl="0" marL="457200" algn="l">
              <a:lnSpc>
                <a:spcPct val="115000"/>
              </a:lnSpc>
              <a:spcBef>
                <a:spcPts val="0"/>
              </a:spcBef>
              <a:spcAft>
                <a:spcPts val="0"/>
              </a:spcAft>
              <a:buSzPts val="4900"/>
              <a:buChar char="●"/>
              <a:defRPr sz="3136"/>
            </a:lvl1pPr>
            <a:lvl2pPr indent="-539750" lvl="1" marL="914400" algn="l">
              <a:lnSpc>
                <a:spcPct val="115000"/>
              </a:lnSpc>
              <a:spcBef>
                <a:spcPts val="0"/>
              </a:spcBef>
              <a:spcAft>
                <a:spcPts val="0"/>
              </a:spcAft>
              <a:buSzPts val="4900"/>
              <a:buChar char="○"/>
              <a:defRPr sz="3136"/>
            </a:lvl2pPr>
            <a:lvl3pPr indent="-539750" lvl="2" marL="1371600" algn="l">
              <a:lnSpc>
                <a:spcPct val="115000"/>
              </a:lnSpc>
              <a:spcBef>
                <a:spcPts val="0"/>
              </a:spcBef>
              <a:spcAft>
                <a:spcPts val="0"/>
              </a:spcAft>
              <a:buSzPts val="4900"/>
              <a:buChar char="■"/>
              <a:defRPr sz="3136"/>
            </a:lvl3pPr>
            <a:lvl4pPr indent="-539750" lvl="3" marL="1828800" algn="l">
              <a:lnSpc>
                <a:spcPct val="115000"/>
              </a:lnSpc>
              <a:spcBef>
                <a:spcPts val="0"/>
              </a:spcBef>
              <a:spcAft>
                <a:spcPts val="0"/>
              </a:spcAft>
              <a:buSzPts val="4900"/>
              <a:buChar char="●"/>
              <a:defRPr sz="3136"/>
            </a:lvl4pPr>
            <a:lvl5pPr indent="-539750" lvl="4" marL="2286000" algn="l">
              <a:lnSpc>
                <a:spcPct val="115000"/>
              </a:lnSpc>
              <a:spcBef>
                <a:spcPts val="0"/>
              </a:spcBef>
              <a:spcAft>
                <a:spcPts val="0"/>
              </a:spcAft>
              <a:buSzPts val="4900"/>
              <a:buChar char="○"/>
              <a:defRPr sz="3136"/>
            </a:lvl5pPr>
            <a:lvl6pPr indent="-539750" lvl="5" marL="2743200" algn="l">
              <a:lnSpc>
                <a:spcPct val="115000"/>
              </a:lnSpc>
              <a:spcBef>
                <a:spcPts val="0"/>
              </a:spcBef>
              <a:spcAft>
                <a:spcPts val="0"/>
              </a:spcAft>
              <a:buSzPts val="4900"/>
              <a:buChar char="■"/>
              <a:defRPr sz="3136"/>
            </a:lvl6pPr>
            <a:lvl7pPr indent="-539750" lvl="6" marL="3200400" algn="l">
              <a:lnSpc>
                <a:spcPct val="115000"/>
              </a:lnSpc>
              <a:spcBef>
                <a:spcPts val="0"/>
              </a:spcBef>
              <a:spcAft>
                <a:spcPts val="0"/>
              </a:spcAft>
              <a:buSzPts val="4900"/>
              <a:buChar char="●"/>
              <a:defRPr sz="3136"/>
            </a:lvl7pPr>
            <a:lvl8pPr indent="-539750" lvl="7" marL="3657600" algn="l">
              <a:lnSpc>
                <a:spcPct val="115000"/>
              </a:lnSpc>
              <a:spcBef>
                <a:spcPts val="0"/>
              </a:spcBef>
              <a:spcAft>
                <a:spcPts val="0"/>
              </a:spcAft>
              <a:buSzPts val="4900"/>
              <a:buChar char="○"/>
              <a:defRPr sz="3136"/>
            </a:lvl8pPr>
            <a:lvl9pPr indent="-539750" lvl="8" marL="4114800" algn="l">
              <a:lnSpc>
                <a:spcPct val="115000"/>
              </a:lnSpc>
              <a:spcBef>
                <a:spcPts val="0"/>
              </a:spcBef>
              <a:spcAft>
                <a:spcPts val="0"/>
              </a:spcAft>
              <a:buSzPts val="4900"/>
              <a:buChar char="■"/>
              <a:defRPr sz="3136"/>
            </a:lvl9pPr>
          </a:lstStyle>
          <a:p/>
        </p:txBody>
      </p:sp>
      <p:sp>
        <p:nvSpPr>
          <p:cNvPr id="31" name="Google Shape;31;p9"/>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10"/>
          <p:cNvSpPr txBox="1"/>
          <p:nvPr>
            <p:ph type="title"/>
          </p:nvPr>
        </p:nvSpPr>
        <p:spPr>
          <a:xfrm>
            <a:off x="2008578" y="1843809"/>
            <a:ext cx="26088982" cy="16755790"/>
          </a:xfrm>
          <a:prstGeom prst="rect">
            <a:avLst/>
          </a:prstGeom>
          <a:noFill/>
          <a:ln>
            <a:noFill/>
          </a:ln>
        </p:spPr>
        <p:txBody>
          <a:bodyPr anchorCtr="0" anchor="ctr" bIns="371025" lIns="371025" spcFirstLastPara="1" rIns="371025" wrap="square" tIns="371025">
            <a:normAutofit/>
          </a:bodyPr>
          <a:lstStyle>
            <a:lvl1pPr lvl="0" algn="l">
              <a:lnSpc>
                <a:spcPct val="100000"/>
              </a:lnSpc>
              <a:spcBef>
                <a:spcPts val="0"/>
              </a:spcBef>
              <a:spcAft>
                <a:spcPts val="0"/>
              </a:spcAft>
              <a:buSzPts val="19500"/>
              <a:buNone/>
              <a:defRPr sz="12480"/>
            </a:lvl1pPr>
            <a:lvl2pPr lvl="1" algn="l">
              <a:lnSpc>
                <a:spcPct val="100000"/>
              </a:lnSpc>
              <a:spcBef>
                <a:spcPts val="0"/>
              </a:spcBef>
              <a:spcAft>
                <a:spcPts val="0"/>
              </a:spcAft>
              <a:buSzPts val="19500"/>
              <a:buNone/>
              <a:defRPr sz="12480"/>
            </a:lvl2pPr>
            <a:lvl3pPr lvl="2" algn="l">
              <a:lnSpc>
                <a:spcPct val="100000"/>
              </a:lnSpc>
              <a:spcBef>
                <a:spcPts val="0"/>
              </a:spcBef>
              <a:spcAft>
                <a:spcPts val="0"/>
              </a:spcAft>
              <a:buSzPts val="19500"/>
              <a:buNone/>
              <a:defRPr sz="12480"/>
            </a:lvl3pPr>
            <a:lvl4pPr lvl="3" algn="l">
              <a:lnSpc>
                <a:spcPct val="100000"/>
              </a:lnSpc>
              <a:spcBef>
                <a:spcPts val="0"/>
              </a:spcBef>
              <a:spcAft>
                <a:spcPts val="0"/>
              </a:spcAft>
              <a:buSzPts val="19500"/>
              <a:buNone/>
              <a:defRPr sz="12480"/>
            </a:lvl4pPr>
            <a:lvl5pPr lvl="4" algn="l">
              <a:lnSpc>
                <a:spcPct val="100000"/>
              </a:lnSpc>
              <a:spcBef>
                <a:spcPts val="0"/>
              </a:spcBef>
              <a:spcAft>
                <a:spcPts val="0"/>
              </a:spcAft>
              <a:buSzPts val="19500"/>
              <a:buNone/>
              <a:defRPr sz="12480"/>
            </a:lvl5pPr>
            <a:lvl6pPr lvl="5" algn="l">
              <a:lnSpc>
                <a:spcPct val="100000"/>
              </a:lnSpc>
              <a:spcBef>
                <a:spcPts val="0"/>
              </a:spcBef>
              <a:spcAft>
                <a:spcPts val="0"/>
              </a:spcAft>
              <a:buSzPts val="19500"/>
              <a:buNone/>
              <a:defRPr sz="12480"/>
            </a:lvl6pPr>
            <a:lvl7pPr lvl="6" algn="l">
              <a:lnSpc>
                <a:spcPct val="100000"/>
              </a:lnSpc>
              <a:spcBef>
                <a:spcPts val="0"/>
              </a:spcBef>
              <a:spcAft>
                <a:spcPts val="0"/>
              </a:spcAft>
              <a:buSzPts val="19500"/>
              <a:buNone/>
              <a:defRPr sz="12480"/>
            </a:lvl7pPr>
            <a:lvl8pPr lvl="7" algn="l">
              <a:lnSpc>
                <a:spcPct val="100000"/>
              </a:lnSpc>
              <a:spcBef>
                <a:spcPts val="0"/>
              </a:spcBef>
              <a:spcAft>
                <a:spcPts val="0"/>
              </a:spcAft>
              <a:buSzPts val="19500"/>
              <a:buNone/>
              <a:defRPr sz="12480"/>
            </a:lvl8pPr>
            <a:lvl9pPr lvl="8" algn="l">
              <a:lnSpc>
                <a:spcPct val="100000"/>
              </a:lnSpc>
              <a:spcBef>
                <a:spcPts val="0"/>
              </a:spcBef>
              <a:spcAft>
                <a:spcPts val="0"/>
              </a:spcAft>
              <a:buSzPts val="19500"/>
              <a:buNone/>
              <a:defRPr sz="12480"/>
            </a:lvl9pPr>
          </a:lstStyle>
          <a:p/>
        </p:txBody>
      </p:sp>
      <p:sp>
        <p:nvSpPr>
          <p:cNvPr id="34" name="Google Shape;34;p10"/>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11"/>
          <p:cNvSpPr/>
          <p:nvPr/>
        </p:nvSpPr>
        <p:spPr>
          <a:xfrm>
            <a:off x="18731707" y="-511"/>
            <a:ext cx="18731707" cy="21067713"/>
          </a:xfrm>
          <a:prstGeom prst="rect">
            <a:avLst/>
          </a:prstGeom>
          <a:solidFill>
            <a:schemeClr val="lt2"/>
          </a:solidFill>
          <a:ln>
            <a:noFill/>
          </a:ln>
        </p:spPr>
        <p:txBody>
          <a:bodyPr anchorCtr="0" anchor="ctr" bIns="237450" lIns="237450" spcFirstLastPara="1" rIns="237450" wrap="square" tIns="237450">
            <a:noAutofit/>
          </a:bodyPr>
          <a:lstStyle/>
          <a:p>
            <a:pPr indent="0" lvl="0" marL="0" marR="0" rtl="0" algn="l">
              <a:lnSpc>
                <a:spcPct val="100000"/>
              </a:lnSpc>
              <a:spcBef>
                <a:spcPts val="0"/>
              </a:spcBef>
              <a:spcAft>
                <a:spcPts val="0"/>
              </a:spcAft>
              <a:buClr>
                <a:srgbClr val="000000"/>
              </a:buClr>
              <a:buSzPts val="1400"/>
              <a:buFont typeface="Arial"/>
              <a:buNone/>
            </a:pPr>
            <a:r>
              <a:t/>
            </a:r>
            <a:endParaRPr b="0" i="0" sz="896" u="none" cap="none" strike="noStrike">
              <a:solidFill>
                <a:srgbClr val="000000"/>
              </a:solidFill>
              <a:latin typeface="Arial"/>
              <a:ea typeface="Arial"/>
              <a:cs typeface="Arial"/>
              <a:sym typeface="Arial"/>
            </a:endParaRPr>
          </a:p>
        </p:txBody>
      </p:sp>
      <p:sp>
        <p:nvSpPr>
          <p:cNvPr id="37" name="Google Shape;37;p11"/>
          <p:cNvSpPr txBox="1"/>
          <p:nvPr>
            <p:ph type="title"/>
          </p:nvPr>
        </p:nvSpPr>
        <p:spPr>
          <a:xfrm>
            <a:off x="1087766" y="5051070"/>
            <a:ext cx="16573586" cy="6071406"/>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17100"/>
              <a:buNone/>
              <a:defRPr sz="10944"/>
            </a:lvl1pPr>
            <a:lvl2pPr lvl="1" algn="ctr">
              <a:lnSpc>
                <a:spcPct val="100000"/>
              </a:lnSpc>
              <a:spcBef>
                <a:spcPts val="0"/>
              </a:spcBef>
              <a:spcAft>
                <a:spcPts val="0"/>
              </a:spcAft>
              <a:buSzPts val="17100"/>
              <a:buNone/>
              <a:defRPr sz="10944"/>
            </a:lvl2pPr>
            <a:lvl3pPr lvl="2" algn="ctr">
              <a:lnSpc>
                <a:spcPct val="100000"/>
              </a:lnSpc>
              <a:spcBef>
                <a:spcPts val="0"/>
              </a:spcBef>
              <a:spcAft>
                <a:spcPts val="0"/>
              </a:spcAft>
              <a:buSzPts val="17100"/>
              <a:buNone/>
              <a:defRPr sz="10944"/>
            </a:lvl3pPr>
            <a:lvl4pPr lvl="3" algn="ctr">
              <a:lnSpc>
                <a:spcPct val="100000"/>
              </a:lnSpc>
              <a:spcBef>
                <a:spcPts val="0"/>
              </a:spcBef>
              <a:spcAft>
                <a:spcPts val="0"/>
              </a:spcAft>
              <a:buSzPts val="17100"/>
              <a:buNone/>
              <a:defRPr sz="10944"/>
            </a:lvl4pPr>
            <a:lvl5pPr lvl="4" algn="ctr">
              <a:lnSpc>
                <a:spcPct val="100000"/>
              </a:lnSpc>
              <a:spcBef>
                <a:spcPts val="0"/>
              </a:spcBef>
              <a:spcAft>
                <a:spcPts val="0"/>
              </a:spcAft>
              <a:buSzPts val="17100"/>
              <a:buNone/>
              <a:defRPr sz="10944"/>
            </a:lvl5pPr>
            <a:lvl6pPr lvl="5" algn="ctr">
              <a:lnSpc>
                <a:spcPct val="100000"/>
              </a:lnSpc>
              <a:spcBef>
                <a:spcPts val="0"/>
              </a:spcBef>
              <a:spcAft>
                <a:spcPts val="0"/>
              </a:spcAft>
              <a:buSzPts val="17100"/>
              <a:buNone/>
              <a:defRPr sz="10944"/>
            </a:lvl6pPr>
            <a:lvl7pPr lvl="6" algn="ctr">
              <a:lnSpc>
                <a:spcPct val="100000"/>
              </a:lnSpc>
              <a:spcBef>
                <a:spcPts val="0"/>
              </a:spcBef>
              <a:spcAft>
                <a:spcPts val="0"/>
              </a:spcAft>
              <a:buSzPts val="17100"/>
              <a:buNone/>
              <a:defRPr sz="10944"/>
            </a:lvl7pPr>
            <a:lvl8pPr lvl="7" algn="ctr">
              <a:lnSpc>
                <a:spcPct val="100000"/>
              </a:lnSpc>
              <a:spcBef>
                <a:spcPts val="0"/>
              </a:spcBef>
              <a:spcAft>
                <a:spcPts val="0"/>
              </a:spcAft>
              <a:buSzPts val="17100"/>
              <a:buNone/>
              <a:defRPr sz="10944"/>
            </a:lvl8pPr>
            <a:lvl9pPr lvl="8" algn="ctr">
              <a:lnSpc>
                <a:spcPct val="100000"/>
              </a:lnSpc>
              <a:spcBef>
                <a:spcPts val="0"/>
              </a:spcBef>
              <a:spcAft>
                <a:spcPts val="0"/>
              </a:spcAft>
              <a:buSzPts val="17100"/>
              <a:buNone/>
              <a:defRPr sz="10944"/>
            </a:lvl9pPr>
          </a:lstStyle>
          <a:p/>
        </p:txBody>
      </p:sp>
      <p:sp>
        <p:nvSpPr>
          <p:cNvPr id="38" name="Google Shape;38;p11"/>
          <p:cNvSpPr txBox="1"/>
          <p:nvPr>
            <p:ph idx="1" type="subTitle"/>
          </p:nvPr>
        </p:nvSpPr>
        <p:spPr>
          <a:xfrm>
            <a:off x="1087766" y="11481361"/>
            <a:ext cx="16573586" cy="5058993"/>
          </a:xfrm>
          <a:prstGeom prst="rect">
            <a:avLst/>
          </a:prstGeom>
          <a:noFill/>
          <a:ln>
            <a:noFill/>
          </a:ln>
        </p:spPr>
        <p:txBody>
          <a:bodyPr anchorCtr="0" anchor="t" bIns="371025" lIns="371025" spcFirstLastPara="1" rIns="371025" wrap="square" tIns="371025">
            <a:normAutofit/>
          </a:bodyPr>
          <a:lstStyle>
            <a:lvl1pPr lvl="0" algn="ctr">
              <a:lnSpc>
                <a:spcPct val="100000"/>
              </a:lnSpc>
              <a:spcBef>
                <a:spcPts val="0"/>
              </a:spcBef>
              <a:spcAft>
                <a:spcPts val="0"/>
              </a:spcAft>
              <a:buSzPts val="8500"/>
              <a:buNone/>
              <a:defRPr sz="5440"/>
            </a:lvl1pPr>
            <a:lvl2pPr lvl="1" algn="ctr">
              <a:lnSpc>
                <a:spcPct val="100000"/>
              </a:lnSpc>
              <a:spcBef>
                <a:spcPts val="0"/>
              </a:spcBef>
              <a:spcAft>
                <a:spcPts val="0"/>
              </a:spcAft>
              <a:buSzPts val="8500"/>
              <a:buNone/>
              <a:defRPr sz="5440"/>
            </a:lvl2pPr>
            <a:lvl3pPr lvl="2" algn="ctr">
              <a:lnSpc>
                <a:spcPct val="100000"/>
              </a:lnSpc>
              <a:spcBef>
                <a:spcPts val="0"/>
              </a:spcBef>
              <a:spcAft>
                <a:spcPts val="0"/>
              </a:spcAft>
              <a:buSzPts val="8500"/>
              <a:buNone/>
              <a:defRPr sz="5440"/>
            </a:lvl3pPr>
            <a:lvl4pPr lvl="3" algn="ctr">
              <a:lnSpc>
                <a:spcPct val="100000"/>
              </a:lnSpc>
              <a:spcBef>
                <a:spcPts val="0"/>
              </a:spcBef>
              <a:spcAft>
                <a:spcPts val="0"/>
              </a:spcAft>
              <a:buSzPts val="8500"/>
              <a:buNone/>
              <a:defRPr sz="5440"/>
            </a:lvl4pPr>
            <a:lvl5pPr lvl="4" algn="ctr">
              <a:lnSpc>
                <a:spcPct val="100000"/>
              </a:lnSpc>
              <a:spcBef>
                <a:spcPts val="0"/>
              </a:spcBef>
              <a:spcAft>
                <a:spcPts val="0"/>
              </a:spcAft>
              <a:buSzPts val="8500"/>
              <a:buNone/>
              <a:defRPr sz="5440"/>
            </a:lvl5pPr>
            <a:lvl6pPr lvl="5" algn="ctr">
              <a:lnSpc>
                <a:spcPct val="100000"/>
              </a:lnSpc>
              <a:spcBef>
                <a:spcPts val="0"/>
              </a:spcBef>
              <a:spcAft>
                <a:spcPts val="0"/>
              </a:spcAft>
              <a:buSzPts val="8500"/>
              <a:buNone/>
              <a:defRPr sz="5440"/>
            </a:lvl6pPr>
            <a:lvl7pPr lvl="6" algn="ctr">
              <a:lnSpc>
                <a:spcPct val="100000"/>
              </a:lnSpc>
              <a:spcBef>
                <a:spcPts val="0"/>
              </a:spcBef>
              <a:spcAft>
                <a:spcPts val="0"/>
              </a:spcAft>
              <a:buSzPts val="8500"/>
              <a:buNone/>
              <a:defRPr sz="5440"/>
            </a:lvl7pPr>
            <a:lvl8pPr lvl="7" algn="ctr">
              <a:lnSpc>
                <a:spcPct val="100000"/>
              </a:lnSpc>
              <a:spcBef>
                <a:spcPts val="0"/>
              </a:spcBef>
              <a:spcAft>
                <a:spcPts val="0"/>
              </a:spcAft>
              <a:buSzPts val="8500"/>
              <a:buNone/>
              <a:defRPr sz="5440"/>
            </a:lvl8pPr>
            <a:lvl9pPr lvl="8" algn="ctr">
              <a:lnSpc>
                <a:spcPct val="100000"/>
              </a:lnSpc>
              <a:spcBef>
                <a:spcPts val="0"/>
              </a:spcBef>
              <a:spcAft>
                <a:spcPts val="0"/>
              </a:spcAft>
              <a:buSzPts val="8500"/>
              <a:buNone/>
              <a:defRPr sz="5440"/>
            </a:lvl9pPr>
          </a:lstStyle>
          <a:p/>
        </p:txBody>
      </p:sp>
      <p:sp>
        <p:nvSpPr>
          <p:cNvPr id="39" name="Google Shape;39;p11"/>
          <p:cNvSpPr txBox="1"/>
          <p:nvPr>
            <p:ph idx="2" type="body"/>
          </p:nvPr>
        </p:nvSpPr>
        <p:spPr>
          <a:xfrm>
            <a:off x="20237372" y="2965802"/>
            <a:ext cx="15720376" cy="15135123"/>
          </a:xfrm>
          <a:prstGeom prst="rect">
            <a:avLst/>
          </a:prstGeom>
          <a:noFill/>
          <a:ln>
            <a:noFill/>
          </a:ln>
        </p:spPr>
        <p:txBody>
          <a:bodyPr anchorCtr="0" anchor="ctr" bIns="371025" lIns="371025" spcFirstLastPara="1" rIns="371025" wrap="square" tIns="371025">
            <a:normAutofit/>
          </a:bodyPr>
          <a:lstStyle>
            <a:lvl1pPr indent="-692150" lvl="0" marL="457200" algn="l">
              <a:lnSpc>
                <a:spcPct val="115000"/>
              </a:lnSpc>
              <a:spcBef>
                <a:spcPts val="0"/>
              </a:spcBef>
              <a:spcAft>
                <a:spcPts val="0"/>
              </a:spcAft>
              <a:buSzPts val="7300"/>
              <a:buChar char="●"/>
              <a:defRPr/>
            </a:lvl1pPr>
            <a:lvl2pPr indent="-590550" lvl="1" marL="914400" algn="l">
              <a:lnSpc>
                <a:spcPct val="115000"/>
              </a:lnSpc>
              <a:spcBef>
                <a:spcPts val="0"/>
              </a:spcBef>
              <a:spcAft>
                <a:spcPts val="0"/>
              </a:spcAft>
              <a:buSzPts val="5700"/>
              <a:buChar char="○"/>
              <a:defRPr/>
            </a:lvl2pPr>
            <a:lvl3pPr indent="-590550" lvl="2" marL="1371600" algn="l">
              <a:lnSpc>
                <a:spcPct val="115000"/>
              </a:lnSpc>
              <a:spcBef>
                <a:spcPts val="0"/>
              </a:spcBef>
              <a:spcAft>
                <a:spcPts val="0"/>
              </a:spcAft>
              <a:buSzPts val="5700"/>
              <a:buChar char="■"/>
              <a:defRPr/>
            </a:lvl3pPr>
            <a:lvl4pPr indent="-590550" lvl="3" marL="1828800" algn="l">
              <a:lnSpc>
                <a:spcPct val="115000"/>
              </a:lnSpc>
              <a:spcBef>
                <a:spcPts val="0"/>
              </a:spcBef>
              <a:spcAft>
                <a:spcPts val="0"/>
              </a:spcAft>
              <a:buSzPts val="5700"/>
              <a:buChar char="●"/>
              <a:defRPr/>
            </a:lvl4pPr>
            <a:lvl5pPr indent="-590550" lvl="4" marL="2286000" algn="l">
              <a:lnSpc>
                <a:spcPct val="115000"/>
              </a:lnSpc>
              <a:spcBef>
                <a:spcPts val="0"/>
              </a:spcBef>
              <a:spcAft>
                <a:spcPts val="0"/>
              </a:spcAft>
              <a:buSzPts val="5700"/>
              <a:buChar char="○"/>
              <a:defRPr/>
            </a:lvl5pPr>
            <a:lvl6pPr indent="-590550" lvl="5" marL="2743200" algn="l">
              <a:lnSpc>
                <a:spcPct val="115000"/>
              </a:lnSpc>
              <a:spcBef>
                <a:spcPts val="0"/>
              </a:spcBef>
              <a:spcAft>
                <a:spcPts val="0"/>
              </a:spcAft>
              <a:buSzPts val="5700"/>
              <a:buChar char="■"/>
              <a:defRPr/>
            </a:lvl6pPr>
            <a:lvl7pPr indent="-590550" lvl="6" marL="3200400" algn="l">
              <a:lnSpc>
                <a:spcPct val="115000"/>
              </a:lnSpc>
              <a:spcBef>
                <a:spcPts val="0"/>
              </a:spcBef>
              <a:spcAft>
                <a:spcPts val="0"/>
              </a:spcAft>
              <a:buSzPts val="5700"/>
              <a:buChar char="●"/>
              <a:defRPr/>
            </a:lvl7pPr>
            <a:lvl8pPr indent="-590550" lvl="7" marL="3657600" algn="l">
              <a:lnSpc>
                <a:spcPct val="115000"/>
              </a:lnSpc>
              <a:spcBef>
                <a:spcPts val="0"/>
              </a:spcBef>
              <a:spcAft>
                <a:spcPts val="0"/>
              </a:spcAft>
              <a:buSzPts val="5700"/>
              <a:buChar char="○"/>
              <a:defRPr/>
            </a:lvl8pPr>
            <a:lvl9pPr indent="-590550" lvl="8" marL="4114800" algn="l">
              <a:lnSpc>
                <a:spcPct val="115000"/>
              </a:lnSpc>
              <a:spcBef>
                <a:spcPts val="0"/>
              </a:spcBef>
              <a:spcAft>
                <a:spcPts val="0"/>
              </a:spcAft>
              <a:buSzPts val="5700"/>
              <a:buChar char="■"/>
              <a:defRPr/>
            </a:lvl9pPr>
          </a:lstStyle>
          <a:p/>
        </p:txBody>
      </p:sp>
      <p:sp>
        <p:nvSpPr>
          <p:cNvPr id="40" name="Google Shape;40;p11"/>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2"/>
          <p:cNvSpPr txBox="1"/>
          <p:nvPr>
            <p:ph idx="1" type="body"/>
          </p:nvPr>
        </p:nvSpPr>
        <p:spPr>
          <a:xfrm>
            <a:off x="1277051" y="17328384"/>
            <a:ext cx="24577171" cy="2478521"/>
          </a:xfrm>
          <a:prstGeom prst="rect">
            <a:avLst/>
          </a:prstGeom>
          <a:noFill/>
          <a:ln>
            <a:noFill/>
          </a:ln>
        </p:spPr>
        <p:txBody>
          <a:bodyPr anchorCtr="0" anchor="ctr" bIns="371025" lIns="371025" spcFirstLastPara="1" rIns="371025" wrap="square" tIns="371025">
            <a:normAutofit/>
          </a:bodyPr>
          <a:lstStyle>
            <a:lvl1pPr indent="-228600" lvl="0" marL="457200" algn="l">
              <a:lnSpc>
                <a:spcPct val="100000"/>
              </a:lnSpc>
              <a:spcBef>
                <a:spcPts val="0"/>
              </a:spcBef>
              <a:spcAft>
                <a:spcPts val="0"/>
              </a:spcAft>
              <a:buSzPts val="7300"/>
              <a:buNone/>
              <a:defRPr/>
            </a:lvl1pPr>
          </a:lstStyle>
          <a:p/>
        </p:txBody>
      </p:sp>
      <p:sp>
        <p:nvSpPr>
          <p:cNvPr id="43" name="Google Shape;43;p12"/>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3"/>
          <p:cNvSpPr txBox="1"/>
          <p:nvPr>
            <p:ph hasCustomPrompt="1" type="title"/>
          </p:nvPr>
        </p:nvSpPr>
        <p:spPr>
          <a:xfrm>
            <a:off x="1277050" y="4530674"/>
            <a:ext cx="34909415" cy="8042472"/>
          </a:xfrm>
          <a:prstGeom prst="rect">
            <a:avLst/>
          </a:prstGeom>
          <a:noFill/>
          <a:ln>
            <a:noFill/>
          </a:ln>
        </p:spPr>
        <p:txBody>
          <a:bodyPr anchorCtr="0" anchor="b" bIns="371025" lIns="371025" spcFirstLastPara="1" rIns="371025" wrap="square" tIns="371025">
            <a:normAutofit/>
          </a:bodyPr>
          <a:lstStyle>
            <a:lvl1pPr lvl="0" algn="ctr">
              <a:lnSpc>
                <a:spcPct val="100000"/>
              </a:lnSpc>
              <a:spcBef>
                <a:spcPts val="0"/>
              </a:spcBef>
              <a:spcAft>
                <a:spcPts val="0"/>
              </a:spcAft>
              <a:buSzPts val="48700"/>
              <a:buNone/>
              <a:defRPr sz="31168"/>
            </a:lvl1pPr>
            <a:lvl2pPr lvl="1" algn="ctr">
              <a:lnSpc>
                <a:spcPct val="100000"/>
              </a:lnSpc>
              <a:spcBef>
                <a:spcPts val="0"/>
              </a:spcBef>
              <a:spcAft>
                <a:spcPts val="0"/>
              </a:spcAft>
              <a:buSzPts val="48700"/>
              <a:buNone/>
              <a:defRPr sz="31168"/>
            </a:lvl2pPr>
            <a:lvl3pPr lvl="2" algn="ctr">
              <a:lnSpc>
                <a:spcPct val="100000"/>
              </a:lnSpc>
              <a:spcBef>
                <a:spcPts val="0"/>
              </a:spcBef>
              <a:spcAft>
                <a:spcPts val="0"/>
              </a:spcAft>
              <a:buSzPts val="48700"/>
              <a:buNone/>
              <a:defRPr sz="31168"/>
            </a:lvl3pPr>
            <a:lvl4pPr lvl="3" algn="ctr">
              <a:lnSpc>
                <a:spcPct val="100000"/>
              </a:lnSpc>
              <a:spcBef>
                <a:spcPts val="0"/>
              </a:spcBef>
              <a:spcAft>
                <a:spcPts val="0"/>
              </a:spcAft>
              <a:buSzPts val="48700"/>
              <a:buNone/>
              <a:defRPr sz="31168"/>
            </a:lvl4pPr>
            <a:lvl5pPr lvl="4" algn="ctr">
              <a:lnSpc>
                <a:spcPct val="100000"/>
              </a:lnSpc>
              <a:spcBef>
                <a:spcPts val="0"/>
              </a:spcBef>
              <a:spcAft>
                <a:spcPts val="0"/>
              </a:spcAft>
              <a:buSzPts val="48700"/>
              <a:buNone/>
              <a:defRPr sz="31168"/>
            </a:lvl5pPr>
            <a:lvl6pPr lvl="5" algn="ctr">
              <a:lnSpc>
                <a:spcPct val="100000"/>
              </a:lnSpc>
              <a:spcBef>
                <a:spcPts val="0"/>
              </a:spcBef>
              <a:spcAft>
                <a:spcPts val="0"/>
              </a:spcAft>
              <a:buSzPts val="48700"/>
              <a:buNone/>
              <a:defRPr sz="31168"/>
            </a:lvl6pPr>
            <a:lvl7pPr lvl="6" algn="ctr">
              <a:lnSpc>
                <a:spcPct val="100000"/>
              </a:lnSpc>
              <a:spcBef>
                <a:spcPts val="0"/>
              </a:spcBef>
              <a:spcAft>
                <a:spcPts val="0"/>
              </a:spcAft>
              <a:buSzPts val="48700"/>
              <a:buNone/>
              <a:defRPr sz="31168"/>
            </a:lvl7pPr>
            <a:lvl8pPr lvl="7" algn="ctr">
              <a:lnSpc>
                <a:spcPct val="100000"/>
              </a:lnSpc>
              <a:spcBef>
                <a:spcPts val="0"/>
              </a:spcBef>
              <a:spcAft>
                <a:spcPts val="0"/>
              </a:spcAft>
              <a:buSzPts val="48700"/>
              <a:buNone/>
              <a:defRPr sz="31168"/>
            </a:lvl8pPr>
            <a:lvl9pPr lvl="8" algn="ctr">
              <a:lnSpc>
                <a:spcPct val="100000"/>
              </a:lnSpc>
              <a:spcBef>
                <a:spcPts val="0"/>
              </a:spcBef>
              <a:spcAft>
                <a:spcPts val="0"/>
              </a:spcAft>
              <a:buSzPts val="48700"/>
              <a:buNone/>
              <a:defRPr sz="31168"/>
            </a:lvl9pPr>
          </a:lstStyle>
          <a:p>
            <a:r>
              <a:t>xx%</a:t>
            </a:r>
          </a:p>
        </p:txBody>
      </p:sp>
      <p:sp>
        <p:nvSpPr>
          <p:cNvPr id="46" name="Google Shape;46;p13"/>
          <p:cNvSpPr txBox="1"/>
          <p:nvPr>
            <p:ph idx="1" type="body"/>
          </p:nvPr>
        </p:nvSpPr>
        <p:spPr>
          <a:xfrm>
            <a:off x="1277050" y="12911475"/>
            <a:ext cx="34909415" cy="5327984"/>
          </a:xfrm>
          <a:prstGeom prst="rect">
            <a:avLst/>
          </a:prstGeom>
          <a:noFill/>
          <a:ln>
            <a:noFill/>
          </a:ln>
        </p:spPr>
        <p:txBody>
          <a:bodyPr anchorCtr="0" anchor="t" bIns="371025" lIns="371025" spcFirstLastPara="1" rIns="371025" wrap="square" tIns="371025">
            <a:normAutofit/>
          </a:bodyPr>
          <a:lstStyle>
            <a:lvl1pPr indent="-692150" lvl="0" marL="457200" algn="ctr">
              <a:lnSpc>
                <a:spcPct val="115000"/>
              </a:lnSpc>
              <a:spcBef>
                <a:spcPts val="0"/>
              </a:spcBef>
              <a:spcAft>
                <a:spcPts val="0"/>
              </a:spcAft>
              <a:buSzPts val="7300"/>
              <a:buChar char="●"/>
              <a:defRPr/>
            </a:lvl1pPr>
            <a:lvl2pPr indent="-590550" lvl="1" marL="914400" algn="ctr">
              <a:lnSpc>
                <a:spcPct val="115000"/>
              </a:lnSpc>
              <a:spcBef>
                <a:spcPts val="0"/>
              </a:spcBef>
              <a:spcAft>
                <a:spcPts val="0"/>
              </a:spcAft>
              <a:buSzPts val="5700"/>
              <a:buChar char="○"/>
              <a:defRPr/>
            </a:lvl2pPr>
            <a:lvl3pPr indent="-590550" lvl="2" marL="1371600" algn="ctr">
              <a:lnSpc>
                <a:spcPct val="115000"/>
              </a:lnSpc>
              <a:spcBef>
                <a:spcPts val="0"/>
              </a:spcBef>
              <a:spcAft>
                <a:spcPts val="0"/>
              </a:spcAft>
              <a:buSzPts val="5700"/>
              <a:buChar char="■"/>
              <a:defRPr/>
            </a:lvl3pPr>
            <a:lvl4pPr indent="-590550" lvl="3" marL="1828800" algn="ctr">
              <a:lnSpc>
                <a:spcPct val="115000"/>
              </a:lnSpc>
              <a:spcBef>
                <a:spcPts val="0"/>
              </a:spcBef>
              <a:spcAft>
                <a:spcPts val="0"/>
              </a:spcAft>
              <a:buSzPts val="5700"/>
              <a:buChar char="●"/>
              <a:defRPr/>
            </a:lvl4pPr>
            <a:lvl5pPr indent="-590550" lvl="4" marL="2286000" algn="ctr">
              <a:lnSpc>
                <a:spcPct val="115000"/>
              </a:lnSpc>
              <a:spcBef>
                <a:spcPts val="0"/>
              </a:spcBef>
              <a:spcAft>
                <a:spcPts val="0"/>
              </a:spcAft>
              <a:buSzPts val="5700"/>
              <a:buChar char="○"/>
              <a:defRPr/>
            </a:lvl5pPr>
            <a:lvl6pPr indent="-590550" lvl="5" marL="2743200" algn="ctr">
              <a:lnSpc>
                <a:spcPct val="115000"/>
              </a:lnSpc>
              <a:spcBef>
                <a:spcPts val="0"/>
              </a:spcBef>
              <a:spcAft>
                <a:spcPts val="0"/>
              </a:spcAft>
              <a:buSzPts val="5700"/>
              <a:buChar char="■"/>
              <a:defRPr/>
            </a:lvl6pPr>
            <a:lvl7pPr indent="-590550" lvl="6" marL="3200400" algn="ctr">
              <a:lnSpc>
                <a:spcPct val="115000"/>
              </a:lnSpc>
              <a:spcBef>
                <a:spcPts val="0"/>
              </a:spcBef>
              <a:spcAft>
                <a:spcPts val="0"/>
              </a:spcAft>
              <a:buSzPts val="5700"/>
              <a:buChar char="●"/>
              <a:defRPr/>
            </a:lvl7pPr>
            <a:lvl8pPr indent="-590550" lvl="7" marL="3657600" algn="ctr">
              <a:lnSpc>
                <a:spcPct val="115000"/>
              </a:lnSpc>
              <a:spcBef>
                <a:spcPts val="0"/>
              </a:spcBef>
              <a:spcAft>
                <a:spcPts val="0"/>
              </a:spcAft>
              <a:buSzPts val="5700"/>
              <a:buChar char="○"/>
              <a:defRPr/>
            </a:lvl8pPr>
            <a:lvl9pPr indent="-590550" lvl="8" marL="4114800" algn="ctr">
              <a:lnSpc>
                <a:spcPct val="115000"/>
              </a:lnSpc>
              <a:spcBef>
                <a:spcPts val="0"/>
              </a:spcBef>
              <a:spcAft>
                <a:spcPts val="0"/>
              </a:spcAft>
              <a:buSzPts val="5700"/>
              <a:buChar char="■"/>
              <a:defRPr/>
            </a:lvl9pPr>
          </a:lstStyle>
          <a:p/>
        </p:txBody>
      </p:sp>
      <p:sp>
        <p:nvSpPr>
          <p:cNvPr id="47" name="Google Shape;47;p1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4"/>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3"/>
          <p:cNvSpPr txBox="1"/>
          <p:nvPr>
            <p:ph type="title"/>
          </p:nvPr>
        </p:nvSpPr>
        <p:spPr>
          <a:xfrm>
            <a:off x="1277050" y="1822818"/>
            <a:ext cx="34909415" cy="2345849"/>
          </a:xfrm>
          <a:prstGeom prst="rect">
            <a:avLst/>
          </a:prstGeom>
          <a:noFill/>
          <a:ln>
            <a:noFill/>
          </a:ln>
        </p:spPr>
        <p:txBody>
          <a:bodyPr anchorCtr="0" anchor="t" bIns="371025" lIns="371025" spcFirstLastPara="1" rIns="371025" wrap="square" tIns="371025">
            <a:normAutofit/>
          </a:bodyPr>
          <a:lstStyle>
            <a:lvl1pPr lvl="0"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2pPr>
            <a:lvl3pPr lvl="2"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3pPr>
            <a:lvl4pPr lvl="3"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4pPr>
            <a:lvl5pPr lvl="4"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5pPr>
            <a:lvl6pPr lvl="5"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6pPr>
            <a:lvl7pPr lvl="6"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7pPr>
            <a:lvl8pPr lvl="7"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8pPr>
            <a:lvl9pPr lvl="8" marR="0" rtl="0" algn="l">
              <a:lnSpc>
                <a:spcPct val="100000"/>
              </a:lnSpc>
              <a:spcBef>
                <a:spcPts val="0"/>
              </a:spcBef>
              <a:spcAft>
                <a:spcPts val="0"/>
              </a:spcAft>
              <a:buClr>
                <a:schemeClr val="dk1"/>
              </a:buClr>
              <a:buSzPts val="11400"/>
              <a:buFont typeface="Arial"/>
              <a:buNone/>
              <a:defRPr b="0" i="0" sz="11400" u="none" cap="none" strike="noStrike">
                <a:solidFill>
                  <a:schemeClr val="dk1"/>
                </a:solidFill>
                <a:latin typeface="Arial"/>
                <a:ea typeface="Arial"/>
                <a:cs typeface="Arial"/>
                <a:sym typeface="Arial"/>
              </a:defRPr>
            </a:lvl9pPr>
          </a:lstStyle>
          <a:p/>
        </p:txBody>
      </p:sp>
      <p:sp>
        <p:nvSpPr>
          <p:cNvPr id="7" name="Google Shape;7;p3"/>
          <p:cNvSpPr txBox="1"/>
          <p:nvPr>
            <p:ph idx="1" type="body"/>
          </p:nvPr>
        </p:nvSpPr>
        <p:spPr>
          <a:xfrm>
            <a:off x="1277050" y="4720524"/>
            <a:ext cx="34909415" cy="13993494"/>
          </a:xfrm>
          <a:prstGeom prst="rect">
            <a:avLst/>
          </a:prstGeom>
          <a:noFill/>
          <a:ln>
            <a:noFill/>
          </a:ln>
        </p:spPr>
        <p:txBody>
          <a:bodyPr anchorCtr="0" anchor="t" bIns="371025" lIns="371025" spcFirstLastPara="1" rIns="371025" wrap="square" tIns="371025">
            <a:normAutofit/>
          </a:bodyPr>
          <a:lstStyle>
            <a:lvl1pPr indent="-692150" lvl="0" marL="457200" marR="0" rtl="0" algn="l">
              <a:lnSpc>
                <a:spcPct val="115000"/>
              </a:lnSpc>
              <a:spcBef>
                <a:spcPts val="0"/>
              </a:spcBef>
              <a:spcAft>
                <a:spcPts val="0"/>
              </a:spcAft>
              <a:buClr>
                <a:schemeClr val="dk2"/>
              </a:buClr>
              <a:buSzPts val="7300"/>
              <a:buFont typeface="Arial"/>
              <a:buChar char="●"/>
              <a:defRPr b="0" i="0" sz="7300" u="none" cap="none" strike="noStrike">
                <a:solidFill>
                  <a:schemeClr val="dk2"/>
                </a:solidFill>
                <a:latin typeface="Arial"/>
                <a:ea typeface="Arial"/>
                <a:cs typeface="Arial"/>
                <a:sym typeface="Arial"/>
              </a:defRPr>
            </a:lvl1pPr>
            <a:lvl2pPr indent="-590550" lvl="1" marL="914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2pPr>
            <a:lvl3pPr indent="-590550" lvl="2" marL="1371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3pPr>
            <a:lvl4pPr indent="-590550" lvl="3" marL="1828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4pPr>
            <a:lvl5pPr indent="-590550" lvl="4" marL="22860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5pPr>
            <a:lvl6pPr indent="-590550" lvl="5" marL="27432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6pPr>
            <a:lvl7pPr indent="-590550" lvl="6" marL="32004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7pPr>
            <a:lvl8pPr indent="-590550" lvl="7" marL="36576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8pPr>
            <a:lvl9pPr indent="-590550" lvl="8" marL="4114800" marR="0" rtl="0" algn="l">
              <a:lnSpc>
                <a:spcPct val="115000"/>
              </a:lnSpc>
              <a:spcBef>
                <a:spcPts val="0"/>
              </a:spcBef>
              <a:spcAft>
                <a:spcPts val="0"/>
              </a:spcAft>
              <a:buClr>
                <a:schemeClr val="dk2"/>
              </a:buClr>
              <a:buSzPts val="5700"/>
              <a:buFont typeface="Arial"/>
              <a:buChar char="■"/>
              <a:defRPr b="0" i="0" sz="5700" u="none" cap="none" strike="noStrike">
                <a:solidFill>
                  <a:schemeClr val="dk2"/>
                </a:solidFill>
                <a:latin typeface="Arial"/>
                <a:ea typeface="Arial"/>
                <a:cs typeface="Arial"/>
                <a:sym typeface="Arial"/>
              </a:defRPr>
            </a:lvl9pPr>
          </a:lstStyle>
          <a:p/>
        </p:txBody>
      </p:sp>
      <p:sp>
        <p:nvSpPr>
          <p:cNvPr id="8" name="Google Shape;8;p3"/>
          <p:cNvSpPr txBox="1"/>
          <p:nvPr>
            <p:ph idx="12" type="sldNum"/>
          </p:nvPr>
        </p:nvSpPr>
        <p:spPr>
          <a:xfrm>
            <a:off x="34712074" y="19100479"/>
            <a:ext cx="2248255" cy="1612219"/>
          </a:xfrm>
          <a:prstGeom prst="rect">
            <a:avLst/>
          </a:prstGeom>
          <a:noFill/>
          <a:ln>
            <a:noFill/>
          </a:ln>
        </p:spPr>
        <p:txBody>
          <a:bodyPr anchorCtr="0" anchor="ctr" bIns="371025" lIns="371025" spcFirstLastPara="1" rIns="371025" wrap="square" tIns="371025">
            <a:normAutofit/>
          </a:bodyPr>
          <a:lstStyle>
            <a:lvl1pPr indent="0" lvl="0"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1pPr>
            <a:lvl2pPr indent="0" lvl="1"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2pPr>
            <a:lvl3pPr indent="0" lvl="2"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3pPr>
            <a:lvl4pPr indent="0" lvl="3"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4pPr>
            <a:lvl5pPr indent="0" lvl="4"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5pPr>
            <a:lvl6pPr indent="0" lvl="5"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6pPr>
            <a:lvl7pPr indent="0" lvl="6"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7pPr>
            <a:lvl8pPr indent="0" lvl="7"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8pPr>
            <a:lvl9pPr indent="0" lvl="8" marL="0" marR="0" rtl="0" algn="r">
              <a:lnSpc>
                <a:spcPct val="100000"/>
              </a:lnSpc>
              <a:spcBef>
                <a:spcPts val="0"/>
              </a:spcBef>
              <a:spcAft>
                <a:spcPts val="0"/>
              </a:spcAft>
              <a:buClr>
                <a:srgbClr val="000000"/>
              </a:buClr>
              <a:buSzPts val="4000"/>
              <a:buFont typeface="Arial"/>
              <a:buNone/>
              <a:defRPr b="0" i="0" sz="256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1" Type="http://schemas.openxmlformats.org/officeDocument/2006/relationships/image" Target="../media/image4.png"/><Relationship Id="rId10" Type="http://schemas.openxmlformats.org/officeDocument/2006/relationships/image" Target="../media/image8.png"/><Relationship Id="rId13" Type="http://schemas.openxmlformats.org/officeDocument/2006/relationships/image" Target="../media/image9.png"/><Relationship Id="rId12" Type="http://schemas.openxmlformats.org/officeDocument/2006/relationships/image" Target="../media/image5.png"/><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jpg"/><Relationship Id="rId4" Type="http://schemas.openxmlformats.org/officeDocument/2006/relationships/image" Target="../media/image6.png"/><Relationship Id="rId9" Type="http://schemas.openxmlformats.org/officeDocument/2006/relationships/image" Target="../media/image10.png"/><Relationship Id="rId5" Type="http://schemas.openxmlformats.org/officeDocument/2006/relationships/image" Target="../media/image3.png"/><Relationship Id="rId6" Type="http://schemas.openxmlformats.org/officeDocument/2006/relationships/image" Target="../media/image1.png"/><Relationship Id="rId7" Type="http://schemas.openxmlformats.org/officeDocument/2006/relationships/image" Target="../media/image11.png"/><Relationship Id="rId8" Type="http://schemas.openxmlformats.org/officeDocument/2006/relationships/image" Target="../media/image7.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E8F5F8"/>
        </a:solidFill>
      </p:bgPr>
    </p:bg>
    <p:spTree>
      <p:nvGrpSpPr>
        <p:cNvPr id="53" name="Shape 53"/>
        <p:cNvGrpSpPr/>
        <p:nvPr/>
      </p:nvGrpSpPr>
      <p:grpSpPr>
        <a:xfrm>
          <a:off x="0" y="0"/>
          <a:ext cx="0" cy="0"/>
          <a:chOff x="0" y="0"/>
          <a:chExt cx="0" cy="0"/>
        </a:xfrm>
      </p:grpSpPr>
      <p:pic>
        <p:nvPicPr>
          <p:cNvPr id="54" name="Google Shape;54;p1"/>
          <p:cNvPicPr preferRelativeResize="0"/>
          <p:nvPr/>
        </p:nvPicPr>
        <p:blipFill rotWithShape="1">
          <a:blip r:embed="rId3">
            <a:alphaModFix/>
          </a:blip>
          <a:srcRect b="21912" l="9562" r="11287" t="13887"/>
          <a:stretch/>
        </p:blipFill>
        <p:spPr>
          <a:xfrm>
            <a:off x="1307309" y="18340928"/>
            <a:ext cx="5963313" cy="2446248"/>
          </a:xfrm>
          <a:prstGeom prst="rect">
            <a:avLst/>
          </a:prstGeom>
          <a:noFill/>
          <a:ln>
            <a:noFill/>
          </a:ln>
        </p:spPr>
      </p:pic>
      <p:sp>
        <p:nvSpPr>
          <p:cNvPr id="55" name="Google Shape;55;p1"/>
          <p:cNvSpPr txBox="1"/>
          <p:nvPr/>
        </p:nvSpPr>
        <p:spPr>
          <a:xfrm>
            <a:off x="919025" y="1714500"/>
            <a:ext cx="10179900" cy="7820400"/>
          </a:xfrm>
          <a:prstGeom prst="rect">
            <a:avLst/>
          </a:prstGeom>
          <a:noFill/>
          <a:ln cap="flat" cmpd="sng" w="38100">
            <a:solidFill>
              <a:srgbClr val="000000"/>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90000"/>
              </a:lnSpc>
              <a:spcBef>
                <a:spcPts val="0"/>
              </a:spcBef>
              <a:spcAft>
                <a:spcPts val="0"/>
              </a:spcAft>
              <a:buClr>
                <a:srgbClr val="000000"/>
              </a:buClr>
              <a:buSzPts val="3500"/>
              <a:buFont typeface="Arial"/>
              <a:buNone/>
            </a:pPr>
            <a:r>
              <a:t/>
            </a:r>
            <a:endParaRPr b="1" i="0" sz="35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Abstract</a:t>
            </a:r>
            <a:endParaRPr b="1" i="0" sz="3200" u="none" cap="none" strike="noStrike">
              <a:solidFill>
                <a:srgbClr val="000000"/>
              </a:solidFill>
              <a:latin typeface="Arial"/>
              <a:ea typeface="Arial"/>
              <a:cs typeface="Arial"/>
              <a:sym typeface="Arial"/>
            </a:endParaRPr>
          </a:p>
          <a:p>
            <a:pPr indent="0" lvl="0" marL="0" marR="0" rtl="0" algn="just">
              <a:lnSpc>
                <a:spcPct val="78000"/>
              </a:lnSpc>
              <a:spcBef>
                <a:spcPts val="0"/>
              </a:spcBef>
              <a:spcAft>
                <a:spcPts val="0"/>
              </a:spcAft>
              <a:buClr>
                <a:schemeClr val="dk1"/>
              </a:buClr>
              <a:buSzPts val="1100"/>
              <a:buFont typeface="Arial"/>
              <a:buNone/>
            </a:pPr>
            <a:r>
              <a:rPr b="0" i="0" lang="en" sz="2800" u="none" cap="none" strike="noStrike">
                <a:solidFill>
                  <a:schemeClr val="dk1"/>
                </a:solidFill>
                <a:latin typeface="Arial"/>
                <a:ea typeface="Arial"/>
                <a:cs typeface="Arial"/>
                <a:sym typeface="Arial"/>
              </a:rPr>
              <a:t>Most people are allergic to members of the toxicodendron genus, most notably poison ivy. Adverse reactions from urushiol, an oil in members of the genus, occur due to an immune response caused by its binding to skin cells, yet no rapid detection method exists to prevent exposure before it penetrates the skin. Though visual identification and post-exposure treatments exist, there is a critical period between contact and treatment.  Our biosensor fills this gap producing a visible blue-colored response on the skin upon contact. </a:t>
            </a:r>
            <a:r>
              <a:rPr b="0" i="1" lang="en" sz="2800" u="none" cap="none" strike="noStrike">
                <a:solidFill>
                  <a:schemeClr val="dk1"/>
                </a:solidFill>
                <a:latin typeface="Arial"/>
                <a:ea typeface="Arial"/>
                <a:cs typeface="Arial"/>
                <a:sym typeface="Arial"/>
              </a:rPr>
              <a:t>Escherichia coli </a:t>
            </a:r>
            <a:r>
              <a:rPr b="0" i="0" lang="en" sz="2800" u="none" cap="none" strike="noStrike">
                <a:solidFill>
                  <a:schemeClr val="dk1"/>
                </a:solidFill>
                <a:latin typeface="Arial"/>
                <a:ea typeface="Arial"/>
                <a:cs typeface="Arial"/>
                <a:sym typeface="Arial"/>
              </a:rPr>
              <a:t>serves</a:t>
            </a:r>
            <a:r>
              <a:rPr b="0" i="1" lang="en" sz="2800" u="none" cap="none" strike="noStrike">
                <a:solidFill>
                  <a:schemeClr val="dk1"/>
                </a:solidFill>
                <a:latin typeface="Arial"/>
                <a:ea typeface="Arial"/>
                <a:cs typeface="Arial"/>
                <a:sym typeface="Arial"/>
              </a:rPr>
              <a:t> </a:t>
            </a:r>
            <a:r>
              <a:rPr b="0" i="0" lang="en" sz="2800" u="none" cap="none" strike="noStrike">
                <a:solidFill>
                  <a:schemeClr val="dk1"/>
                </a:solidFill>
                <a:latin typeface="Arial"/>
                <a:ea typeface="Arial"/>
                <a:cs typeface="Arial"/>
                <a:sym typeface="Arial"/>
              </a:rPr>
              <a:t>as a proof-of-concept chassis in order to ensure future safety when used in a bacteria of the human skin microbiome. Our construct uses a catechol-responsive transcription factor, the </a:t>
            </a:r>
            <a:r>
              <a:rPr b="0" i="1" lang="en" sz="2800" u="none" cap="none" strike="noStrike">
                <a:solidFill>
                  <a:schemeClr val="dk1"/>
                </a:solidFill>
                <a:latin typeface="Arial"/>
                <a:ea typeface="Arial"/>
                <a:cs typeface="Arial"/>
                <a:sym typeface="Arial"/>
              </a:rPr>
              <a:t>DmpR-E135K </a:t>
            </a:r>
            <a:r>
              <a:rPr b="0" i="0" lang="en" sz="2800" u="none" cap="none" strike="noStrike">
                <a:solidFill>
                  <a:schemeClr val="dk1"/>
                </a:solidFill>
                <a:latin typeface="Arial"/>
                <a:ea typeface="Arial"/>
                <a:cs typeface="Arial"/>
                <a:sym typeface="Arial"/>
              </a:rPr>
              <a:t>gene, paired with the </a:t>
            </a:r>
            <a:r>
              <a:rPr b="0" i="1" lang="en" sz="2800" u="none" cap="none" strike="noStrike">
                <a:solidFill>
                  <a:schemeClr val="dk1"/>
                </a:solidFill>
                <a:latin typeface="Arial"/>
                <a:ea typeface="Arial"/>
                <a:cs typeface="Arial"/>
                <a:sym typeface="Arial"/>
              </a:rPr>
              <a:t>lacZ</a:t>
            </a:r>
            <a:r>
              <a:rPr b="0" i="0" lang="en" sz="2800" u="none" cap="none" strike="noStrike">
                <a:solidFill>
                  <a:schemeClr val="dk1"/>
                </a:solidFill>
                <a:latin typeface="Arial"/>
                <a:ea typeface="Arial"/>
                <a:cs typeface="Arial"/>
                <a:sym typeface="Arial"/>
              </a:rPr>
              <a:t> gene, which produces </a:t>
            </a:r>
            <a:r>
              <a:rPr b="0" i="1" lang="en" sz="2800" u="none" cap="none" strike="noStrike">
                <a:solidFill>
                  <a:schemeClr val="dk1"/>
                </a:solidFill>
                <a:latin typeface="Arial"/>
                <a:ea typeface="Arial"/>
                <a:cs typeface="Arial"/>
                <a:sym typeface="Arial"/>
              </a:rPr>
              <a:t>β-galactosidase</a:t>
            </a:r>
            <a:r>
              <a:rPr b="0" i="0" lang="en" sz="2800" u="none" cap="none" strike="noStrike">
                <a:solidFill>
                  <a:schemeClr val="dk1"/>
                </a:solidFill>
                <a:latin typeface="Arial"/>
                <a:ea typeface="Arial"/>
                <a:cs typeface="Arial"/>
                <a:sym typeface="Arial"/>
              </a:rPr>
              <a:t> that cleaves the </a:t>
            </a:r>
            <a:r>
              <a:rPr b="0" i="1" lang="en" sz="2800" u="none" cap="none" strike="noStrike">
                <a:solidFill>
                  <a:schemeClr val="dk1"/>
                </a:solidFill>
                <a:latin typeface="Arial"/>
                <a:ea typeface="Arial"/>
                <a:cs typeface="Arial"/>
                <a:sym typeface="Arial"/>
              </a:rPr>
              <a:t>X-gal</a:t>
            </a:r>
            <a:r>
              <a:rPr b="0" i="0" lang="en" sz="2800" u="none" cap="none" strike="noStrike">
                <a:solidFill>
                  <a:schemeClr val="dk1"/>
                </a:solidFill>
                <a:latin typeface="Arial"/>
                <a:ea typeface="Arial"/>
                <a:cs typeface="Arial"/>
                <a:sym typeface="Arial"/>
              </a:rPr>
              <a:t> to generate a visible blue coloration for urushiol detection across all skin tones. In the future, this biosensor could be incorporated in preventative dermatology systems. </a:t>
            </a:r>
            <a:endParaRPr b="1" i="0" sz="3200" u="none" cap="none" strike="noStrike">
              <a:solidFill>
                <a:srgbClr val="000000"/>
              </a:solidFill>
              <a:latin typeface="Arial"/>
              <a:ea typeface="Arial"/>
              <a:cs typeface="Arial"/>
              <a:sym typeface="Arial"/>
            </a:endParaRPr>
          </a:p>
          <a:p>
            <a:pPr indent="0" lvl="0" marL="0" marR="0" rtl="0" algn="ctr">
              <a:lnSpc>
                <a:spcPct val="90000"/>
              </a:lnSpc>
              <a:spcBef>
                <a:spcPts val="0"/>
              </a:spcBef>
              <a:spcAft>
                <a:spcPts val="0"/>
              </a:spcAft>
              <a:buClr>
                <a:srgbClr val="000000"/>
              </a:buClr>
              <a:buSzPts val="3200"/>
              <a:buFont typeface="Arial"/>
              <a:buNone/>
            </a:pPr>
            <a:r>
              <a:t/>
            </a:r>
            <a:endParaRPr b="0" i="0" sz="3200" u="none" cap="none" strike="noStrike">
              <a:solidFill>
                <a:srgbClr val="000000"/>
              </a:solidFill>
              <a:latin typeface="Arial"/>
              <a:ea typeface="Arial"/>
              <a:cs typeface="Arial"/>
              <a:sym typeface="Arial"/>
            </a:endParaRPr>
          </a:p>
        </p:txBody>
      </p:sp>
      <p:sp>
        <p:nvSpPr>
          <p:cNvPr id="56" name="Google Shape;56;p1"/>
          <p:cNvSpPr txBox="1"/>
          <p:nvPr/>
        </p:nvSpPr>
        <p:spPr>
          <a:xfrm>
            <a:off x="9163800" y="-242862"/>
            <a:ext cx="19135800" cy="2529000"/>
          </a:xfrm>
          <a:prstGeom prst="rect">
            <a:avLst/>
          </a:prstGeom>
          <a:noFill/>
          <a:ln>
            <a:noFill/>
          </a:ln>
        </p:spPr>
        <p:txBody>
          <a:bodyPr anchorCtr="0" anchor="ctr"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468"/>
              <a:buFont typeface="Arial"/>
              <a:buNone/>
            </a:pPr>
            <a:r>
              <a:rPr b="1" i="0" lang="en" sz="3468" u="none" cap="none" strike="noStrike">
                <a:solidFill>
                  <a:srgbClr val="000000"/>
                </a:solidFill>
                <a:latin typeface="Arial"/>
                <a:ea typeface="Arial"/>
                <a:cs typeface="Arial"/>
                <a:sym typeface="Arial"/>
              </a:rPr>
              <a:t>Detecting Urushiol Contact On Human Skin With a </a:t>
            </a:r>
            <a:r>
              <a:rPr b="1" i="1" lang="en" sz="3468" u="none" cap="none" strike="noStrike">
                <a:solidFill>
                  <a:srgbClr val="000000"/>
                </a:solidFill>
                <a:latin typeface="Arial"/>
                <a:ea typeface="Arial"/>
                <a:cs typeface="Arial"/>
                <a:sym typeface="Arial"/>
              </a:rPr>
              <a:t>DmpR</a:t>
            </a:r>
            <a:r>
              <a:rPr b="1" i="0" lang="en" sz="3468" u="none" cap="none" strike="noStrike">
                <a:solidFill>
                  <a:srgbClr val="000000"/>
                </a:solidFill>
                <a:latin typeface="Arial"/>
                <a:ea typeface="Arial"/>
                <a:cs typeface="Arial"/>
                <a:sym typeface="Arial"/>
              </a:rPr>
              <a:t>-Based Biosensor</a:t>
            </a:r>
            <a:endParaRPr b="1" i="0" sz="3468"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612"/>
              <a:buFont typeface="Arial"/>
              <a:buNone/>
            </a:pPr>
            <a:r>
              <a:rPr b="0" i="0" lang="en" sz="2612" u="none" cap="none" strike="noStrike">
                <a:solidFill>
                  <a:srgbClr val="000000"/>
                </a:solidFill>
                <a:latin typeface="Arial"/>
                <a:ea typeface="Arial"/>
                <a:cs typeface="Arial"/>
                <a:sym typeface="Arial"/>
              </a:rPr>
              <a:t>Aarav Tandel, Thenulya Jayasinghe, Kennedy Broc</a:t>
            </a:r>
            <a:r>
              <a:rPr b="0" i="0" lang="en" sz="2600" u="none" cap="none" strike="noStrike">
                <a:solidFill>
                  <a:srgbClr val="000000"/>
                </a:solidFill>
                <a:latin typeface="Arial"/>
                <a:ea typeface="Arial"/>
                <a:cs typeface="Arial"/>
                <a:sym typeface="Arial"/>
              </a:rPr>
              <a:t>k, Ellen Gbolade, Cooper Murdock, Ricco Robinson Jr., Savannah Miles</a:t>
            </a:r>
            <a:endParaRPr b="0" i="0" sz="2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600"/>
              <a:buFont typeface="Arial"/>
              <a:buNone/>
            </a:pPr>
            <a:r>
              <a:rPr b="0" i="0" lang="en" sz="2600" u="none" cap="none" strike="noStrike">
                <a:solidFill>
                  <a:srgbClr val="000000"/>
                </a:solidFill>
                <a:latin typeface="Arial"/>
                <a:ea typeface="Arial"/>
                <a:cs typeface="Arial"/>
                <a:sym typeface="Arial"/>
              </a:rPr>
              <a:t> Amanda Barrett, Dr. Ilenne Del Valle Kessra (</a:t>
            </a:r>
            <a:r>
              <a:rPr b="0" i="0" lang="en" sz="2600" u="none" cap="none" strike="noStrike">
                <a:solidFill>
                  <a:schemeClr val="dk1"/>
                </a:solidFill>
                <a:latin typeface="Arial"/>
                <a:ea typeface="Arial"/>
                <a:cs typeface="Arial"/>
                <a:sym typeface="Arial"/>
              </a:rPr>
              <a:t>Oak Ridge National Laboratory</a:t>
            </a:r>
            <a:r>
              <a:rPr b="0" i="0" lang="en" sz="2600" u="none" cap="none" strike="noStrike">
                <a:solidFill>
                  <a:srgbClr val="000000"/>
                </a:solidFill>
                <a:latin typeface="Arial"/>
                <a:ea typeface="Arial"/>
                <a:cs typeface="Arial"/>
                <a:sym typeface="Arial"/>
              </a:rPr>
              <a:t>)</a:t>
            </a:r>
            <a:endParaRPr b="0" i="0" sz="26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3212"/>
              <a:buFont typeface="Arial"/>
              <a:buNone/>
            </a:pPr>
            <a:r>
              <a:rPr b="0" i="0" lang="en" sz="3212" u="none" cap="none" strike="noStrike">
                <a:solidFill>
                  <a:srgbClr val="000000"/>
                </a:solidFill>
                <a:latin typeface="Arial"/>
                <a:ea typeface="Arial"/>
                <a:cs typeface="Arial"/>
                <a:sym typeface="Arial"/>
              </a:rPr>
              <a:t>Marietta High School, Marietta, Georgia, USA</a:t>
            </a:r>
            <a:endParaRPr b="0" i="0" sz="3212" u="none" cap="none" strike="noStrike">
              <a:solidFill>
                <a:srgbClr val="000000"/>
              </a:solidFill>
              <a:latin typeface="Arial"/>
              <a:ea typeface="Arial"/>
              <a:cs typeface="Arial"/>
              <a:sym typeface="Arial"/>
            </a:endParaRPr>
          </a:p>
        </p:txBody>
      </p:sp>
      <p:sp>
        <p:nvSpPr>
          <p:cNvPr id="57" name="Google Shape;57;p1"/>
          <p:cNvSpPr txBox="1"/>
          <p:nvPr/>
        </p:nvSpPr>
        <p:spPr>
          <a:xfrm>
            <a:off x="919050" y="9740063"/>
            <a:ext cx="10179900" cy="8498100"/>
          </a:xfrm>
          <a:prstGeom prst="rect">
            <a:avLst/>
          </a:prstGeom>
          <a:noFill/>
          <a:ln cap="flat" cmpd="sng" w="38100">
            <a:solidFill>
              <a:srgbClr val="000000"/>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ctr">
              <a:lnSpc>
                <a:spcPct val="78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Introduction/Background</a:t>
            </a:r>
            <a:endParaRPr b="1" i="0" sz="3200" u="none" cap="none" strike="noStrike">
              <a:solidFill>
                <a:srgbClr val="000000"/>
              </a:solidFill>
              <a:latin typeface="Arial"/>
              <a:ea typeface="Arial"/>
              <a:cs typeface="Arial"/>
              <a:sym typeface="Arial"/>
            </a:endParaRPr>
          </a:p>
          <a:p>
            <a:pPr indent="0" lvl="0" marL="0" marR="0" rtl="0" algn="just">
              <a:lnSpc>
                <a:spcPct val="78000"/>
              </a:lnSpc>
              <a:spcBef>
                <a:spcPts val="0"/>
              </a:spcBef>
              <a:spcAft>
                <a:spcPts val="0"/>
              </a:spcAft>
              <a:buClr>
                <a:srgbClr val="000000"/>
              </a:buClr>
              <a:buSzPts val="2800"/>
              <a:buFont typeface="Arial"/>
              <a:buNone/>
            </a:pPr>
            <a:r>
              <a:rPr b="0" i="0" lang="en" sz="2800" u="none" cap="none" strike="noStrike">
                <a:solidFill>
                  <a:schemeClr val="dk1"/>
                </a:solidFill>
                <a:latin typeface="Arial"/>
                <a:ea typeface="Arial"/>
                <a:cs typeface="Arial"/>
                <a:sym typeface="Arial"/>
              </a:rPr>
              <a:t>Urushiol is an oil made up of numerous toxic compounds, and is commonly found in poison iv</a:t>
            </a:r>
            <a:r>
              <a:rPr b="0" i="0" lang="en" sz="2800" u="none" cap="none" strike="noStrike">
                <a:solidFill>
                  <a:srgbClr val="000000"/>
                </a:solidFill>
                <a:latin typeface="Arial"/>
                <a:ea typeface="Arial"/>
                <a:cs typeface="Arial"/>
                <a:sym typeface="Arial"/>
              </a:rPr>
              <a:t>y, mangos, cashews, and other species in the toxicodendron genus.</a:t>
            </a:r>
            <a:r>
              <a:rPr b="0" i="0" lang="en" sz="2800" u="none" cap="none" strike="noStrike">
                <a:solidFill>
                  <a:schemeClr val="dk1"/>
                </a:solidFill>
                <a:latin typeface="Arial"/>
                <a:ea typeface="Arial"/>
                <a:cs typeface="Arial"/>
                <a:sym typeface="Arial"/>
              </a:rPr>
              <a:t> When urushiol makes contact with the skin, the chemicals in urushiol become oxidized and stick to the proteins in the skin cells, causing the immune system to perceive the skin cells as a threat and attack them. This damages the tissue and creates swelling, inflammation, and blistering. Furthermore, people who have encountered this allergic reaction before are more likely to experience it again in the future. </a:t>
            </a:r>
            <a:endParaRPr b="0" i="0" sz="2800" u="none" cap="none" strike="noStrike">
              <a:solidFill>
                <a:schemeClr val="dk1"/>
              </a:solidFill>
              <a:latin typeface="Arial"/>
              <a:ea typeface="Arial"/>
              <a:cs typeface="Arial"/>
              <a:sym typeface="Arial"/>
            </a:endParaRPr>
          </a:p>
          <a:p>
            <a:pPr indent="0" lvl="0" marL="457200" marR="0" rtl="0" algn="ctr">
              <a:lnSpc>
                <a:spcPct val="78000"/>
              </a:lnSpc>
              <a:spcBef>
                <a:spcPts val="0"/>
              </a:spcBef>
              <a:spcAft>
                <a:spcPts val="0"/>
              </a:spcAft>
              <a:buClr>
                <a:srgbClr val="000000"/>
              </a:buClr>
              <a:buSzPts val="2800"/>
              <a:buFont typeface="Arial"/>
              <a:buNone/>
            </a:pPr>
            <a:r>
              <a:t/>
            </a:r>
            <a:endParaRPr b="0" i="0" sz="2800" u="none" cap="none" strike="noStrike">
              <a:solidFill>
                <a:schemeClr val="dk1"/>
              </a:solidFill>
              <a:latin typeface="Arial"/>
              <a:ea typeface="Arial"/>
              <a:cs typeface="Arial"/>
              <a:sym typeface="Arial"/>
            </a:endParaRPr>
          </a:p>
          <a:p>
            <a:pPr indent="0" lvl="0" marL="0" marR="0" rtl="0" algn="just">
              <a:lnSpc>
                <a:spcPct val="78000"/>
              </a:lnSpc>
              <a:spcBef>
                <a:spcPts val="0"/>
              </a:spcBef>
              <a:spcAft>
                <a:spcPts val="0"/>
              </a:spcAft>
              <a:buClr>
                <a:srgbClr val="000000"/>
              </a:buClr>
              <a:buSzPts val="2800"/>
              <a:buFont typeface="Arial"/>
              <a:buNone/>
            </a:pPr>
            <a:r>
              <a:rPr b="0" i="0" lang="en" sz="2800" u="none" cap="none" strike="noStrike">
                <a:solidFill>
                  <a:schemeClr val="dk1"/>
                </a:solidFill>
                <a:latin typeface="Arial"/>
                <a:ea typeface="Arial"/>
                <a:cs typeface="Arial"/>
                <a:sym typeface="Arial"/>
              </a:rPr>
              <a:t>The biosensor uses a plasmid-based genetic construct to detect urushiol exposure on human skin. The system uses a catechol responsive transcription factor, </a:t>
            </a:r>
            <a:r>
              <a:rPr b="0" i="1" lang="en" sz="2800" u="none" cap="none" strike="noStrike">
                <a:solidFill>
                  <a:schemeClr val="dk1"/>
                </a:solidFill>
                <a:latin typeface="Arial"/>
                <a:ea typeface="Arial"/>
                <a:cs typeface="Arial"/>
                <a:sym typeface="Arial"/>
              </a:rPr>
              <a:t>DmpR</a:t>
            </a:r>
            <a:r>
              <a:rPr b="0" i="0" lang="en" sz="2800" u="none" cap="none" strike="noStrike">
                <a:solidFill>
                  <a:schemeClr val="dk1"/>
                </a:solidFill>
                <a:latin typeface="Arial"/>
                <a:ea typeface="Arial"/>
                <a:cs typeface="Arial"/>
                <a:sym typeface="Arial"/>
              </a:rPr>
              <a:t>-E135K, which activates in the presence of urushiol’s catechol structure. When urushiol is detected, </a:t>
            </a:r>
            <a:r>
              <a:rPr b="0" i="1" lang="en" sz="2800" u="none" cap="none" strike="noStrike">
                <a:solidFill>
                  <a:schemeClr val="dk1"/>
                </a:solidFill>
                <a:latin typeface="Arial"/>
                <a:ea typeface="Arial"/>
                <a:cs typeface="Arial"/>
                <a:sym typeface="Arial"/>
              </a:rPr>
              <a:t>DmpR</a:t>
            </a:r>
            <a:r>
              <a:rPr b="0" i="0" lang="en" sz="2800" u="none" cap="none" strike="noStrike">
                <a:solidFill>
                  <a:schemeClr val="dk1"/>
                </a:solidFill>
                <a:latin typeface="Arial"/>
                <a:ea typeface="Arial"/>
                <a:cs typeface="Arial"/>
                <a:sym typeface="Arial"/>
              </a:rPr>
              <a:t> binds to its specific promoter, and initiates transcription of the lacZ gene that codes for the 𝛃-galactosidase enzyme. This enzyme then cleaves the X-gal substrate to produce a visible blue coloration to alert exposure. The plasmid also has a constitutive promoter for transcription factor expression, lac-z gene alpha fragment for efficiency, and chloramphenicol resistance for selection during the experimental procedures.</a:t>
            </a:r>
            <a:endParaRPr b="0" i="0" sz="2800" u="none" cap="none" strike="noStrike">
              <a:solidFill>
                <a:srgbClr val="000000"/>
              </a:solidFill>
              <a:latin typeface="Arial"/>
              <a:ea typeface="Arial"/>
              <a:cs typeface="Arial"/>
              <a:sym typeface="Arial"/>
            </a:endParaRPr>
          </a:p>
        </p:txBody>
      </p:sp>
      <p:sp>
        <p:nvSpPr>
          <p:cNvPr id="58" name="Google Shape;58;p1"/>
          <p:cNvSpPr txBox="1"/>
          <p:nvPr/>
        </p:nvSpPr>
        <p:spPr>
          <a:xfrm>
            <a:off x="11608800" y="2414525"/>
            <a:ext cx="12051900" cy="15823500"/>
          </a:xfrm>
          <a:prstGeom prst="rect">
            <a:avLst/>
          </a:prstGeom>
          <a:noFill/>
          <a:ln cap="flat" cmpd="sng" w="38100">
            <a:solidFill>
              <a:schemeClr val="dk1"/>
            </a:solidFill>
            <a:prstDash val="solid"/>
            <a:round/>
            <a:headEnd len="sm" w="sm" type="none"/>
            <a:tailEnd len="sm" w="sm" type="none"/>
          </a:ln>
        </p:spPr>
        <p:txBody>
          <a:bodyPr anchorCtr="0" anchor="t" bIns="58500" lIns="58500" spcFirstLastPara="1" rIns="58500" wrap="square" tIns="58500">
            <a:noAutofit/>
          </a:bodyPr>
          <a:lstStyle/>
          <a:p>
            <a:pPr indent="0" lvl="0" marL="0" marR="0" rtl="0" algn="just">
              <a:lnSpc>
                <a:spcPct val="86000"/>
              </a:lnSpc>
              <a:spcBef>
                <a:spcPts val="0"/>
              </a:spcBef>
              <a:spcAft>
                <a:spcPts val="0"/>
              </a:spcAft>
              <a:buClr>
                <a:srgbClr val="000000"/>
              </a:buClr>
              <a:buSzPts val="2800"/>
              <a:buFont typeface="Arial"/>
              <a:buNone/>
            </a:pPr>
            <a:r>
              <a:rPr b="1" i="0" lang="en" sz="2800" u="none" cap="none" strike="noStrike">
                <a:solidFill>
                  <a:schemeClr val="dk1"/>
                </a:solidFill>
                <a:latin typeface="Arial"/>
                <a:ea typeface="Arial"/>
                <a:cs typeface="Arial"/>
                <a:sym typeface="Arial"/>
              </a:rPr>
              <a:t>Experiment details / plans</a:t>
            </a:r>
            <a:endParaRPr b="1"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rPr b="0" i="1" lang="en" sz="2800" u="none" cap="none" strike="noStrike">
                <a:solidFill>
                  <a:schemeClr val="dk1"/>
                </a:solidFill>
                <a:latin typeface="Arial"/>
                <a:ea typeface="Arial"/>
                <a:cs typeface="Arial"/>
                <a:sym typeface="Arial"/>
              </a:rPr>
              <a:t>Escherichia coli </a:t>
            </a:r>
            <a:r>
              <a:rPr b="0" i="0" lang="en" sz="2800" u="none" cap="none" strike="noStrike">
                <a:solidFill>
                  <a:schemeClr val="dk1"/>
                </a:solidFill>
                <a:latin typeface="Arial"/>
                <a:ea typeface="Arial"/>
                <a:cs typeface="Arial"/>
                <a:sym typeface="Arial"/>
              </a:rPr>
              <a:t>was used as the chassis organism to validate the function of the biosensor construct for proof of concept. The experiment entails the transformation of </a:t>
            </a:r>
            <a:r>
              <a:rPr b="0" i="1" lang="en" sz="2800" u="none" cap="none" strike="noStrike">
                <a:solidFill>
                  <a:schemeClr val="dk1"/>
                </a:solidFill>
                <a:latin typeface="Arial"/>
                <a:ea typeface="Arial"/>
                <a:cs typeface="Arial"/>
                <a:sym typeface="Arial"/>
              </a:rPr>
              <a:t>E. coli </a:t>
            </a:r>
            <a:r>
              <a:rPr b="0" i="0" lang="en" sz="2800" u="none" cap="none" strike="noStrike">
                <a:solidFill>
                  <a:schemeClr val="dk1"/>
                </a:solidFill>
                <a:latin typeface="Arial"/>
                <a:ea typeface="Arial"/>
                <a:cs typeface="Arial"/>
                <a:sym typeface="Arial"/>
              </a:rPr>
              <a:t>cells with the modified plasmid, followed by exposure to urushiol to confirm the detection system. A growth medium containing an X-gal substrate, with color change serving as the primary sign for successful urushiol detection, will be used. Successfully transformed cells will be selected based on chloramphenicol antibiotic resistance, whereas control groups devoid of the plasmid or urushiol exposure will validate the specificity of the investigation.  Data will be collected from visual observations of the intensity and timing of the blue coloration.</a:t>
            </a:r>
            <a:endParaRPr b="0"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t/>
            </a:r>
            <a:endParaRPr b="1"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rPr b="1" i="0" lang="en" sz="2800" u="none" cap="none" strike="noStrike">
                <a:solidFill>
                  <a:schemeClr val="dk1"/>
                </a:solidFill>
                <a:latin typeface="Arial"/>
                <a:ea typeface="Arial"/>
                <a:cs typeface="Arial"/>
                <a:sym typeface="Arial"/>
              </a:rPr>
              <a:t>Expected Results</a:t>
            </a:r>
            <a:endParaRPr b="1"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rPr b="0" i="0" lang="en" sz="2800" u="none" cap="none" strike="noStrike">
                <a:solidFill>
                  <a:schemeClr val="dk1"/>
                </a:solidFill>
                <a:latin typeface="Arial"/>
                <a:ea typeface="Arial"/>
                <a:cs typeface="Arial"/>
                <a:sym typeface="Arial"/>
              </a:rPr>
              <a:t>When exposed to urushiol, </a:t>
            </a:r>
            <a:r>
              <a:rPr b="0" i="1" lang="en" sz="2800" u="none" cap="none" strike="noStrike">
                <a:solidFill>
                  <a:schemeClr val="dk1"/>
                </a:solidFill>
                <a:latin typeface="Arial"/>
                <a:ea typeface="Arial"/>
                <a:cs typeface="Arial"/>
                <a:sym typeface="Arial"/>
              </a:rPr>
              <a:t>Escherichia coli</a:t>
            </a:r>
            <a:r>
              <a:rPr b="0" i="0" lang="en" sz="2800" u="none" cap="none" strike="noStrike">
                <a:solidFill>
                  <a:schemeClr val="dk1"/>
                </a:solidFill>
                <a:latin typeface="Arial"/>
                <a:ea typeface="Arial"/>
                <a:cs typeface="Arial"/>
                <a:sym typeface="Arial"/>
              </a:rPr>
              <a:t> cells containing the plasmid are anticipated to exhibit a noticeable blue pigment. The negative controls should maintain the original hue and show that the system reacts solely to the urushiol. The intensity of the blue hue will be varied with the concentration of urushiol, with larger quantities resulting in more vivid coloration. </a:t>
            </a:r>
            <a:endParaRPr b="0" i="0" sz="2800" u="none" cap="none" strike="noStrike">
              <a:solidFill>
                <a:schemeClr val="dk1"/>
              </a:solidFill>
              <a:latin typeface="Arial"/>
              <a:ea typeface="Arial"/>
              <a:cs typeface="Arial"/>
              <a:sym typeface="Arial"/>
            </a:endParaRPr>
          </a:p>
        </p:txBody>
      </p:sp>
      <p:sp>
        <p:nvSpPr>
          <p:cNvPr id="59" name="Google Shape;59;p1"/>
          <p:cNvSpPr txBox="1"/>
          <p:nvPr/>
        </p:nvSpPr>
        <p:spPr>
          <a:xfrm>
            <a:off x="24044550" y="1714500"/>
            <a:ext cx="11925900" cy="11701800"/>
          </a:xfrm>
          <a:prstGeom prst="rect">
            <a:avLst/>
          </a:prstGeom>
          <a:solidFill>
            <a:srgbClr val="E8F5F8"/>
          </a:solidFill>
          <a:ln cap="flat" cmpd="sng" w="38100">
            <a:solidFill>
              <a:schemeClr val="dk1"/>
            </a:solidFill>
            <a:prstDash val="solid"/>
            <a:round/>
            <a:headEnd len="sm" w="sm" type="none"/>
            <a:tailEnd len="sm" w="sm" type="none"/>
          </a:ln>
        </p:spPr>
        <p:txBody>
          <a:bodyPr anchorCtr="0" anchor="ctr" bIns="58500" lIns="58500" spcFirstLastPara="1" rIns="58500" wrap="square" tIns="58500">
            <a:noAutofit/>
          </a:bodyPr>
          <a:lstStyle/>
          <a:p>
            <a:pPr indent="0" lvl="0" marL="0" marR="0" rtl="0" algn="l">
              <a:lnSpc>
                <a:spcPct val="78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Team Content</a:t>
            </a:r>
            <a:endParaRPr b="1" i="0" sz="2800" u="none" cap="none" strike="noStrike">
              <a:solidFill>
                <a:srgbClr val="000000"/>
              </a:solidFill>
              <a:latin typeface="Arial"/>
              <a:ea typeface="Arial"/>
              <a:cs typeface="Arial"/>
              <a:sym typeface="Arial"/>
            </a:endParaRPr>
          </a:p>
          <a:p>
            <a:pPr indent="0" lvl="0" marL="0" marR="0" rtl="0" algn="l">
              <a:lnSpc>
                <a:spcPct val="78000"/>
              </a:lnSpc>
              <a:spcBef>
                <a:spcPts val="0"/>
              </a:spcBef>
              <a:spcAft>
                <a:spcPts val="0"/>
              </a:spcAft>
              <a:buClr>
                <a:srgbClr val="000000"/>
              </a:buClr>
              <a:buSzPts val="2800"/>
              <a:buFont typeface="Arial"/>
              <a:buNone/>
            </a:pPr>
            <a:r>
              <a:rPr b="0" i="0" lang="en" sz="2800" u="none" cap="none" strike="noStrike">
                <a:solidFill>
                  <a:srgbClr val="000000"/>
                </a:solidFill>
                <a:latin typeface="Arial"/>
                <a:ea typeface="Arial"/>
                <a:cs typeface="Arial"/>
                <a:sym typeface="Arial"/>
              </a:rPr>
              <a:t>We are a new team of 7 new members.</a:t>
            </a:r>
            <a:endParaRPr b="0" i="0" sz="2800" u="none" cap="none" strike="noStrike">
              <a:solidFill>
                <a:srgbClr val="000000"/>
              </a:solidFill>
              <a:latin typeface="Arial"/>
              <a:ea typeface="Arial"/>
              <a:cs typeface="Arial"/>
              <a:sym typeface="Arial"/>
            </a:endParaRPr>
          </a:p>
          <a:p>
            <a:pPr indent="0" lvl="0" marL="0" marR="0" rtl="0" algn="l">
              <a:lnSpc>
                <a:spcPct val="78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78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Highlights:</a:t>
            </a:r>
            <a:r>
              <a:rPr b="0" i="0" lang="en" sz="2800" u="none" cap="none" strike="noStrike">
                <a:solidFill>
                  <a:srgbClr val="000000"/>
                </a:solidFill>
                <a:latin typeface="Arial"/>
                <a:ea typeface="Arial"/>
                <a:cs typeface="Arial"/>
                <a:sym typeface="Arial"/>
              </a:rPr>
              <a:t> For us, the best part of this experience was developing lab orchestration skills, so that we could hopefully in the future conduct our own experimentation to produce data about our system.</a:t>
            </a:r>
            <a:endParaRPr b="0" i="0" sz="2800" u="none" cap="none" strike="noStrike">
              <a:solidFill>
                <a:srgbClr val="000000"/>
              </a:solidFill>
              <a:latin typeface="Arial"/>
              <a:ea typeface="Arial"/>
              <a:cs typeface="Arial"/>
              <a:sym typeface="Arial"/>
            </a:endParaRPr>
          </a:p>
          <a:p>
            <a:pPr indent="0" lvl="0" marL="0" marR="0" rtl="0" algn="l">
              <a:lnSpc>
                <a:spcPct val="78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78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Challenges:</a:t>
            </a:r>
            <a:r>
              <a:rPr b="0" i="0" lang="en" sz="2800" u="none" cap="none" strike="noStrike">
                <a:solidFill>
                  <a:srgbClr val="000000"/>
                </a:solidFill>
                <a:latin typeface="Arial"/>
                <a:ea typeface="Arial"/>
                <a:cs typeface="Arial"/>
                <a:sym typeface="Arial"/>
              </a:rPr>
              <a:t> One of our biggest challenges was finding an appropriate enzyme for detecting urushiol, as we had initially explored laccase for breaking down urushiol before moving onto our detection-based approach. Designing the plasmid also required comprehensive research to find compatible genetic parts that would work together effectively. For example, an obstacle in our path was finding a constitutive promoter that corresponded with the </a:t>
            </a:r>
            <a:r>
              <a:rPr b="0" i="1" lang="en" sz="2800" u="none" cap="none" strike="noStrike">
                <a:solidFill>
                  <a:srgbClr val="000000"/>
                </a:solidFill>
                <a:latin typeface="Arial"/>
                <a:ea typeface="Arial"/>
                <a:cs typeface="Arial"/>
                <a:sym typeface="Arial"/>
              </a:rPr>
              <a:t>DmpR</a:t>
            </a:r>
            <a:r>
              <a:rPr b="0" i="0" lang="en" sz="2800" u="none" cap="none" strike="noStrike">
                <a:solidFill>
                  <a:srgbClr val="000000"/>
                </a:solidFill>
                <a:latin typeface="Arial"/>
                <a:ea typeface="Arial"/>
                <a:cs typeface="Arial"/>
                <a:sym typeface="Arial"/>
              </a:rPr>
              <a:t> transcription factor until we landed upon the P0 promoter. </a:t>
            </a:r>
            <a:endParaRPr b="0" i="0" sz="2800" u="none" cap="none" strike="noStrike">
              <a:solidFill>
                <a:schemeClr val="dk1"/>
              </a:solidFill>
              <a:latin typeface="Calibri"/>
              <a:ea typeface="Calibri"/>
              <a:cs typeface="Calibri"/>
              <a:sym typeface="Calibri"/>
            </a:endParaRPr>
          </a:p>
          <a:p>
            <a:pPr indent="-97536" lvl="0" marL="292608" marR="0" rtl="0" algn="l">
              <a:lnSpc>
                <a:spcPct val="78000"/>
              </a:lnSpc>
              <a:spcBef>
                <a:spcPts val="0"/>
              </a:spcBef>
              <a:spcAft>
                <a:spcPts val="0"/>
              </a:spcAft>
              <a:buClr>
                <a:srgbClr val="000000"/>
              </a:buClr>
              <a:buSzPts val="2800"/>
              <a:buFont typeface="Arial"/>
              <a:buNone/>
            </a:pPr>
            <a:r>
              <a:t/>
            </a:r>
            <a:endParaRPr b="0" i="0" sz="2800" u="none" cap="none" strike="noStrike">
              <a:solidFill>
                <a:schemeClr val="dk1"/>
              </a:solidFill>
              <a:latin typeface="Calibri"/>
              <a:ea typeface="Calibri"/>
              <a:cs typeface="Calibri"/>
              <a:sym typeface="Calibri"/>
            </a:endParaRPr>
          </a:p>
          <a:p>
            <a:pPr indent="0" lvl="0" marL="0" marR="0" rtl="0" algn="l">
              <a:lnSpc>
                <a:spcPct val="78000"/>
              </a:lnSpc>
              <a:spcBef>
                <a:spcPts val="0"/>
              </a:spcBef>
              <a:spcAft>
                <a:spcPts val="0"/>
              </a:spcAft>
              <a:buClr>
                <a:srgbClr val="000000"/>
              </a:buClr>
              <a:buSzPts val="2800"/>
              <a:buFont typeface="Arial"/>
              <a:buNone/>
            </a:pPr>
            <a:r>
              <a:rPr b="1" i="0" lang="en" sz="2800" u="none" cap="none" strike="noStrike">
                <a:solidFill>
                  <a:srgbClr val="000000"/>
                </a:solidFill>
                <a:latin typeface="Arial"/>
                <a:ea typeface="Arial"/>
                <a:cs typeface="Arial"/>
                <a:sym typeface="Arial"/>
              </a:rPr>
              <a:t>Next Steps:</a:t>
            </a:r>
            <a:endParaRPr b="1" i="0" sz="2800" u="none" cap="none" strike="noStrike">
              <a:solidFill>
                <a:srgbClr val="000000"/>
              </a:solidFill>
              <a:latin typeface="Arial"/>
              <a:ea typeface="Arial"/>
              <a:cs typeface="Arial"/>
              <a:sym typeface="Arial"/>
            </a:endParaRPr>
          </a:p>
          <a:p>
            <a:pPr indent="0" lvl="0" marL="0" marR="0" rtl="0" algn="l">
              <a:lnSpc>
                <a:spcPct val="78000"/>
              </a:lnSpc>
              <a:spcBef>
                <a:spcPts val="0"/>
              </a:spcBef>
              <a:spcAft>
                <a:spcPts val="0"/>
              </a:spcAft>
              <a:buClr>
                <a:srgbClr val="000000"/>
              </a:buClr>
              <a:buSzPts val="2800"/>
              <a:buFont typeface="Arial"/>
              <a:buNone/>
            </a:pPr>
            <a:r>
              <a:rPr b="0" i="0" lang="en" sz="2800" u="none" cap="none" strike="noStrike">
                <a:solidFill>
                  <a:srgbClr val="000000"/>
                </a:solidFill>
                <a:latin typeface="Arial"/>
                <a:ea typeface="Arial"/>
                <a:cs typeface="Arial"/>
                <a:sym typeface="Arial"/>
              </a:rPr>
              <a:t>If successful, the biosensor will be implemented in skin-compatible bacteria, specifically </a:t>
            </a:r>
            <a:r>
              <a:rPr b="0" i="1" lang="en" sz="2800" u="none" cap="none" strike="noStrike">
                <a:solidFill>
                  <a:srgbClr val="000000"/>
                </a:solidFill>
                <a:latin typeface="Arial"/>
                <a:ea typeface="Arial"/>
                <a:cs typeface="Arial"/>
                <a:sym typeface="Arial"/>
              </a:rPr>
              <a:t>Staphylococcus epidermidis</a:t>
            </a:r>
            <a:r>
              <a:rPr b="0" i="0" lang="en" sz="2800" u="none" cap="none" strike="noStrike">
                <a:solidFill>
                  <a:srgbClr val="000000"/>
                </a:solidFill>
                <a:latin typeface="Arial"/>
                <a:ea typeface="Arial"/>
                <a:cs typeface="Arial"/>
                <a:sym typeface="Arial"/>
              </a:rPr>
              <a:t>. This transfer would require us to ensure the system would function properly in the human skin microbiome and wouldn’t give rise to any adverse effects on the human skin microbiome.</a:t>
            </a:r>
            <a:endParaRPr b="0" i="0" sz="2800" u="none" cap="none" strike="noStrike">
              <a:solidFill>
                <a:srgbClr val="000000"/>
              </a:solidFill>
              <a:latin typeface="Arial"/>
              <a:ea typeface="Arial"/>
              <a:cs typeface="Arial"/>
              <a:sym typeface="Arial"/>
            </a:endParaRPr>
          </a:p>
          <a:p>
            <a:pPr indent="0" lvl="0" marL="0" marR="0" rtl="0" algn="l">
              <a:lnSpc>
                <a:spcPct val="78000"/>
              </a:lnSpc>
              <a:spcBef>
                <a:spcPts val="0"/>
              </a:spcBef>
              <a:spcAft>
                <a:spcPts val="0"/>
              </a:spcAft>
              <a:buClr>
                <a:srgbClr val="000000"/>
              </a:buClr>
              <a:buSzPts val="2800"/>
              <a:buFont typeface="Arial"/>
              <a:buNone/>
            </a:pPr>
            <a:r>
              <a:t/>
            </a:r>
            <a:endParaRPr b="0" i="0" sz="2800" u="none" cap="none" strike="noStrike">
              <a:solidFill>
                <a:srgbClr val="000000"/>
              </a:solidFill>
              <a:latin typeface="Arial"/>
              <a:ea typeface="Arial"/>
              <a:cs typeface="Arial"/>
              <a:sym typeface="Arial"/>
            </a:endParaRPr>
          </a:p>
          <a:p>
            <a:pPr indent="0" lvl="0" marL="0" marR="0" rtl="0" algn="l">
              <a:lnSpc>
                <a:spcPct val="78000"/>
              </a:lnSpc>
              <a:spcBef>
                <a:spcPts val="0"/>
              </a:spcBef>
              <a:spcAft>
                <a:spcPts val="0"/>
              </a:spcAft>
              <a:buClr>
                <a:srgbClr val="000000"/>
              </a:buClr>
              <a:buSzPts val="2800"/>
              <a:buFont typeface="Arial"/>
              <a:buNone/>
            </a:pPr>
            <a:r>
              <a:rPr b="0" i="0" lang="en" sz="2800" u="none" cap="none" strike="noStrike">
                <a:solidFill>
                  <a:srgbClr val="000000"/>
                </a:solidFill>
                <a:latin typeface="Arial"/>
                <a:ea typeface="Arial"/>
                <a:cs typeface="Arial"/>
                <a:sym typeface="Arial"/>
              </a:rPr>
              <a:t>Some key considerations for future experimentation and design are manufacturing detection systems that work rapidly enough to alert users of urushiol contact on the skin, ensuring the biosensor’s capabilities in the environment of human skin with specific conditions such as pH, temperature, and moisture, and creating visible signals that can be detected across different skin tones. Furthermore, in future developments there could be a greater focus on strategies for incorporating our biosensor into topical products that contain X-gal that people could realistically use before potential poison ivy exposure, with a potential usage and market specifically for agricultural workers and outdoors recreational products.</a:t>
            </a:r>
            <a:endParaRPr b="0" i="0" sz="2800" u="none" cap="none" strike="noStrike">
              <a:solidFill>
                <a:srgbClr val="000000"/>
              </a:solidFill>
              <a:latin typeface="Arial"/>
              <a:ea typeface="Arial"/>
              <a:cs typeface="Arial"/>
              <a:sym typeface="Arial"/>
            </a:endParaRPr>
          </a:p>
        </p:txBody>
      </p:sp>
      <p:sp>
        <p:nvSpPr>
          <p:cNvPr id="60" name="Google Shape;60;p1"/>
          <p:cNvSpPr txBox="1"/>
          <p:nvPr/>
        </p:nvSpPr>
        <p:spPr>
          <a:xfrm>
            <a:off x="24044550" y="13687100"/>
            <a:ext cx="11925900" cy="4551000"/>
          </a:xfrm>
          <a:prstGeom prst="rect">
            <a:avLst/>
          </a:prstGeom>
          <a:noFill/>
          <a:ln cap="flat" cmpd="sng" w="38100">
            <a:solidFill>
              <a:srgbClr val="000000"/>
            </a:solidFill>
            <a:prstDash val="solid"/>
            <a:round/>
            <a:headEnd len="sm" w="sm" type="none"/>
            <a:tailEnd len="sm" w="sm" type="none"/>
          </a:ln>
        </p:spPr>
        <p:txBody>
          <a:bodyPr anchorCtr="0" anchor="t" bIns="58500" lIns="58500" spcFirstLastPara="1" rIns="58500" wrap="square" tIns="58500">
            <a:noAutofit/>
          </a:bodyPr>
          <a:lstStyle/>
          <a:p>
            <a:pPr indent="0" lvl="0" marL="0" marR="0" rtl="0" algn="ctr">
              <a:lnSpc>
                <a:spcPct val="100000"/>
              </a:lnSpc>
              <a:spcBef>
                <a:spcPts val="0"/>
              </a:spcBef>
              <a:spcAft>
                <a:spcPts val="0"/>
              </a:spcAft>
              <a:buClr>
                <a:srgbClr val="000000"/>
              </a:buClr>
              <a:buSzPts val="3200"/>
              <a:buFont typeface="Arial"/>
              <a:buNone/>
            </a:pPr>
            <a:r>
              <a:rPr b="1" i="0" lang="en" sz="3200" u="none" cap="none" strike="noStrike">
                <a:solidFill>
                  <a:srgbClr val="000000"/>
                </a:solidFill>
                <a:latin typeface="Arial"/>
                <a:ea typeface="Arial"/>
                <a:cs typeface="Arial"/>
                <a:sym typeface="Arial"/>
              </a:rPr>
              <a:t>References &amp; Acknowledgements</a:t>
            </a:r>
            <a:endParaRPr b="1" i="0" sz="32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804"/>
              <a:buFont typeface="Arial"/>
              <a:buNone/>
            </a:pPr>
            <a:r>
              <a:rPr b="0" i="0" lang="en" sz="2804" u="none" cap="none" strike="noStrike">
                <a:solidFill>
                  <a:schemeClr val="dk1"/>
                </a:solidFill>
                <a:latin typeface="Arial"/>
                <a:ea typeface="Arial"/>
                <a:cs typeface="Arial"/>
                <a:sym typeface="Arial"/>
              </a:rPr>
              <a:t>We’d like to thank Dr. Ilenne Del Valle Kessra for her amazing expertise, mentoring, and support!</a:t>
            </a:r>
            <a:endParaRPr b="0" i="0" sz="2804" u="none" cap="none" strike="noStrike">
              <a:solidFill>
                <a:schemeClr val="dk1"/>
              </a:solidFill>
              <a:latin typeface="Arial"/>
              <a:ea typeface="Arial"/>
              <a:cs typeface="Arial"/>
              <a:sym typeface="Arial"/>
            </a:endParaRPr>
          </a:p>
        </p:txBody>
      </p:sp>
      <p:pic>
        <p:nvPicPr>
          <p:cNvPr id="61" name="Google Shape;61;p1"/>
          <p:cNvPicPr preferRelativeResize="0"/>
          <p:nvPr/>
        </p:nvPicPr>
        <p:blipFill rotWithShape="1">
          <a:blip r:embed="rId4">
            <a:alphaModFix/>
          </a:blip>
          <a:srcRect b="-9661" l="0" r="0" t="0"/>
          <a:stretch/>
        </p:blipFill>
        <p:spPr>
          <a:xfrm>
            <a:off x="531990" y="-449562"/>
            <a:ext cx="7090606" cy="2789977"/>
          </a:xfrm>
          <a:prstGeom prst="rect">
            <a:avLst/>
          </a:prstGeom>
          <a:noFill/>
          <a:ln>
            <a:noFill/>
          </a:ln>
        </p:spPr>
      </p:pic>
      <p:pic>
        <p:nvPicPr>
          <p:cNvPr id="62" name="Google Shape;62;p1"/>
          <p:cNvPicPr preferRelativeResize="0"/>
          <p:nvPr/>
        </p:nvPicPr>
        <p:blipFill rotWithShape="1">
          <a:blip r:embed="rId5">
            <a:alphaModFix/>
          </a:blip>
          <a:srcRect b="0" l="0" r="0" t="0"/>
          <a:stretch/>
        </p:blipFill>
        <p:spPr>
          <a:xfrm>
            <a:off x="20453971" y="18765726"/>
            <a:ext cx="4192619" cy="1653309"/>
          </a:xfrm>
          <a:prstGeom prst="rect">
            <a:avLst/>
          </a:prstGeom>
          <a:noFill/>
          <a:ln>
            <a:noFill/>
          </a:ln>
        </p:spPr>
      </p:pic>
      <p:pic>
        <p:nvPicPr>
          <p:cNvPr id="63" name="Google Shape;63;p1"/>
          <p:cNvPicPr preferRelativeResize="0"/>
          <p:nvPr/>
        </p:nvPicPr>
        <p:blipFill rotWithShape="1">
          <a:blip r:embed="rId6">
            <a:alphaModFix/>
          </a:blip>
          <a:srcRect b="0" l="0" r="0" t="0"/>
          <a:stretch/>
        </p:blipFill>
        <p:spPr>
          <a:xfrm>
            <a:off x="7968377" y="19239291"/>
            <a:ext cx="5524448" cy="1792600"/>
          </a:xfrm>
          <a:prstGeom prst="rect">
            <a:avLst/>
          </a:prstGeom>
          <a:noFill/>
          <a:ln>
            <a:noFill/>
          </a:ln>
        </p:spPr>
      </p:pic>
      <p:pic>
        <p:nvPicPr>
          <p:cNvPr id="64" name="Google Shape;64;p1"/>
          <p:cNvPicPr preferRelativeResize="0"/>
          <p:nvPr/>
        </p:nvPicPr>
        <p:blipFill rotWithShape="1">
          <a:blip r:embed="rId7">
            <a:alphaModFix/>
          </a:blip>
          <a:srcRect b="0" l="0" r="0" t="0"/>
          <a:stretch/>
        </p:blipFill>
        <p:spPr>
          <a:xfrm>
            <a:off x="26630322" y="18666900"/>
            <a:ext cx="1836813" cy="1843209"/>
          </a:xfrm>
          <a:prstGeom prst="rect">
            <a:avLst/>
          </a:prstGeom>
          <a:noFill/>
          <a:ln>
            <a:noFill/>
          </a:ln>
        </p:spPr>
      </p:pic>
      <p:pic>
        <p:nvPicPr>
          <p:cNvPr id="65" name="Google Shape;65;p1"/>
          <p:cNvPicPr preferRelativeResize="0"/>
          <p:nvPr/>
        </p:nvPicPr>
        <p:blipFill rotWithShape="1">
          <a:blip r:embed="rId8">
            <a:alphaModFix/>
          </a:blip>
          <a:srcRect b="0" l="0" r="0" t="0"/>
          <a:stretch/>
        </p:blipFill>
        <p:spPr>
          <a:xfrm>
            <a:off x="30658299" y="18666888"/>
            <a:ext cx="5524450" cy="1850972"/>
          </a:xfrm>
          <a:prstGeom prst="rect">
            <a:avLst/>
          </a:prstGeom>
          <a:noFill/>
          <a:ln>
            <a:noFill/>
          </a:ln>
        </p:spPr>
      </p:pic>
      <p:pic>
        <p:nvPicPr>
          <p:cNvPr id="66" name="Google Shape;66;p1"/>
          <p:cNvPicPr preferRelativeResize="0"/>
          <p:nvPr/>
        </p:nvPicPr>
        <p:blipFill rotWithShape="1">
          <a:blip r:embed="rId9">
            <a:alphaModFix/>
          </a:blip>
          <a:srcRect b="0" l="0" r="0" t="0"/>
          <a:stretch/>
        </p:blipFill>
        <p:spPr>
          <a:xfrm>
            <a:off x="14190598" y="19239301"/>
            <a:ext cx="5524450" cy="1637683"/>
          </a:xfrm>
          <a:prstGeom prst="rect">
            <a:avLst/>
          </a:prstGeom>
          <a:noFill/>
          <a:ln>
            <a:noFill/>
          </a:ln>
        </p:spPr>
      </p:pic>
      <p:sp>
        <p:nvSpPr>
          <p:cNvPr id="67" name="Google Shape;67;p1"/>
          <p:cNvSpPr txBox="1"/>
          <p:nvPr/>
        </p:nvSpPr>
        <p:spPr>
          <a:xfrm>
            <a:off x="11590875" y="11460550"/>
            <a:ext cx="5963400" cy="6555600"/>
          </a:xfrm>
          <a:prstGeom prst="rect">
            <a:avLst/>
          </a:prstGeom>
          <a:noFill/>
          <a:ln>
            <a:noFill/>
          </a:ln>
        </p:spPr>
        <p:txBody>
          <a:bodyPr anchorCtr="0" anchor="t" bIns="91425" lIns="91425" spcFirstLastPara="1" rIns="91425" wrap="square" tIns="91425">
            <a:noAutofit/>
          </a:bodyPr>
          <a:lstStyle/>
          <a:p>
            <a:pPr indent="0" lvl="0" marL="0" marR="0" rtl="0" algn="just">
              <a:lnSpc>
                <a:spcPct val="100000"/>
              </a:lnSpc>
              <a:spcBef>
                <a:spcPts val="0"/>
              </a:spcBef>
              <a:spcAft>
                <a:spcPts val="0"/>
              </a:spcAft>
              <a:buClr>
                <a:schemeClr val="dk1"/>
              </a:buClr>
              <a:buSzPts val="1100"/>
              <a:buFont typeface="Arial"/>
              <a:buNone/>
            </a:pPr>
            <a:r>
              <a:rPr b="1" i="0" lang="en" sz="2800" u="none" cap="none" strike="noStrike">
                <a:solidFill>
                  <a:schemeClr val="dk1"/>
                </a:solidFill>
                <a:latin typeface="Arial"/>
                <a:ea typeface="Arial"/>
                <a:cs typeface="Arial"/>
                <a:sym typeface="Arial"/>
              </a:rPr>
              <a:t>Anticipated Data</a:t>
            </a:r>
            <a:endParaRPr b="0" i="0" sz="2800" u="none" cap="none" strike="noStrike">
              <a:solidFill>
                <a:schemeClr val="dk1"/>
              </a:solidFill>
              <a:latin typeface="Arial"/>
              <a:ea typeface="Arial"/>
              <a:cs typeface="Arial"/>
              <a:sym typeface="Arial"/>
            </a:endParaRPr>
          </a:p>
          <a:p>
            <a:pPr indent="0" lvl="0" marL="0" marR="0" rtl="0" algn="just">
              <a:lnSpc>
                <a:spcPct val="86000"/>
              </a:lnSpc>
              <a:spcBef>
                <a:spcPts val="0"/>
              </a:spcBef>
              <a:spcAft>
                <a:spcPts val="0"/>
              </a:spcAft>
              <a:buClr>
                <a:srgbClr val="000000"/>
              </a:buClr>
              <a:buSzPts val="2800"/>
              <a:buFont typeface="Arial"/>
              <a:buNone/>
            </a:pPr>
            <a:r>
              <a:rPr b="0" i="0" lang="en" sz="2800" u="none" cap="none" strike="noStrike">
                <a:solidFill>
                  <a:schemeClr val="dk1"/>
                </a:solidFill>
                <a:latin typeface="Arial"/>
                <a:ea typeface="Arial"/>
                <a:cs typeface="Arial"/>
                <a:sym typeface="Arial"/>
              </a:rPr>
              <a:t>Experimental data will first consist of qualitative observations of color development at various urushiol concentrations, comparing modified cells to controls. Later, quantitative data will be collected through the use of a colorimeter or spectro- photometer. To determine whether the detection occurs soon enough to be beneficial, the speed at which the blue pigment emerges following urushiol exposure will be timed. In order to determine the lowest urushiol concentration that the system could reliable detect, collecting data on the sensitivity threshold is anticipated.</a:t>
            </a:r>
            <a:endParaRPr b="0" i="0" sz="2800" u="none" cap="none" strike="noStrike">
              <a:solidFill>
                <a:schemeClr val="dk1"/>
              </a:solidFill>
              <a:latin typeface="Arial"/>
              <a:ea typeface="Arial"/>
              <a:cs typeface="Arial"/>
              <a:sym typeface="Arial"/>
            </a:endParaRPr>
          </a:p>
        </p:txBody>
      </p:sp>
      <p:pic>
        <p:nvPicPr>
          <p:cNvPr id="68" name="Google Shape;68;p1"/>
          <p:cNvPicPr preferRelativeResize="0"/>
          <p:nvPr/>
        </p:nvPicPr>
        <p:blipFill rotWithShape="1">
          <a:blip r:embed="rId10">
            <a:alphaModFix/>
          </a:blip>
          <a:srcRect b="0" l="0" r="0" t="0"/>
          <a:stretch/>
        </p:blipFill>
        <p:spPr>
          <a:xfrm>
            <a:off x="28607246" y="15215425"/>
            <a:ext cx="2800500" cy="2800500"/>
          </a:xfrm>
          <a:prstGeom prst="roundRect">
            <a:avLst>
              <a:gd fmla="val 16667" name="adj"/>
            </a:avLst>
          </a:prstGeom>
          <a:noFill/>
          <a:ln cap="flat" cmpd="sng" w="114300">
            <a:solidFill>
              <a:schemeClr val="dk1"/>
            </a:solidFill>
            <a:prstDash val="solid"/>
            <a:round/>
            <a:headEnd len="sm" w="sm" type="none"/>
            <a:tailEnd len="sm" w="sm" type="none"/>
          </a:ln>
        </p:spPr>
      </p:pic>
      <p:pic>
        <p:nvPicPr>
          <p:cNvPr id="69" name="Google Shape;69;p1" title="DMPR Based biosensor sequence image.png"/>
          <p:cNvPicPr preferRelativeResize="0"/>
          <p:nvPr/>
        </p:nvPicPr>
        <p:blipFill rotWithShape="1">
          <a:blip r:embed="rId11">
            <a:alphaModFix/>
          </a:blip>
          <a:srcRect b="0" l="0" r="0" t="0"/>
          <a:stretch/>
        </p:blipFill>
        <p:spPr>
          <a:xfrm>
            <a:off x="17706775" y="11978619"/>
            <a:ext cx="5863800" cy="6037306"/>
          </a:xfrm>
          <a:prstGeom prst="rect">
            <a:avLst/>
          </a:prstGeom>
          <a:noFill/>
          <a:ln>
            <a:noFill/>
          </a:ln>
        </p:spPr>
      </p:pic>
      <p:pic>
        <p:nvPicPr>
          <p:cNvPr id="70" name="Google Shape;70;p1"/>
          <p:cNvPicPr preferRelativeResize="0"/>
          <p:nvPr/>
        </p:nvPicPr>
        <p:blipFill rotWithShape="1">
          <a:blip r:embed="rId12">
            <a:alphaModFix/>
          </a:blip>
          <a:srcRect b="0" l="0" r="0" t="0"/>
          <a:stretch/>
        </p:blipFill>
        <p:spPr>
          <a:xfrm>
            <a:off x="17119768" y="6572682"/>
            <a:ext cx="6193775" cy="2446250"/>
          </a:xfrm>
          <a:prstGeom prst="rect">
            <a:avLst/>
          </a:prstGeom>
          <a:noFill/>
          <a:ln>
            <a:noFill/>
          </a:ln>
        </p:spPr>
      </p:pic>
      <p:pic>
        <p:nvPicPr>
          <p:cNvPr id="71" name="Google Shape;71;p1"/>
          <p:cNvPicPr preferRelativeResize="0"/>
          <p:nvPr/>
        </p:nvPicPr>
        <p:blipFill rotWithShape="1">
          <a:blip r:embed="rId13">
            <a:alphaModFix/>
          </a:blip>
          <a:srcRect b="0" l="0" r="0" t="0"/>
          <a:stretch/>
        </p:blipFill>
        <p:spPr>
          <a:xfrm>
            <a:off x="12000650" y="6572675"/>
            <a:ext cx="4351879" cy="1653300"/>
          </a:xfrm>
          <a:prstGeom prst="rect">
            <a:avLst/>
          </a:prstGeom>
          <a:noFill/>
          <a:ln>
            <a:noFill/>
          </a:ln>
        </p:spPr>
      </p:pic>
      <p:sp>
        <p:nvSpPr>
          <p:cNvPr id="72" name="Google Shape;72;p1"/>
          <p:cNvSpPr txBox="1"/>
          <p:nvPr/>
        </p:nvSpPr>
        <p:spPr>
          <a:xfrm>
            <a:off x="12403588" y="8118145"/>
            <a:ext cx="3546000" cy="492600"/>
          </a:xfrm>
          <a:prstGeom prst="rect">
            <a:avLst/>
          </a:prstGeom>
          <a:noFill/>
          <a:ln>
            <a:noFill/>
          </a:ln>
        </p:spPr>
        <p:txBody>
          <a:bodyPr anchorCtr="0" anchor="t" bIns="91425" lIns="91425" spcFirstLastPara="1" rIns="91425" wrap="square" tIns="91425">
            <a:spAutoFit/>
          </a:bodyPr>
          <a:lstStyle/>
          <a:p>
            <a:pPr indent="0" lvl="0" marL="0" marR="0" rtl="0" algn="l">
              <a:lnSpc>
                <a:spcPct val="100000"/>
              </a:lnSpc>
              <a:spcBef>
                <a:spcPts val="0"/>
              </a:spcBef>
              <a:spcAft>
                <a:spcPts val="0"/>
              </a:spcAft>
              <a:buClr>
                <a:srgbClr val="000000"/>
              </a:buClr>
              <a:buSzPts val="2800"/>
              <a:buFont typeface="Arial"/>
              <a:buNone/>
            </a:pPr>
            <a:r>
              <a:rPr b="0" i="0" lang="en" sz="2000" u="none" cap="none" strike="noStrike">
                <a:solidFill>
                  <a:srgbClr val="000000"/>
                </a:solidFill>
                <a:latin typeface="Arial"/>
                <a:ea typeface="Arial"/>
                <a:cs typeface="Arial"/>
                <a:sym typeface="Arial"/>
              </a:rPr>
              <a:t>Chemical structure of urushiol</a:t>
            </a:r>
            <a:endParaRPr b="0" i="0" sz="2000" u="none" cap="none" strike="noStrike">
              <a:solidFill>
                <a:srgbClr val="595959"/>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