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75" cx="374638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747775"/>
          </p15:clr>
        </p15:guide>
        <p15:guide id="2" pos="11800">
          <p15:clr>
            <a:srgbClr val="747775"/>
          </p15:clr>
        </p15:guide>
      </p15:sldGuideLst>
    </p:ext>
    <p:ext uri="GoogleSlidesCustomDataVersion2">
      <go:slidesCustomData xmlns:go="http://customooxmlschemas.google.com/" r:id="rId7" roundtripDataSignature="AMtx7mgLCffs7LcpYpAqMa9ix9i3sri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0482" y="685800"/>
            <a:ext cx="60978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0972"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99" y="3049779"/>
            <a:ext cx="34909800" cy="8407500"/>
          </a:xfrm>
          <a:prstGeom prst="rect">
            <a:avLst/>
          </a:prstGeom>
          <a:noFill/>
          <a:ln>
            <a:noFill/>
          </a:ln>
        </p:spPr>
        <p:txBody>
          <a:bodyPr anchorCtr="0" anchor="b" bIns="374550" lIns="374550" spcFirstLastPara="1" rIns="374550" wrap="square" tIns="374550">
            <a:normAutofit/>
          </a:bodyPr>
          <a:lstStyle>
            <a:lvl1pPr lvl="0" algn="ctr">
              <a:lnSpc>
                <a:spcPct val="100000"/>
              </a:lnSpc>
              <a:spcBef>
                <a:spcPts val="0"/>
              </a:spcBef>
              <a:spcAft>
                <a:spcPts val="0"/>
              </a:spcAft>
              <a:buSzPts val="21303"/>
              <a:buNone/>
              <a:defRPr sz="21303"/>
            </a:lvl1pPr>
            <a:lvl2pPr lvl="1" algn="ctr">
              <a:lnSpc>
                <a:spcPct val="100000"/>
              </a:lnSpc>
              <a:spcBef>
                <a:spcPts val="0"/>
              </a:spcBef>
              <a:spcAft>
                <a:spcPts val="0"/>
              </a:spcAft>
              <a:buSzPts val="21303"/>
              <a:buNone/>
              <a:defRPr sz="21303"/>
            </a:lvl2pPr>
            <a:lvl3pPr lvl="2" algn="ctr">
              <a:lnSpc>
                <a:spcPct val="100000"/>
              </a:lnSpc>
              <a:spcBef>
                <a:spcPts val="0"/>
              </a:spcBef>
              <a:spcAft>
                <a:spcPts val="0"/>
              </a:spcAft>
              <a:buSzPts val="21303"/>
              <a:buNone/>
              <a:defRPr sz="21303"/>
            </a:lvl3pPr>
            <a:lvl4pPr lvl="3" algn="ctr">
              <a:lnSpc>
                <a:spcPct val="100000"/>
              </a:lnSpc>
              <a:spcBef>
                <a:spcPts val="0"/>
              </a:spcBef>
              <a:spcAft>
                <a:spcPts val="0"/>
              </a:spcAft>
              <a:buSzPts val="21303"/>
              <a:buNone/>
              <a:defRPr sz="21303"/>
            </a:lvl4pPr>
            <a:lvl5pPr lvl="4" algn="ctr">
              <a:lnSpc>
                <a:spcPct val="100000"/>
              </a:lnSpc>
              <a:spcBef>
                <a:spcPts val="0"/>
              </a:spcBef>
              <a:spcAft>
                <a:spcPts val="0"/>
              </a:spcAft>
              <a:buSzPts val="21303"/>
              <a:buNone/>
              <a:defRPr sz="21303"/>
            </a:lvl5pPr>
            <a:lvl6pPr lvl="5" algn="ctr">
              <a:lnSpc>
                <a:spcPct val="100000"/>
              </a:lnSpc>
              <a:spcBef>
                <a:spcPts val="0"/>
              </a:spcBef>
              <a:spcAft>
                <a:spcPts val="0"/>
              </a:spcAft>
              <a:buSzPts val="21303"/>
              <a:buNone/>
              <a:defRPr sz="21303"/>
            </a:lvl6pPr>
            <a:lvl7pPr lvl="6" algn="ctr">
              <a:lnSpc>
                <a:spcPct val="100000"/>
              </a:lnSpc>
              <a:spcBef>
                <a:spcPts val="0"/>
              </a:spcBef>
              <a:spcAft>
                <a:spcPts val="0"/>
              </a:spcAft>
              <a:buSzPts val="21303"/>
              <a:buNone/>
              <a:defRPr sz="21303"/>
            </a:lvl7pPr>
            <a:lvl8pPr lvl="7" algn="ctr">
              <a:lnSpc>
                <a:spcPct val="100000"/>
              </a:lnSpc>
              <a:spcBef>
                <a:spcPts val="0"/>
              </a:spcBef>
              <a:spcAft>
                <a:spcPts val="0"/>
              </a:spcAft>
              <a:buSzPts val="21303"/>
              <a:buNone/>
              <a:defRPr sz="21303"/>
            </a:lvl8pPr>
            <a:lvl9pPr lvl="8" algn="ctr">
              <a:lnSpc>
                <a:spcPct val="100000"/>
              </a:lnSpc>
              <a:spcBef>
                <a:spcPts val="0"/>
              </a:spcBef>
              <a:spcAft>
                <a:spcPts val="0"/>
              </a:spcAft>
              <a:buSzPts val="21303"/>
              <a:buNone/>
              <a:defRPr sz="21303"/>
            </a:lvl9pPr>
          </a:lstStyle>
          <a:p/>
        </p:txBody>
      </p:sp>
      <p:sp>
        <p:nvSpPr>
          <p:cNvPr id="11" name="Google Shape;11;p3"/>
          <p:cNvSpPr txBox="1"/>
          <p:nvPr>
            <p:ph idx="1" type="subTitle"/>
          </p:nvPr>
        </p:nvSpPr>
        <p:spPr>
          <a:xfrm>
            <a:off x="1277066" y="11608575"/>
            <a:ext cx="34909800" cy="3246600"/>
          </a:xfrm>
          <a:prstGeom prst="rect">
            <a:avLst/>
          </a:prstGeom>
          <a:noFill/>
          <a:ln>
            <a:noFill/>
          </a:ln>
        </p:spPr>
        <p:txBody>
          <a:bodyPr anchorCtr="0" anchor="t" bIns="374550" lIns="374550" spcFirstLastPara="1" rIns="374550" wrap="square" tIns="374550">
            <a:normAutofit/>
          </a:bodyPr>
          <a:lstStyle>
            <a:lvl1pPr lvl="0" algn="ctr">
              <a:lnSpc>
                <a:spcPct val="100000"/>
              </a:lnSpc>
              <a:spcBef>
                <a:spcPts val="0"/>
              </a:spcBef>
              <a:spcAft>
                <a:spcPts val="0"/>
              </a:spcAft>
              <a:buSzPts val="11471"/>
              <a:buNone/>
              <a:defRPr sz="11470"/>
            </a:lvl1pPr>
            <a:lvl2pPr lvl="1" algn="ctr">
              <a:lnSpc>
                <a:spcPct val="100000"/>
              </a:lnSpc>
              <a:spcBef>
                <a:spcPts val="0"/>
              </a:spcBef>
              <a:spcAft>
                <a:spcPts val="0"/>
              </a:spcAft>
              <a:buSzPts val="11471"/>
              <a:buNone/>
              <a:defRPr sz="11470"/>
            </a:lvl2pPr>
            <a:lvl3pPr lvl="2" algn="ctr">
              <a:lnSpc>
                <a:spcPct val="100000"/>
              </a:lnSpc>
              <a:spcBef>
                <a:spcPts val="0"/>
              </a:spcBef>
              <a:spcAft>
                <a:spcPts val="0"/>
              </a:spcAft>
              <a:buSzPts val="11471"/>
              <a:buNone/>
              <a:defRPr sz="11470"/>
            </a:lvl3pPr>
            <a:lvl4pPr lvl="3" algn="ctr">
              <a:lnSpc>
                <a:spcPct val="100000"/>
              </a:lnSpc>
              <a:spcBef>
                <a:spcPts val="0"/>
              </a:spcBef>
              <a:spcAft>
                <a:spcPts val="0"/>
              </a:spcAft>
              <a:buSzPts val="11471"/>
              <a:buNone/>
              <a:defRPr sz="11470"/>
            </a:lvl4pPr>
            <a:lvl5pPr lvl="4" algn="ctr">
              <a:lnSpc>
                <a:spcPct val="100000"/>
              </a:lnSpc>
              <a:spcBef>
                <a:spcPts val="0"/>
              </a:spcBef>
              <a:spcAft>
                <a:spcPts val="0"/>
              </a:spcAft>
              <a:buSzPts val="11471"/>
              <a:buNone/>
              <a:defRPr sz="11470"/>
            </a:lvl5pPr>
            <a:lvl6pPr lvl="5" algn="ctr">
              <a:lnSpc>
                <a:spcPct val="100000"/>
              </a:lnSpc>
              <a:spcBef>
                <a:spcPts val="0"/>
              </a:spcBef>
              <a:spcAft>
                <a:spcPts val="0"/>
              </a:spcAft>
              <a:buSzPts val="11471"/>
              <a:buNone/>
              <a:defRPr sz="11470"/>
            </a:lvl6pPr>
            <a:lvl7pPr lvl="6" algn="ctr">
              <a:lnSpc>
                <a:spcPct val="100000"/>
              </a:lnSpc>
              <a:spcBef>
                <a:spcPts val="0"/>
              </a:spcBef>
              <a:spcAft>
                <a:spcPts val="0"/>
              </a:spcAft>
              <a:buSzPts val="11471"/>
              <a:buNone/>
              <a:defRPr sz="11470"/>
            </a:lvl7pPr>
            <a:lvl8pPr lvl="7" algn="ctr">
              <a:lnSpc>
                <a:spcPct val="100000"/>
              </a:lnSpc>
              <a:spcBef>
                <a:spcPts val="0"/>
              </a:spcBef>
              <a:spcAft>
                <a:spcPts val="0"/>
              </a:spcAft>
              <a:buSzPts val="11471"/>
              <a:buNone/>
              <a:defRPr sz="11470"/>
            </a:lvl8pPr>
            <a:lvl9pPr lvl="8" algn="ctr">
              <a:lnSpc>
                <a:spcPct val="100000"/>
              </a:lnSpc>
              <a:spcBef>
                <a:spcPts val="0"/>
              </a:spcBef>
              <a:spcAft>
                <a:spcPts val="0"/>
              </a:spcAft>
              <a:buSzPts val="11471"/>
              <a:buNone/>
              <a:defRPr sz="11470"/>
            </a:lvl9pPr>
          </a:lstStyle>
          <a:p/>
        </p:txBody>
      </p:sp>
      <p:sp>
        <p:nvSpPr>
          <p:cNvPr id="12" name="Google Shape;12;p3"/>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66" y="8809881"/>
            <a:ext cx="34909800" cy="3447900"/>
          </a:xfrm>
          <a:prstGeom prst="rect">
            <a:avLst/>
          </a:prstGeom>
          <a:noFill/>
          <a:ln>
            <a:noFill/>
          </a:ln>
        </p:spPr>
        <p:txBody>
          <a:bodyPr anchorCtr="0" anchor="ctr" bIns="374550" lIns="374550" spcFirstLastPara="1" rIns="374550" wrap="square" tIns="374550">
            <a:normAutofit/>
          </a:bodyPr>
          <a:lstStyle>
            <a:lvl1pPr lvl="0" algn="ctr">
              <a:lnSpc>
                <a:spcPct val="100000"/>
              </a:lnSpc>
              <a:spcBef>
                <a:spcPts val="0"/>
              </a:spcBef>
              <a:spcAft>
                <a:spcPts val="0"/>
              </a:spcAft>
              <a:buSzPts val="14748"/>
              <a:buNone/>
              <a:defRPr sz="14748"/>
            </a:lvl1pPr>
            <a:lvl2pPr lvl="1" algn="ctr">
              <a:lnSpc>
                <a:spcPct val="100000"/>
              </a:lnSpc>
              <a:spcBef>
                <a:spcPts val="0"/>
              </a:spcBef>
              <a:spcAft>
                <a:spcPts val="0"/>
              </a:spcAft>
              <a:buSzPts val="14748"/>
              <a:buNone/>
              <a:defRPr sz="14748"/>
            </a:lvl2pPr>
            <a:lvl3pPr lvl="2" algn="ctr">
              <a:lnSpc>
                <a:spcPct val="100000"/>
              </a:lnSpc>
              <a:spcBef>
                <a:spcPts val="0"/>
              </a:spcBef>
              <a:spcAft>
                <a:spcPts val="0"/>
              </a:spcAft>
              <a:buSzPts val="14748"/>
              <a:buNone/>
              <a:defRPr sz="14748"/>
            </a:lvl3pPr>
            <a:lvl4pPr lvl="3" algn="ctr">
              <a:lnSpc>
                <a:spcPct val="100000"/>
              </a:lnSpc>
              <a:spcBef>
                <a:spcPts val="0"/>
              </a:spcBef>
              <a:spcAft>
                <a:spcPts val="0"/>
              </a:spcAft>
              <a:buSzPts val="14748"/>
              <a:buNone/>
              <a:defRPr sz="14748"/>
            </a:lvl4pPr>
            <a:lvl5pPr lvl="4" algn="ctr">
              <a:lnSpc>
                <a:spcPct val="100000"/>
              </a:lnSpc>
              <a:spcBef>
                <a:spcPts val="0"/>
              </a:spcBef>
              <a:spcAft>
                <a:spcPts val="0"/>
              </a:spcAft>
              <a:buSzPts val="14748"/>
              <a:buNone/>
              <a:defRPr sz="14748"/>
            </a:lvl5pPr>
            <a:lvl6pPr lvl="5" algn="ctr">
              <a:lnSpc>
                <a:spcPct val="100000"/>
              </a:lnSpc>
              <a:spcBef>
                <a:spcPts val="0"/>
              </a:spcBef>
              <a:spcAft>
                <a:spcPts val="0"/>
              </a:spcAft>
              <a:buSzPts val="14748"/>
              <a:buNone/>
              <a:defRPr sz="14748"/>
            </a:lvl6pPr>
            <a:lvl7pPr lvl="6" algn="ctr">
              <a:lnSpc>
                <a:spcPct val="100000"/>
              </a:lnSpc>
              <a:spcBef>
                <a:spcPts val="0"/>
              </a:spcBef>
              <a:spcAft>
                <a:spcPts val="0"/>
              </a:spcAft>
              <a:buSzPts val="14748"/>
              <a:buNone/>
              <a:defRPr sz="14748"/>
            </a:lvl7pPr>
            <a:lvl8pPr lvl="7" algn="ctr">
              <a:lnSpc>
                <a:spcPct val="100000"/>
              </a:lnSpc>
              <a:spcBef>
                <a:spcPts val="0"/>
              </a:spcBef>
              <a:spcAft>
                <a:spcPts val="0"/>
              </a:spcAft>
              <a:buSzPts val="14748"/>
              <a:buNone/>
              <a:defRPr sz="14748"/>
            </a:lvl8pPr>
            <a:lvl9pPr lvl="8" algn="ctr">
              <a:lnSpc>
                <a:spcPct val="100000"/>
              </a:lnSpc>
              <a:spcBef>
                <a:spcPts val="0"/>
              </a:spcBef>
              <a:spcAft>
                <a:spcPts val="0"/>
              </a:spcAft>
              <a:buSzPts val="14748"/>
              <a:buNone/>
              <a:defRPr sz="14748"/>
            </a:lvl9pPr>
          </a:lstStyle>
          <a:p/>
        </p:txBody>
      </p:sp>
      <p:sp>
        <p:nvSpPr>
          <p:cNvPr id="15" name="Google Shape;15;p4"/>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66" y="1822822"/>
            <a:ext cx="34909800" cy="2345700"/>
          </a:xfrm>
          <a:prstGeom prst="rect">
            <a:avLst/>
          </a:prstGeom>
          <a:noFill/>
          <a:ln>
            <a:noFill/>
          </a:ln>
        </p:spPr>
        <p:txBody>
          <a:bodyPr anchorCtr="0" anchor="t" bIns="374550" lIns="374550" spcFirstLastPara="1" rIns="374550" wrap="square" tIns="374550">
            <a:normAutofit/>
          </a:bodyPr>
          <a:lstStyle>
            <a:lvl1pPr lvl="0" algn="l">
              <a:lnSpc>
                <a:spcPct val="100000"/>
              </a:lnSpc>
              <a:spcBef>
                <a:spcPts val="0"/>
              </a:spcBef>
              <a:spcAft>
                <a:spcPts val="0"/>
              </a:spcAft>
              <a:buSzPts val="11471"/>
              <a:buNone/>
              <a:defRPr sz="11470"/>
            </a:lvl1pPr>
            <a:lvl2pPr lvl="1" algn="l">
              <a:lnSpc>
                <a:spcPct val="100000"/>
              </a:lnSpc>
              <a:spcBef>
                <a:spcPts val="0"/>
              </a:spcBef>
              <a:spcAft>
                <a:spcPts val="0"/>
              </a:spcAft>
              <a:buSzPts val="11471"/>
              <a:buNone/>
              <a:defRPr sz="11470"/>
            </a:lvl2pPr>
            <a:lvl3pPr lvl="2" algn="l">
              <a:lnSpc>
                <a:spcPct val="100000"/>
              </a:lnSpc>
              <a:spcBef>
                <a:spcPts val="0"/>
              </a:spcBef>
              <a:spcAft>
                <a:spcPts val="0"/>
              </a:spcAft>
              <a:buSzPts val="11471"/>
              <a:buNone/>
              <a:defRPr sz="11470"/>
            </a:lvl3pPr>
            <a:lvl4pPr lvl="3" algn="l">
              <a:lnSpc>
                <a:spcPct val="100000"/>
              </a:lnSpc>
              <a:spcBef>
                <a:spcPts val="0"/>
              </a:spcBef>
              <a:spcAft>
                <a:spcPts val="0"/>
              </a:spcAft>
              <a:buSzPts val="11471"/>
              <a:buNone/>
              <a:defRPr sz="11470"/>
            </a:lvl4pPr>
            <a:lvl5pPr lvl="4" algn="l">
              <a:lnSpc>
                <a:spcPct val="100000"/>
              </a:lnSpc>
              <a:spcBef>
                <a:spcPts val="0"/>
              </a:spcBef>
              <a:spcAft>
                <a:spcPts val="0"/>
              </a:spcAft>
              <a:buSzPts val="11471"/>
              <a:buNone/>
              <a:defRPr sz="11470"/>
            </a:lvl5pPr>
            <a:lvl6pPr lvl="5" algn="l">
              <a:lnSpc>
                <a:spcPct val="100000"/>
              </a:lnSpc>
              <a:spcBef>
                <a:spcPts val="0"/>
              </a:spcBef>
              <a:spcAft>
                <a:spcPts val="0"/>
              </a:spcAft>
              <a:buSzPts val="11471"/>
              <a:buNone/>
              <a:defRPr sz="11470"/>
            </a:lvl6pPr>
            <a:lvl7pPr lvl="6" algn="l">
              <a:lnSpc>
                <a:spcPct val="100000"/>
              </a:lnSpc>
              <a:spcBef>
                <a:spcPts val="0"/>
              </a:spcBef>
              <a:spcAft>
                <a:spcPts val="0"/>
              </a:spcAft>
              <a:buSzPts val="11471"/>
              <a:buNone/>
              <a:defRPr sz="11470"/>
            </a:lvl7pPr>
            <a:lvl8pPr lvl="7" algn="l">
              <a:lnSpc>
                <a:spcPct val="100000"/>
              </a:lnSpc>
              <a:spcBef>
                <a:spcPts val="0"/>
              </a:spcBef>
              <a:spcAft>
                <a:spcPts val="0"/>
              </a:spcAft>
              <a:buSzPts val="11471"/>
              <a:buNone/>
              <a:defRPr sz="11470"/>
            </a:lvl8pPr>
            <a:lvl9pPr lvl="8" algn="l">
              <a:lnSpc>
                <a:spcPct val="100000"/>
              </a:lnSpc>
              <a:spcBef>
                <a:spcPts val="0"/>
              </a:spcBef>
              <a:spcAft>
                <a:spcPts val="0"/>
              </a:spcAft>
              <a:buSzPts val="11471"/>
              <a:buNone/>
              <a:defRPr sz="11470"/>
            </a:lvl9pPr>
          </a:lstStyle>
          <a:p/>
        </p:txBody>
      </p:sp>
      <p:sp>
        <p:nvSpPr>
          <p:cNvPr id="18" name="Google Shape;18;p5"/>
          <p:cNvSpPr txBox="1"/>
          <p:nvPr>
            <p:ph idx="1" type="body"/>
          </p:nvPr>
        </p:nvSpPr>
        <p:spPr>
          <a:xfrm>
            <a:off x="1277066" y="4720537"/>
            <a:ext cx="34909800" cy="13993500"/>
          </a:xfrm>
          <a:prstGeom prst="rect">
            <a:avLst/>
          </a:prstGeom>
          <a:noFill/>
          <a:ln>
            <a:noFill/>
          </a:ln>
        </p:spPr>
        <p:txBody>
          <a:bodyPr anchorCtr="0" anchor="t" bIns="374550" lIns="374550" spcFirstLastPara="1" rIns="374550" wrap="square" tIns="374550">
            <a:normAutofit/>
          </a:bodyPr>
          <a:lstStyle>
            <a:lvl1pPr indent="-696856" lvl="0" marL="457200" algn="l">
              <a:lnSpc>
                <a:spcPct val="115000"/>
              </a:lnSpc>
              <a:spcBef>
                <a:spcPts val="0"/>
              </a:spcBef>
              <a:spcAft>
                <a:spcPts val="0"/>
              </a:spcAft>
              <a:buSzPts val="7374"/>
              <a:buChar char="●"/>
              <a:defRPr sz="7374"/>
            </a:lvl1pPr>
            <a:lvl2pPr indent="-592799" lvl="1" marL="914400" algn="l">
              <a:lnSpc>
                <a:spcPct val="115000"/>
              </a:lnSpc>
              <a:spcBef>
                <a:spcPts val="0"/>
              </a:spcBef>
              <a:spcAft>
                <a:spcPts val="0"/>
              </a:spcAft>
              <a:buSzPts val="5735"/>
              <a:buChar char="○"/>
              <a:defRPr sz="5735"/>
            </a:lvl2pPr>
            <a:lvl3pPr indent="-592799" lvl="2" marL="1371600" algn="l">
              <a:lnSpc>
                <a:spcPct val="115000"/>
              </a:lnSpc>
              <a:spcBef>
                <a:spcPts val="0"/>
              </a:spcBef>
              <a:spcAft>
                <a:spcPts val="0"/>
              </a:spcAft>
              <a:buSzPts val="5735"/>
              <a:buChar char="■"/>
              <a:defRPr sz="5735"/>
            </a:lvl3pPr>
            <a:lvl4pPr indent="-592799" lvl="3" marL="1828800" algn="l">
              <a:lnSpc>
                <a:spcPct val="115000"/>
              </a:lnSpc>
              <a:spcBef>
                <a:spcPts val="0"/>
              </a:spcBef>
              <a:spcAft>
                <a:spcPts val="0"/>
              </a:spcAft>
              <a:buSzPts val="5735"/>
              <a:buChar char="●"/>
              <a:defRPr sz="5735"/>
            </a:lvl4pPr>
            <a:lvl5pPr indent="-592799" lvl="4" marL="2286000" algn="l">
              <a:lnSpc>
                <a:spcPct val="115000"/>
              </a:lnSpc>
              <a:spcBef>
                <a:spcPts val="0"/>
              </a:spcBef>
              <a:spcAft>
                <a:spcPts val="0"/>
              </a:spcAft>
              <a:buSzPts val="5735"/>
              <a:buChar char="○"/>
              <a:defRPr sz="5735"/>
            </a:lvl5pPr>
            <a:lvl6pPr indent="-592799" lvl="5" marL="2743200" algn="l">
              <a:lnSpc>
                <a:spcPct val="115000"/>
              </a:lnSpc>
              <a:spcBef>
                <a:spcPts val="0"/>
              </a:spcBef>
              <a:spcAft>
                <a:spcPts val="0"/>
              </a:spcAft>
              <a:buSzPts val="5735"/>
              <a:buChar char="■"/>
              <a:defRPr sz="5735"/>
            </a:lvl6pPr>
            <a:lvl7pPr indent="-592799" lvl="6" marL="3200400" algn="l">
              <a:lnSpc>
                <a:spcPct val="115000"/>
              </a:lnSpc>
              <a:spcBef>
                <a:spcPts val="0"/>
              </a:spcBef>
              <a:spcAft>
                <a:spcPts val="0"/>
              </a:spcAft>
              <a:buSzPts val="5735"/>
              <a:buChar char="●"/>
              <a:defRPr sz="5735"/>
            </a:lvl7pPr>
            <a:lvl8pPr indent="-592799" lvl="7" marL="3657600" algn="l">
              <a:lnSpc>
                <a:spcPct val="115000"/>
              </a:lnSpc>
              <a:spcBef>
                <a:spcPts val="0"/>
              </a:spcBef>
              <a:spcAft>
                <a:spcPts val="0"/>
              </a:spcAft>
              <a:buSzPts val="5735"/>
              <a:buChar char="○"/>
              <a:defRPr sz="5735"/>
            </a:lvl8pPr>
            <a:lvl9pPr indent="-592799" lvl="8" marL="4114800" algn="l">
              <a:lnSpc>
                <a:spcPct val="115000"/>
              </a:lnSpc>
              <a:spcBef>
                <a:spcPts val="0"/>
              </a:spcBef>
              <a:spcAft>
                <a:spcPts val="0"/>
              </a:spcAft>
              <a:buSzPts val="5735"/>
              <a:buChar char="■"/>
              <a:defRPr sz="5735"/>
            </a:lvl9pPr>
          </a:lstStyle>
          <a:p/>
        </p:txBody>
      </p:sp>
      <p:sp>
        <p:nvSpPr>
          <p:cNvPr id="19" name="Google Shape;19;p5"/>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66" y="1822822"/>
            <a:ext cx="34909800" cy="2345700"/>
          </a:xfrm>
          <a:prstGeom prst="rect">
            <a:avLst/>
          </a:prstGeom>
          <a:noFill/>
          <a:ln>
            <a:noFill/>
          </a:ln>
        </p:spPr>
        <p:txBody>
          <a:bodyPr anchorCtr="0" anchor="t" bIns="374550" lIns="374550" spcFirstLastPara="1" rIns="374550" wrap="square" tIns="374550">
            <a:normAutofit/>
          </a:bodyPr>
          <a:lstStyle>
            <a:lvl1pPr lvl="0" algn="l">
              <a:lnSpc>
                <a:spcPct val="100000"/>
              </a:lnSpc>
              <a:spcBef>
                <a:spcPts val="0"/>
              </a:spcBef>
              <a:spcAft>
                <a:spcPts val="0"/>
              </a:spcAft>
              <a:buSzPts val="11471"/>
              <a:buNone/>
              <a:defRPr sz="11470"/>
            </a:lvl1pPr>
            <a:lvl2pPr lvl="1" algn="l">
              <a:lnSpc>
                <a:spcPct val="100000"/>
              </a:lnSpc>
              <a:spcBef>
                <a:spcPts val="0"/>
              </a:spcBef>
              <a:spcAft>
                <a:spcPts val="0"/>
              </a:spcAft>
              <a:buSzPts val="11471"/>
              <a:buNone/>
              <a:defRPr sz="11470"/>
            </a:lvl2pPr>
            <a:lvl3pPr lvl="2" algn="l">
              <a:lnSpc>
                <a:spcPct val="100000"/>
              </a:lnSpc>
              <a:spcBef>
                <a:spcPts val="0"/>
              </a:spcBef>
              <a:spcAft>
                <a:spcPts val="0"/>
              </a:spcAft>
              <a:buSzPts val="11471"/>
              <a:buNone/>
              <a:defRPr sz="11470"/>
            </a:lvl3pPr>
            <a:lvl4pPr lvl="3" algn="l">
              <a:lnSpc>
                <a:spcPct val="100000"/>
              </a:lnSpc>
              <a:spcBef>
                <a:spcPts val="0"/>
              </a:spcBef>
              <a:spcAft>
                <a:spcPts val="0"/>
              </a:spcAft>
              <a:buSzPts val="11471"/>
              <a:buNone/>
              <a:defRPr sz="11470"/>
            </a:lvl4pPr>
            <a:lvl5pPr lvl="4" algn="l">
              <a:lnSpc>
                <a:spcPct val="100000"/>
              </a:lnSpc>
              <a:spcBef>
                <a:spcPts val="0"/>
              </a:spcBef>
              <a:spcAft>
                <a:spcPts val="0"/>
              </a:spcAft>
              <a:buSzPts val="11471"/>
              <a:buNone/>
              <a:defRPr sz="11470"/>
            </a:lvl5pPr>
            <a:lvl6pPr lvl="5" algn="l">
              <a:lnSpc>
                <a:spcPct val="100000"/>
              </a:lnSpc>
              <a:spcBef>
                <a:spcPts val="0"/>
              </a:spcBef>
              <a:spcAft>
                <a:spcPts val="0"/>
              </a:spcAft>
              <a:buSzPts val="11471"/>
              <a:buNone/>
              <a:defRPr sz="11470"/>
            </a:lvl6pPr>
            <a:lvl7pPr lvl="6" algn="l">
              <a:lnSpc>
                <a:spcPct val="100000"/>
              </a:lnSpc>
              <a:spcBef>
                <a:spcPts val="0"/>
              </a:spcBef>
              <a:spcAft>
                <a:spcPts val="0"/>
              </a:spcAft>
              <a:buSzPts val="11471"/>
              <a:buNone/>
              <a:defRPr sz="11470"/>
            </a:lvl7pPr>
            <a:lvl8pPr lvl="7" algn="l">
              <a:lnSpc>
                <a:spcPct val="100000"/>
              </a:lnSpc>
              <a:spcBef>
                <a:spcPts val="0"/>
              </a:spcBef>
              <a:spcAft>
                <a:spcPts val="0"/>
              </a:spcAft>
              <a:buSzPts val="11471"/>
              <a:buNone/>
              <a:defRPr sz="11470"/>
            </a:lvl8pPr>
            <a:lvl9pPr lvl="8" algn="l">
              <a:lnSpc>
                <a:spcPct val="100000"/>
              </a:lnSpc>
              <a:spcBef>
                <a:spcPts val="0"/>
              </a:spcBef>
              <a:spcAft>
                <a:spcPts val="0"/>
              </a:spcAft>
              <a:buSzPts val="11471"/>
              <a:buNone/>
              <a:defRPr sz="11470"/>
            </a:lvl9pPr>
          </a:lstStyle>
          <a:p/>
        </p:txBody>
      </p:sp>
      <p:sp>
        <p:nvSpPr>
          <p:cNvPr id="22" name="Google Shape;22;p6"/>
          <p:cNvSpPr txBox="1"/>
          <p:nvPr>
            <p:ph idx="1" type="body"/>
          </p:nvPr>
        </p:nvSpPr>
        <p:spPr>
          <a:xfrm>
            <a:off x="1277066" y="4720537"/>
            <a:ext cx="16388100" cy="13993500"/>
          </a:xfrm>
          <a:prstGeom prst="rect">
            <a:avLst/>
          </a:prstGeom>
          <a:noFill/>
          <a:ln>
            <a:noFill/>
          </a:ln>
        </p:spPr>
        <p:txBody>
          <a:bodyPr anchorCtr="0" anchor="t" bIns="374550" lIns="374550" spcFirstLastPara="1" rIns="374550" wrap="square" tIns="374550">
            <a:normAutofit/>
          </a:bodyPr>
          <a:lstStyle>
            <a:lvl1pPr indent="-592799" lvl="0" marL="457200" algn="l">
              <a:lnSpc>
                <a:spcPct val="115000"/>
              </a:lnSpc>
              <a:spcBef>
                <a:spcPts val="0"/>
              </a:spcBef>
              <a:spcAft>
                <a:spcPts val="0"/>
              </a:spcAft>
              <a:buSzPts val="5735"/>
              <a:buChar char="●"/>
              <a:defRPr sz="5735"/>
            </a:lvl1pPr>
            <a:lvl2pPr indent="-540771" lvl="1" marL="914400" algn="l">
              <a:lnSpc>
                <a:spcPct val="115000"/>
              </a:lnSpc>
              <a:spcBef>
                <a:spcPts val="0"/>
              </a:spcBef>
              <a:spcAft>
                <a:spcPts val="0"/>
              </a:spcAft>
              <a:buSzPts val="4916"/>
              <a:buChar char="○"/>
              <a:defRPr sz="4916"/>
            </a:lvl2pPr>
            <a:lvl3pPr indent="-540771" lvl="2" marL="1371600" algn="l">
              <a:lnSpc>
                <a:spcPct val="115000"/>
              </a:lnSpc>
              <a:spcBef>
                <a:spcPts val="0"/>
              </a:spcBef>
              <a:spcAft>
                <a:spcPts val="0"/>
              </a:spcAft>
              <a:buSzPts val="4916"/>
              <a:buChar char="■"/>
              <a:defRPr sz="4916"/>
            </a:lvl3pPr>
            <a:lvl4pPr indent="-540771" lvl="3" marL="1828800" algn="l">
              <a:lnSpc>
                <a:spcPct val="115000"/>
              </a:lnSpc>
              <a:spcBef>
                <a:spcPts val="0"/>
              </a:spcBef>
              <a:spcAft>
                <a:spcPts val="0"/>
              </a:spcAft>
              <a:buSzPts val="4916"/>
              <a:buChar char="●"/>
              <a:defRPr sz="4916"/>
            </a:lvl4pPr>
            <a:lvl5pPr indent="-540771" lvl="4" marL="2286000" algn="l">
              <a:lnSpc>
                <a:spcPct val="115000"/>
              </a:lnSpc>
              <a:spcBef>
                <a:spcPts val="0"/>
              </a:spcBef>
              <a:spcAft>
                <a:spcPts val="0"/>
              </a:spcAft>
              <a:buSzPts val="4916"/>
              <a:buChar char="○"/>
              <a:defRPr sz="4916"/>
            </a:lvl5pPr>
            <a:lvl6pPr indent="-540771" lvl="5" marL="2743200" algn="l">
              <a:lnSpc>
                <a:spcPct val="115000"/>
              </a:lnSpc>
              <a:spcBef>
                <a:spcPts val="0"/>
              </a:spcBef>
              <a:spcAft>
                <a:spcPts val="0"/>
              </a:spcAft>
              <a:buSzPts val="4916"/>
              <a:buChar char="■"/>
              <a:defRPr sz="4916"/>
            </a:lvl6pPr>
            <a:lvl7pPr indent="-540771" lvl="6" marL="3200400" algn="l">
              <a:lnSpc>
                <a:spcPct val="115000"/>
              </a:lnSpc>
              <a:spcBef>
                <a:spcPts val="0"/>
              </a:spcBef>
              <a:spcAft>
                <a:spcPts val="0"/>
              </a:spcAft>
              <a:buSzPts val="4916"/>
              <a:buChar char="●"/>
              <a:defRPr sz="4916"/>
            </a:lvl7pPr>
            <a:lvl8pPr indent="-540771" lvl="7" marL="3657600" algn="l">
              <a:lnSpc>
                <a:spcPct val="115000"/>
              </a:lnSpc>
              <a:spcBef>
                <a:spcPts val="0"/>
              </a:spcBef>
              <a:spcAft>
                <a:spcPts val="0"/>
              </a:spcAft>
              <a:buSzPts val="4916"/>
              <a:buChar char="○"/>
              <a:defRPr sz="4916"/>
            </a:lvl8pPr>
            <a:lvl9pPr indent="-540771" lvl="8" marL="4114800" algn="l">
              <a:lnSpc>
                <a:spcPct val="115000"/>
              </a:lnSpc>
              <a:spcBef>
                <a:spcPts val="0"/>
              </a:spcBef>
              <a:spcAft>
                <a:spcPts val="0"/>
              </a:spcAft>
              <a:buSzPts val="4916"/>
              <a:buChar char="■"/>
              <a:defRPr sz="4916"/>
            </a:lvl9pPr>
          </a:lstStyle>
          <a:p/>
        </p:txBody>
      </p:sp>
      <p:sp>
        <p:nvSpPr>
          <p:cNvPr id="23" name="Google Shape;23;p6"/>
          <p:cNvSpPr txBox="1"/>
          <p:nvPr>
            <p:ph idx="2" type="body"/>
          </p:nvPr>
        </p:nvSpPr>
        <p:spPr>
          <a:xfrm>
            <a:off x="19798822" y="4720537"/>
            <a:ext cx="16388100" cy="13993500"/>
          </a:xfrm>
          <a:prstGeom prst="rect">
            <a:avLst/>
          </a:prstGeom>
          <a:noFill/>
          <a:ln>
            <a:noFill/>
          </a:ln>
        </p:spPr>
        <p:txBody>
          <a:bodyPr anchorCtr="0" anchor="t" bIns="374550" lIns="374550" spcFirstLastPara="1" rIns="374550" wrap="square" tIns="374550">
            <a:normAutofit/>
          </a:bodyPr>
          <a:lstStyle>
            <a:lvl1pPr indent="-592799" lvl="0" marL="457200" algn="l">
              <a:lnSpc>
                <a:spcPct val="115000"/>
              </a:lnSpc>
              <a:spcBef>
                <a:spcPts val="0"/>
              </a:spcBef>
              <a:spcAft>
                <a:spcPts val="0"/>
              </a:spcAft>
              <a:buSzPts val="5735"/>
              <a:buChar char="●"/>
              <a:defRPr sz="5735"/>
            </a:lvl1pPr>
            <a:lvl2pPr indent="-540771" lvl="1" marL="914400" algn="l">
              <a:lnSpc>
                <a:spcPct val="115000"/>
              </a:lnSpc>
              <a:spcBef>
                <a:spcPts val="0"/>
              </a:spcBef>
              <a:spcAft>
                <a:spcPts val="0"/>
              </a:spcAft>
              <a:buSzPts val="4916"/>
              <a:buChar char="○"/>
              <a:defRPr sz="4916"/>
            </a:lvl2pPr>
            <a:lvl3pPr indent="-540771" lvl="2" marL="1371600" algn="l">
              <a:lnSpc>
                <a:spcPct val="115000"/>
              </a:lnSpc>
              <a:spcBef>
                <a:spcPts val="0"/>
              </a:spcBef>
              <a:spcAft>
                <a:spcPts val="0"/>
              </a:spcAft>
              <a:buSzPts val="4916"/>
              <a:buChar char="■"/>
              <a:defRPr sz="4916"/>
            </a:lvl3pPr>
            <a:lvl4pPr indent="-540771" lvl="3" marL="1828800" algn="l">
              <a:lnSpc>
                <a:spcPct val="115000"/>
              </a:lnSpc>
              <a:spcBef>
                <a:spcPts val="0"/>
              </a:spcBef>
              <a:spcAft>
                <a:spcPts val="0"/>
              </a:spcAft>
              <a:buSzPts val="4916"/>
              <a:buChar char="●"/>
              <a:defRPr sz="4916"/>
            </a:lvl4pPr>
            <a:lvl5pPr indent="-540771" lvl="4" marL="2286000" algn="l">
              <a:lnSpc>
                <a:spcPct val="115000"/>
              </a:lnSpc>
              <a:spcBef>
                <a:spcPts val="0"/>
              </a:spcBef>
              <a:spcAft>
                <a:spcPts val="0"/>
              </a:spcAft>
              <a:buSzPts val="4916"/>
              <a:buChar char="○"/>
              <a:defRPr sz="4916"/>
            </a:lvl5pPr>
            <a:lvl6pPr indent="-540771" lvl="5" marL="2743200" algn="l">
              <a:lnSpc>
                <a:spcPct val="115000"/>
              </a:lnSpc>
              <a:spcBef>
                <a:spcPts val="0"/>
              </a:spcBef>
              <a:spcAft>
                <a:spcPts val="0"/>
              </a:spcAft>
              <a:buSzPts val="4916"/>
              <a:buChar char="■"/>
              <a:defRPr sz="4916"/>
            </a:lvl6pPr>
            <a:lvl7pPr indent="-540771" lvl="6" marL="3200400" algn="l">
              <a:lnSpc>
                <a:spcPct val="115000"/>
              </a:lnSpc>
              <a:spcBef>
                <a:spcPts val="0"/>
              </a:spcBef>
              <a:spcAft>
                <a:spcPts val="0"/>
              </a:spcAft>
              <a:buSzPts val="4916"/>
              <a:buChar char="●"/>
              <a:defRPr sz="4916"/>
            </a:lvl7pPr>
            <a:lvl8pPr indent="-540771" lvl="7" marL="3657600" algn="l">
              <a:lnSpc>
                <a:spcPct val="115000"/>
              </a:lnSpc>
              <a:spcBef>
                <a:spcPts val="0"/>
              </a:spcBef>
              <a:spcAft>
                <a:spcPts val="0"/>
              </a:spcAft>
              <a:buSzPts val="4916"/>
              <a:buChar char="○"/>
              <a:defRPr sz="4916"/>
            </a:lvl8pPr>
            <a:lvl9pPr indent="-540771" lvl="8" marL="4114800" algn="l">
              <a:lnSpc>
                <a:spcPct val="115000"/>
              </a:lnSpc>
              <a:spcBef>
                <a:spcPts val="0"/>
              </a:spcBef>
              <a:spcAft>
                <a:spcPts val="0"/>
              </a:spcAft>
              <a:buSzPts val="4916"/>
              <a:buChar char="■"/>
              <a:defRPr sz="4916"/>
            </a:lvl9pPr>
          </a:lstStyle>
          <a:p/>
        </p:txBody>
      </p:sp>
      <p:sp>
        <p:nvSpPr>
          <p:cNvPr id="24" name="Google Shape;24;p6"/>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66" y="1822822"/>
            <a:ext cx="34909800" cy="2345700"/>
          </a:xfrm>
          <a:prstGeom prst="rect">
            <a:avLst/>
          </a:prstGeom>
          <a:noFill/>
          <a:ln>
            <a:noFill/>
          </a:ln>
        </p:spPr>
        <p:txBody>
          <a:bodyPr anchorCtr="0" anchor="t" bIns="374550" lIns="374550" spcFirstLastPara="1" rIns="374550" wrap="square" tIns="374550">
            <a:normAutofit/>
          </a:bodyPr>
          <a:lstStyle>
            <a:lvl1pPr lvl="0" algn="l">
              <a:lnSpc>
                <a:spcPct val="100000"/>
              </a:lnSpc>
              <a:spcBef>
                <a:spcPts val="0"/>
              </a:spcBef>
              <a:spcAft>
                <a:spcPts val="0"/>
              </a:spcAft>
              <a:buSzPts val="11471"/>
              <a:buNone/>
              <a:defRPr sz="11470"/>
            </a:lvl1pPr>
            <a:lvl2pPr lvl="1" algn="l">
              <a:lnSpc>
                <a:spcPct val="100000"/>
              </a:lnSpc>
              <a:spcBef>
                <a:spcPts val="0"/>
              </a:spcBef>
              <a:spcAft>
                <a:spcPts val="0"/>
              </a:spcAft>
              <a:buSzPts val="11471"/>
              <a:buNone/>
              <a:defRPr sz="11470"/>
            </a:lvl2pPr>
            <a:lvl3pPr lvl="2" algn="l">
              <a:lnSpc>
                <a:spcPct val="100000"/>
              </a:lnSpc>
              <a:spcBef>
                <a:spcPts val="0"/>
              </a:spcBef>
              <a:spcAft>
                <a:spcPts val="0"/>
              </a:spcAft>
              <a:buSzPts val="11471"/>
              <a:buNone/>
              <a:defRPr sz="11470"/>
            </a:lvl3pPr>
            <a:lvl4pPr lvl="3" algn="l">
              <a:lnSpc>
                <a:spcPct val="100000"/>
              </a:lnSpc>
              <a:spcBef>
                <a:spcPts val="0"/>
              </a:spcBef>
              <a:spcAft>
                <a:spcPts val="0"/>
              </a:spcAft>
              <a:buSzPts val="11471"/>
              <a:buNone/>
              <a:defRPr sz="11470"/>
            </a:lvl4pPr>
            <a:lvl5pPr lvl="4" algn="l">
              <a:lnSpc>
                <a:spcPct val="100000"/>
              </a:lnSpc>
              <a:spcBef>
                <a:spcPts val="0"/>
              </a:spcBef>
              <a:spcAft>
                <a:spcPts val="0"/>
              </a:spcAft>
              <a:buSzPts val="11471"/>
              <a:buNone/>
              <a:defRPr sz="11470"/>
            </a:lvl5pPr>
            <a:lvl6pPr lvl="5" algn="l">
              <a:lnSpc>
                <a:spcPct val="100000"/>
              </a:lnSpc>
              <a:spcBef>
                <a:spcPts val="0"/>
              </a:spcBef>
              <a:spcAft>
                <a:spcPts val="0"/>
              </a:spcAft>
              <a:buSzPts val="11471"/>
              <a:buNone/>
              <a:defRPr sz="11470"/>
            </a:lvl6pPr>
            <a:lvl7pPr lvl="6" algn="l">
              <a:lnSpc>
                <a:spcPct val="100000"/>
              </a:lnSpc>
              <a:spcBef>
                <a:spcPts val="0"/>
              </a:spcBef>
              <a:spcAft>
                <a:spcPts val="0"/>
              </a:spcAft>
              <a:buSzPts val="11471"/>
              <a:buNone/>
              <a:defRPr sz="11470"/>
            </a:lvl7pPr>
            <a:lvl8pPr lvl="7" algn="l">
              <a:lnSpc>
                <a:spcPct val="100000"/>
              </a:lnSpc>
              <a:spcBef>
                <a:spcPts val="0"/>
              </a:spcBef>
              <a:spcAft>
                <a:spcPts val="0"/>
              </a:spcAft>
              <a:buSzPts val="11471"/>
              <a:buNone/>
              <a:defRPr sz="11470"/>
            </a:lvl8pPr>
            <a:lvl9pPr lvl="8" algn="l">
              <a:lnSpc>
                <a:spcPct val="100000"/>
              </a:lnSpc>
              <a:spcBef>
                <a:spcPts val="0"/>
              </a:spcBef>
              <a:spcAft>
                <a:spcPts val="0"/>
              </a:spcAft>
              <a:buSzPts val="11471"/>
              <a:buNone/>
              <a:defRPr sz="11470"/>
            </a:lvl9pPr>
          </a:lstStyle>
          <a:p/>
        </p:txBody>
      </p:sp>
      <p:sp>
        <p:nvSpPr>
          <p:cNvPr id="27" name="Google Shape;27;p7"/>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66" y="2275737"/>
            <a:ext cx="11504700" cy="3095400"/>
          </a:xfrm>
          <a:prstGeom prst="rect">
            <a:avLst/>
          </a:prstGeom>
          <a:noFill/>
          <a:ln>
            <a:noFill/>
          </a:ln>
        </p:spPr>
        <p:txBody>
          <a:bodyPr anchorCtr="0" anchor="b" bIns="374550" lIns="374550" spcFirstLastPara="1" rIns="374550" wrap="square" tIns="374550">
            <a:normAutofit/>
          </a:bodyPr>
          <a:lstStyle>
            <a:lvl1pPr lvl="0" algn="l">
              <a:lnSpc>
                <a:spcPct val="100000"/>
              </a:lnSpc>
              <a:spcBef>
                <a:spcPts val="0"/>
              </a:spcBef>
              <a:spcAft>
                <a:spcPts val="0"/>
              </a:spcAft>
              <a:buSzPts val="9832"/>
              <a:buNone/>
              <a:defRPr sz="9832"/>
            </a:lvl1pPr>
            <a:lvl2pPr lvl="1" algn="l">
              <a:lnSpc>
                <a:spcPct val="100000"/>
              </a:lnSpc>
              <a:spcBef>
                <a:spcPts val="0"/>
              </a:spcBef>
              <a:spcAft>
                <a:spcPts val="0"/>
              </a:spcAft>
              <a:buSzPts val="9832"/>
              <a:buNone/>
              <a:defRPr sz="9832"/>
            </a:lvl2pPr>
            <a:lvl3pPr lvl="2" algn="l">
              <a:lnSpc>
                <a:spcPct val="100000"/>
              </a:lnSpc>
              <a:spcBef>
                <a:spcPts val="0"/>
              </a:spcBef>
              <a:spcAft>
                <a:spcPts val="0"/>
              </a:spcAft>
              <a:buSzPts val="9832"/>
              <a:buNone/>
              <a:defRPr sz="9832"/>
            </a:lvl3pPr>
            <a:lvl4pPr lvl="3" algn="l">
              <a:lnSpc>
                <a:spcPct val="100000"/>
              </a:lnSpc>
              <a:spcBef>
                <a:spcPts val="0"/>
              </a:spcBef>
              <a:spcAft>
                <a:spcPts val="0"/>
              </a:spcAft>
              <a:buSzPts val="9832"/>
              <a:buNone/>
              <a:defRPr sz="9832"/>
            </a:lvl4pPr>
            <a:lvl5pPr lvl="4" algn="l">
              <a:lnSpc>
                <a:spcPct val="100000"/>
              </a:lnSpc>
              <a:spcBef>
                <a:spcPts val="0"/>
              </a:spcBef>
              <a:spcAft>
                <a:spcPts val="0"/>
              </a:spcAft>
              <a:buSzPts val="9832"/>
              <a:buNone/>
              <a:defRPr sz="9832"/>
            </a:lvl5pPr>
            <a:lvl6pPr lvl="5" algn="l">
              <a:lnSpc>
                <a:spcPct val="100000"/>
              </a:lnSpc>
              <a:spcBef>
                <a:spcPts val="0"/>
              </a:spcBef>
              <a:spcAft>
                <a:spcPts val="0"/>
              </a:spcAft>
              <a:buSzPts val="9832"/>
              <a:buNone/>
              <a:defRPr sz="9832"/>
            </a:lvl6pPr>
            <a:lvl7pPr lvl="6" algn="l">
              <a:lnSpc>
                <a:spcPct val="100000"/>
              </a:lnSpc>
              <a:spcBef>
                <a:spcPts val="0"/>
              </a:spcBef>
              <a:spcAft>
                <a:spcPts val="0"/>
              </a:spcAft>
              <a:buSzPts val="9832"/>
              <a:buNone/>
              <a:defRPr sz="9832"/>
            </a:lvl7pPr>
            <a:lvl8pPr lvl="7" algn="l">
              <a:lnSpc>
                <a:spcPct val="100000"/>
              </a:lnSpc>
              <a:spcBef>
                <a:spcPts val="0"/>
              </a:spcBef>
              <a:spcAft>
                <a:spcPts val="0"/>
              </a:spcAft>
              <a:buSzPts val="9832"/>
              <a:buNone/>
              <a:defRPr sz="9832"/>
            </a:lvl8pPr>
            <a:lvl9pPr lvl="8" algn="l">
              <a:lnSpc>
                <a:spcPct val="100000"/>
              </a:lnSpc>
              <a:spcBef>
                <a:spcPts val="0"/>
              </a:spcBef>
              <a:spcAft>
                <a:spcPts val="0"/>
              </a:spcAft>
              <a:buSzPts val="9832"/>
              <a:buNone/>
              <a:defRPr sz="9832"/>
            </a:lvl9pPr>
          </a:lstStyle>
          <a:p/>
        </p:txBody>
      </p:sp>
      <p:sp>
        <p:nvSpPr>
          <p:cNvPr id="30" name="Google Shape;30;p8"/>
          <p:cNvSpPr txBox="1"/>
          <p:nvPr>
            <p:ph idx="1" type="body"/>
          </p:nvPr>
        </p:nvSpPr>
        <p:spPr>
          <a:xfrm>
            <a:off x="1277066" y="5691801"/>
            <a:ext cx="11504700" cy="13022700"/>
          </a:xfrm>
          <a:prstGeom prst="rect">
            <a:avLst/>
          </a:prstGeom>
          <a:noFill/>
          <a:ln>
            <a:noFill/>
          </a:ln>
        </p:spPr>
        <p:txBody>
          <a:bodyPr anchorCtr="0" anchor="t" bIns="374550" lIns="374550" spcFirstLastPara="1" rIns="374550" wrap="square" tIns="374550">
            <a:normAutofit/>
          </a:bodyPr>
          <a:lstStyle>
            <a:lvl1pPr indent="-540771" lvl="0" marL="457200" algn="l">
              <a:lnSpc>
                <a:spcPct val="115000"/>
              </a:lnSpc>
              <a:spcBef>
                <a:spcPts val="0"/>
              </a:spcBef>
              <a:spcAft>
                <a:spcPts val="0"/>
              </a:spcAft>
              <a:buSzPts val="4916"/>
              <a:buChar char="●"/>
              <a:defRPr sz="4916"/>
            </a:lvl1pPr>
            <a:lvl2pPr indent="-540771" lvl="1" marL="914400" algn="l">
              <a:lnSpc>
                <a:spcPct val="115000"/>
              </a:lnSpc>
              <a:spcBef>
                <a:spcPts val="0"/>
              </a:spcBef>
              <a:spcAft>
                <a:spcPts val="0"/>
              </a:spcAft>
              <a:buSzPts val="4916"/>
              <a:buChar char="○"/>
              <a:defRPr sz="4916"/>
            </a:lvl2pPr>
            <a:lvl3pPr indent="-540771" lvl="2" marL="1371600" algn="l">
              <a:lnSpc>
                <a:spcPct val="115000"/>
              </a:lnSpc>
              <a:spcBef>
                <a:spcPts val="0"/>
              </a:spcBef>
              <a:spcAft>
                <a:spcPts val="0"/>
              </a:spcAft>
              <a:buSzPts val="4916"/>
              <a:buChar char="■"/>
              <a:defRPr sz="4916"/>
            </a:lvl3pPr>
            <a:lvl4pPr indent="-540771" lvl="3" marL="1828800" algn="l">
              <a:lnSpc>
                <a:spcPct val="115000"/>
              </a:lnSpc>
              <a:spcBef>
                <a:spcPts val="0"/>
              </a:spcBef>
              <a:spcAft>
                <a:spcPts val="0"/>
              </a:spcAft>
              <a:buSzPts val="4916"/>
              <a:buChar char="●"/>
              <a:defRPr sz="4916"/>
            </a:lvl4pPr>
            <a:lvl5pPr indent="-540771" lvl="4" marL="2286000" algn="l">
              <a:lnSpc>
                <a:spcPct val="115000"/>
              </a:lnSpc>
              <a:spcBef>
                <a:spcPts val="0"/>
              </a:spcBef>
              <a:spcAft>
                <a:spcPts val="0"/>
              </a:spcAft>
              <a:buSzPts val="4916"/>
              <a:buChar char="○"/>
              <a:defRPr sz="4916"/>
            </a:lvl5pPr>
            <a:lvl6pPr indent="-540771" lvl="5" marL="2743200" algn="l">
              <a:lnSpc>
                <a:spcPct val="115000"/>
              </a:lnSpc>
              <a:spcBef>
                <a:spcPts val="0"/>
              </a:spcBef>
              <a:spcAft>
                <a:spcPts val="0"/>
              </a:spcAft>
              <a:buSzPts val="4916"/>
              <a:buChar char="■"/>
              <a:defRPr sz="4916"/>
            </a:lvl6pPr>
            <a:lvl7pPr indent="-540771" lvl="6" marL="3200400" algn="l">
              <a:lnSpc>
                <a:spcPct val="115000"/>
              </a:lnSpc>
              <a:spcBef>
                <a:spcPts val="0"/>
              </a:spcBef>
              <a:spcAft>
                <a:spcPts val="0"/>
              </a:spcAft>
              <a:buSzPts val="4916"/>
              <a:buChar char="●"/>
              <a:defRPr sz="4916"/>
            </a:lvl7pPr>
            <a:lvl8pPr indent="-540771" lvl="7" marL="3657600" algn="l">
              <a:lnSpc>
                <a:spcPct val="115000"/>
              </a:lnSpc>
              <a:spcBef>
                <a:spcPts val="0"/>
              </a:spcBef>
              <a:spcAft>
                <a:spcPts val="0"/>
              </a:spcAft>
              <a:buSzPts val="4916"/>
              <a:buChar char="○"/>
              <a:defRPr sz="4916"/>
            </a:lvl8pPr>
            <a:lvl9pPr indent="-540771" lvl="8" marL="4114800" algn="l">
              <a:lnSpc>
                <a:spcPct val="115000"/>
              </a:lnSpc>
              <a:spcBef>
                <a:spcPts val="0"/>
              </a:spcBef>
              <a:spcAft>
                <a:spcPts val="0"/>
              </a:spcAft>
              <a:buSzPts val="4916"/>
              <a:buChar char="■"/>
              <a:defRPr sz="4916"/>
            </a:lvl9pPr>
          </a:lstStyle>
          <a:p/>
        </p:txBody>
      </p:sp>
      <p:sp>
        <p:nvSpPr>
          <p:cNvPr id="31" name="Google Shape;31;p8"/>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603" y="1843814"/>
            <a:ext cx="26089500" cy="16755900"/>
          </a:xfrm>
          <a:prstGeom prst="rect">
            <a:avLst/>
          </a:prstGeom>
          <a:noFill/>
          <a:ln>
            <a:noFill/>
          </a:ln>
        </p:spPr>
        <p:txBody>
          <a:bodyPr anchorCtr="0" anchor="ctr" bIns="374550" lIns="374550" spcFirstLastPara="1" rIns="374550" wrap="square" tIns="374550">
            <a:normAutofit/>
          </a:bodyPr>
          <a:lstStyle>
            <a:lvl1pPr lvl="0" algn="l">
              <a:lnSpc>
                <a:spcPct val="100000"/>
              </a:lnSpc>
              <a:spcBef>
                <a:spcPts val="0"/>
              </a:spcBef>
              <a:spcAft>
                <a:spcPts val="0"/>
              </a:spcAft>
              <a:buSzPts val="19664"/>
              <a:buNone/>
              <a:defRPr sz="19664"/>
            </a:lvl1pPr>
            <a:lvl2pPr lvl="1" algn="l">
              <a:lnSpc>
                <a:spcPct val="100000"/>
              </a:lnSpc>
              <a:spcBef>
                <a:spcPts val="0"/>
              </a:spcBef>
              <a:spcAft>
                <a:spcPts val="0"/>
              </a:spcAft>
              <a:buSzPts val="19664"/>
              <a:buNone/>
              <a:defRPr sz="19664"/>
            </a:lvl2pPr>
            <a:lvl3pPr lvl="2" algn="l">
              <a:lnSpc>
                <a:spcPct val="100000"/>
              </a:lnSpc>
              <a:spcBef>
                <a:spcPts val="0"/>
              </a:spcBef>
              <a:spcAft>
                <a:spcPts val="0"/>
              </a:spcAft>
              <a:buSzPts val="19664"/>
              <a:buNone/>
              <a:defRPr sz="19664"/>
            </a:lvl3pPr>
            <a:lvl4pPr lvl="3" algn="l">
              <a:lnSpc>
                <a:spcPct val="100000"/>
              </a:lnSpc>
              <a:spcBef>
                <a:spcPts val="0"/>
              </a:spcBef>
              <a:spcAft>
                <a:spcPts val="0"/>
              </a:spcAft>
              <a:buSzPts val="19664"/>
              <a:buNone/>
              <a:defRPr sz="19664"/>
            </a:lvl4pPr>
            <a:lvl5pPr lvl="4" algn="l">
              <a:lnSpc>
                <a:spcPct val="100000"/>
              </a:lnSpc>
              <a:spcBef>
                <a:spcPts val="0"/>
              </a:spcBef>
              <a:spcAft>
                <a:spcPts val="0"/>
              </a:spcAft>
              <a:buSzPts val="19664"/>
              <a:buNone/>
              <a:defRPr sz="19664"/>
            </a:lvl5pPr>
            <a:lvl6pPr lvl="5" algn="l">
              <a:lnSpc>
                <a:spcPct val="100000"/>
              </a:lnSpc>
              <a:spcBef>
                <a:spcPts val="0"/>
              </a:spcBef>
              <a:spcAft>
                <a:spcPts val="0"/>
              </a:spcAft>
              <a:buSzPts val="19664"/>
              <a:buNone/>
              <a:defRPr sz="19664"/>
            </a:lvl6pPr>
            <a:lvl7pPr lvl="6" algn="l">
              <a:lnSpc>
                <a:spcPct val="100000"/>
              </a:lnSpc>
              <a:spcBef>
                <a:spcPts val="0"/>
              </a:spcBef>
              <a:spcAft>
                <a:spcPts val="0"/>
              </a:spcAft>
              <a:buSzPts val="19664"/>
              <a:buNone/>
              <a:defRPr sz="19664"/>
            </a:lvl7pPr>
            <a:lvl8pPr lvl="7" algn="l">
              <a:lnSpc>
                <a:spcPct val="100000"/>
              </a:lnSpc>
              <a:spcBef>
                <a:spcPts val="0"/>
              </a:spcBef>
              <a:spcAft>
                <a:spcPts val="0"/>
              </a:spcAft>
              <a:buSzPts val="19664"/>
              <a:buNone/>
              <a:defRPr sz="19664"/>
            </a:lvl8pPr>
            <a:lvl9pPr lvl="8" algn="l">
              <a:lnSpc>
                <a:spcPct val="100000"/>
              </a:lnSpc>
              <a:spcBef>
                <a:spcPts val="0"/>
              </a:spcBef>
              <a:spcAft>
                <a:spcPts val="0"/>
              </a:spcAft>
              <a:buSzPts val="19664"/>
              <a:buNone/>
              <a:defRPr sz="19664"/>
            </a:lvl9pPr>
          </a:lstStyle>
          <a:p/>
        </p:txBody>
      </p:sp>
      <p:sp>
        <p:nvSpPr>
          <p:cNvPr id="34" name="Google Shape;34;p9"/>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938" y="-512"/>
            <a:ext cx="18732000" cy="21067800"/>
          </a:xfrm>
          <a:prstGeom prst="rect">
            <a:avLst/>
          </a:prstGeom>
          <a:solidFill>
            <a:schemeClr val="lt2"/>
          </a:solidFill>
          <a:ln>
            <a:noFill/>
          </a:ln>
        </p:spPr>
        <p:txBody>
          <a:bodyPr anchorCtr="0" anchor="ctr" bIns="374550" lIns="374550" spcFirstLastPara="1" rIns="374550" wrap="square" tIns="374550">
            <a:noAutofit/>
          </a:bodyPr>
          <a:lstStyle/>
          <a:p>
            <a:pPr indent="0" lvl="0" marL="0" marR="0" rtl="0" algn="l">
              <a:lnSpc>
                <a:spcPct val="100000"/>
              </a:lnSpc>
              <a:spcBef>
                <a:spcPts val="0"/>
              </a:spcBef>
              <a:spcAft>
                <a:spcPts val="0"/>
              </a:spcAft>
              <a:buClr>
                <a:srgbClr val="000000"/>
              </a:buClr>
              <a:buSzPts val="5735"/>
              <a:buFont typeface="Arial"/>
              <a:buNone/>
            </a:pPr>
            <a:r>
              <a:t/>
            </a:r>
            <a:endParaRPr b="0" i="0" sz="5735"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80" y="5051085"/>
            <a:ext cx="16573500" cy="6071400"/>
          </a:xfrm>
          <a:prstGeom prst="rect">
            <a:avLst/>
          </a:prstGeom>
          <a:noFill/>
          <a:ln>
            <a:noFill/>
          </a:ln>
        </p:spPr>
        <p:txBody>
          <a:bodyPr anchorCtr="0" anchor="b" bIns="374550" lIns="374550" spcFirstLastPara="1" rIns="374550" wrap="square" tIns="374550">
            <a:normAutofit/>
          </a:bodyPr>
          <a:lstStyle>
            <a:lvl1pPr lvl="0" algn="ctr">
              <a:lnSpc>
                <a:spcPct val="100000"/>
              </a:lnSpc>
              <a:spcBef>
                <a:spcPts val="0"/>
              </a:spcBef>
              <a:spcAft>
                <a:spcPts val="0"/>
              </a:spcAft>
              <a:buSzPts val="17206"/>
              <a:buNone/>
              <a:defRPr sz="17206"/>
            </a:lvl1pPr>
            <a:lvl2pPr lvl="1" algn="ctr">
              <a:lnSpc>
                <a:spcPct val="100000"/>
              </a:lnSpc>
              <a:spcBef>
                <a:spcPts val="0"/>
              </a:spcBef>
              <a:spcAft>
                <a:spcPts val="0"/>
              </a:spcAft>
              <a:buSzPts val="17206"/>
              <a:buNone/>
              <a:defRPr sz="17206"/>
            </a:lvl2pPr>
            <a:lvl3pPr lvl="2" algn="ctr">
              <a:lnSpc>
                <a:spcPct val="100000"/>
              </a:lnSpc>
              <a:spcBef>
                <a:spcPts val="0"/>
              </a:spcBef>
              <a:spcAft>
                <a:spcPts val="0"/>
              </a:spcAft>
              <a:buSzPts val="17206"/>
              <a:buNone/>
              <a:defRPr sz="17206"/>
            </a:lvl3pPr>
            <a:lvl4pPr lvl="3" algn="ctr">
              <a:lnSpc>
                <a:spcPct val="100000"/>
              </a:lnSpc>
              <a:spcBef>
                <a:spcPts val="0"/>
              </a:spcBef>
              <a:spcAft>
                <a:spcPts val="0"/>
              </a:spcAft>
              <a:buSzPts val="17206"/>
              <a:buNone/>
              <a:defRPr sz="17206"/>
            </a:lvl4pPr>
            <a:lvl5pPr lvl="4" algn="ctr">
              <a:lnSpc>
                <a:spcPct val="100000"/>
              </a:lnSpc>
              <a:spcBef>
                <a:spcPts val="0"/>
              </a:spcBef>
              <a:spcAft>
                <a:spcPts val="0"/>
              </a:spcAft>
              <a:buSzPts val="17206"/>
              <a:buNone/>
              <a:defRPr sz="17206"/>
            </a:lvl5pPr>
            <a:lvl6pPr lvl="5" algn="ctr">
              <a:lnSpc>
                <a:spcPct val="100000"/>
              </a:lnSpc>
              <a:spcBef>
                <a:spcPts val="0"/>
              </a:spcBef>
              <a:spcAft>
                <a:spcPts val="0"/>
              </a:spcAft>
              <a:buSzPts val="17206"/>
              <a:buNone/>
              <a:defRPr sz="17206"/>
            </a:lvl6pPr>
            <a:lvl7pPr lvl="6" algn="ctr">
              <a:lnSpc>
                <a:spcPct val="100000"/>
              </a:lnSpc>
              <a:spcBef>
                <a:spcPts val="0"/>
              </a:spcBef>
              <a:spcAft>
                <a:spcPts val="0"/>
              </a:spcAft>
              <a:buSzPts val="17206"/>
              <a:buNone/>
              <a:defRPr sz="17206"/>
            </a:lvl7pPr>
            <a:lvl8pPr lvl="7" algn="ctr">
              <a:lnSpc>
                <a:spcPct val="100000"/>
              </a:lnSpc>
              <a:spcBef>
                <a:spcPts val="0"/>
              </a:spcBef>
              <a:spcAft>
                <a:spcPts val="0"/>
              </a:spcAft>
              <a:buSzPts val="17206"/>
              <a:buNone/>
              <a:defRPr sz="17206"/>
            </a:lvl8pPr>
            <a:lvl9pPr lvl="8" algn="ctr">
              <a:lnSpc>
                <a:spcPct val="100000"/>
              </a:lnSpc>
              <a:spcBef>
                <a:spcPts val="0"/>
              </a:spcBef>
              <a:spcAft>
                <a:spcPts val="0"/>
              </a:spcAft>
              <a:buSzPts val="17206"/>
              <a:buNone/>
              <a:defRPr sz="17206"/>
            </a:lvl9pPr>
          </a:lstStyle>
          <a:p/>
        </p:txBody>
      </p:sp>
      <p:sp>
        <p:nvSpPr>
          <p:cNvPr id="38" name="Google Shape;38;p10"/>
          <p:cNvSpPr txBox="1"/>
          <p:nvPr>
            <p:ph idx="1" type="subTitle"/>
          </p:nvPr>
        </p:nvSpPr>
        <p:spPr>
          <a:xfrm>
            <a:off x="1087780" y="11481395"/>
            <a:ext cx="16573500" cy="5058900"/>
          </a:xfrm>
          <a:prstGeom prst="rect">
            <a:avLst/>
          </a:prstGeom>
          <a:noFill/>
          <a:ln>
            <a:noFill/>
          </a:ln>
        </p:spPr>
        <p:txBody>
          <a:bodyPr anchorCtr="0" anchor="t" bIns="374550" lIns="374550" spcFirstLastPara="1" rIns="374550" wrap="square" tIns="374550">
            <a:normAutofit/>
          </a:bodyPr>
          <a:lstStyle>
            <a:lvl1pPr lvl="0" algn="ctr">
              <a:lnSpc>
                <a:spcPct val="100000"/>
              </a:lnSpc>
              <a:spcBef>
                <a:spcPts val="0"/>
              </a:spcBef>
              <a:spcAft>
                <a:spcPts val="0"/>
              </a:spcAft>
              <a:buSzPts val="8603"/>
              <a:buNone/>
              <a:defRPr sz="8603"/>
            </a:lvl1pPr>
            <a:lvl2pPr lvl="1" algn="ctr">
              <a:lnSpc>
                <a:spcPct val="100000"/>
              </a:lnSpc>
              <a:spcBef>
                <a:spcPts val="0"/>
              </a:spcBef>
              <a:spcAft>
                <a:spcPts val="0"/>
              </a:spcAft>
              <a:buSzPts val="8603"/>
              <a:buNone/>
              <a:defRPr sz="8603"/>
            </a:lvl2pPr>
            <a:lvl3pPr lvl="2" algn="ctr">
              <a:lnSpc>
                <a:spcPct val="100000"/>
              </a:lnSpc>
              <a:spcBef>
                <a:spcPts val="0"/>
              </a:spcBef>
              <a:spcAft>
                <a:spcPts val="0"/>
              </a:spcAft>
              <a:buSzPts val="8603"/>
              <a:buNone/>
              <a:defRPr sz="8603"/>
            </a:lvl3pPr>
            <a:lvl4pPr lvl="3" algn="ctr">
              <a:lnSpc>
                <a:spcPct val="100000"/>
              </a:lnSpc>
              <a:spcBef>
                <a:spcPts val="0"/>
              </a:spcBef>
              <a:spcAft>
                <a:spcPts val="0"/>
              </a:spcAft>
              <a:buSzPts val="8603"/>
              <a:buNone/>
              <a:defRPr sz="8603"/>
            </a:lvl4pPr>
            <a:lvl5pPr lvl="4" algn="ctr">
              <a:lnSpc>
                <a:spcPct val="100000"/>
              </a:lnSpc>
              <a:spcBef>
                <a:spcPts val="0"/>
              </a:spcBef>
              <a:spcAft>
                <a:spcPts val="0"/>
              </a:spcAft>
              <a:buSzPts val="8603"/>
              <a:buNone/>
              <a:defRPr sz="8603"/>
            </a:lvl5pPr>
            <a:lvl6pPr lvl="5" algn="ctr">
              <a:lnSpc>
                <a:spcPct val="100000"/>
              </a:lnSpc>
              <a:spcBef>
                <a:spcPts val="0"/>
              </a:spcBef>
              <a:spcAft>
                <a:spcPts val="0"/>
              </a:spcAft>
              <a:buSzPts val="8603"/>
              <a:buNone/>
              <a:defRPr sz="8603"/>
            </a:lvl6pPr>
            <a:lvl7pPr lvl="6" algn="ctr">
              <a:lnSpc>
                <a:spcPct val="100000"/>
              </a:lnSpc>
              <a:spcBef>
                <a:spcPts val="0"/>
              </a:spcBef>
              <a:spcAft>
                <a:spcPts val="0"/>
              </a:spcAft>
              <a:buSzPts val="8603"/>
              <a:buNone/>
              <a:defRPr sz="8603"/>
            </a:lvl7pPr>
            <a:lvl8pPr lvl="7" algn="ctr">
              <a:lnSpc>
                <a:spcPct val="100000"/>
              </a:lnSpc>
              <a:spcBef>
                <a:spcPts val="0"/>
              </a:spcBef>
              <a:spcAft>
                <a:spcPts val="0"/>
              </a:spcAft>
              <a:buSzPts val="8603"/>
              <a:buNone/>
              <a:defRPr sz="8603"/>
            </a:lvl8pPr>
            <a:lvl9pPr lvl="8" algn="ctr">
              <a:lnSpc>
                <a:spcPct val="100000"/>
              </a:lnSpc>
              <a:spcBef>
                <a:spcPts val="0"/>
              </a:spcBef>
              <a:spcAft>
                <a:spcPts val="0"/>
              </a:spcAft>
              <a:buSzPts val="8603"/>
              <a:buNone/>
              <a:defRPr sz="8603"/>
            </a:lvl9pPr>
          </a:lstStyle>
          <a:p/>
        </p:txBody>
      </p:sp>
      <p:sp>
        <p:nvSpPr>
          <p:cNvPr id="39" name="Google Shape;39;p10"/>
          <p:cNvSpPr txBox="1"/>
          <p:nvPr>
            <p:ph idx="2" type="body"/>
          </p:nvPr>
        </p:nvSpPr>
        <p:spPr>
          <a:xfrm>
            <a:off x="20237621" y="2965811"/>
            <a:ext cx="15720600" cy="15135000"/>
          </a:xfrm>
          <a:prstGeom prst="rect">
            <a:avLst/>
          </a:prstGeom>
          <a:noFill/>
          <a:ln>
            <a:noFill/>
          </a:ln>
        </p:spPr>
        <p:txBody>
          <a:bodyPr anchorCtr="0" anchor="ctr" bIns="374550" lIns="374550" spcFirstLastPara="1" rIns="374550" wrap="square" tIns="374550">
            <a:normAutofit/>
          </a:bodyPr>
          <a:lstStyle>
            <a:lvl1pPr indent="-696856" lvl="0" marL="457200" algn="l">
              <a:lnSpc>
                <a:spcPct val="115000"/>
              </a:lnSpc>
              <a:spcBef>
                <a:spcPts val="0"/>
              </a:spcBef>
              <a:spcAft>
                <a:spcPts val="0"/>
              </a:spcAft>
              <a:buSzPts val="7374"/>
              <a:buChar char="●"/>
              <a:defRPr sz="7374"/>
            </a:lvl1pPr>
            <a:lvl2pPr indent="-592799" lvl="1" marL="914400" algn="l">
              <a:lnSpc>
                <a:spcPct val="115000"/>
              </a:lnSpc>
              <a:spcBef>
                <a:spcPts val="0"/>
              </a:spcBef>
              <a:spcAft>
                <a:spcPts val="0"/>
              </a:spcAft>
              <a:buSzPts val="5735"/>
              <a:buChar char="○"/>
              <a:defRPr sz="5735"/>
            </a:lvl2pPr>
            <a:lvl3pPr indent="-592799" lvl="2" marL="1371600" algn="l">
              <a:lnSpc>
                <a:spcPct val="115000"/>
              </a:lnSpc>
              <a:spcBef>
                <a:spcPts val="0"/>
              </a:spcBef>
              <a:spcAft>
                <a:spcPts val="0"/>
              </a:spcAft>
              <a:buSzPts val="5735"/>
              <a:buChar char="■"/>
              <a:defRPr sz="5735"/>
            </a:lvl3pPr>
            <a:lvl4pPr indent="-592799" lvl="3" marL="1828800" algn="l">
              <a:lnSpc>
                <a:spcPct val="115000"/>
              </a:lnSpc>
              <a:spcBef>
                <a:spcPts val="0"/>
              </a:spcBef>
              <a:spcAft>
                <a:spcPts val="0"/>
              </a:spcAft>
              <a:buSzPts val="5735"/>
              <a:buChar char="●"/>
              <a:defRPr sz="5735"/>
            </a:lvl4pPr>
            <a:lvl5pPr indent="-592799" lvl="4" marL="2286000" algn="l">
              <a:lnSpc>
                <a:spcPct val="115000"/>
              </a:lnSpc>
              <a:spcBef>
                <a:spcPts val="0"/>
              </a:spcBef>
              <a:spcAft>
                <a:spcPts val="0"/>
              </a:spcAft>
              <a:buSzPts val="5735"/>
              <a:buChar char="○"/>
              <a:defRPr sz="5735"/>
            </a:lvl5pPr>
            <a:lvl6pPr indent="-592799" lvl="5" marL="2743200" algn="l">
              <a:lnSpc>
                <a:spcPct val="115000"/>
              </a:lnSpc>
              <a:spcBef>
                <a:spcPts val="0"/>
              </a:spcBef>
              <a:spcAft>
                <a:spcPts val="0"/>
              </a:spcAft>
              <a:buSzPts val="5735"/>
              <a:buChar char="■"/>
              <a:defRPr sz="5735"/>
            </a:lvl6pPr>
            <a:lvl7pPr indent="-592799" lvl="6" marL="3200400" algn="l">
              <a:lnSpc>
                <a:spcPct val="115000"/>
              </a:lnSpc>
              <a:spcBef>
                <a:spcPts val="0"/>
              </a:spcBef>
              <a:spcAft>
                <a:spcPts val="0"/>
              </a:spcAft>
              <a:buSzPts val="5735"/>
              <a:buChar char="●"/>
              <a:defRPr sz="5735"/>
            </a:lvl7pPr>
            <a:lvl8pPr indent="-592799" lvl="7" marL="3657600" algn="l">
              <a:lnSpc>
                <a:spcPct val="115000"/>
              </a:lnSpc>
              <a:spcBef>
                <a:spcPts val="0"/>
              </a:spcBef>
              <a:spcAft>
                <a:spcPts val="0"/>
              </a:spcAft>
              <a:buSzPts val="5735"/>
              <a:buChar char="○"/>
              <a:defRPr sz="5735"/>
            </a:lvl8pPr>
            <a:lvl9pPr indent="-592799" lvl="8" marL="4114800" algn="l">
              <a:lnSpc>
                <a:spcPct val="115000"/>
              </a:lnSpc>
              <a:spcBef>
                <a:spcPts val="0"/>
              </a:spcBef>
              <a:spcAft>
                <a:spcPts val="0"/>
              </a:spcAft>
              <a:buSzPts val="5735"/>
              <a:buChar char="■"/>
              <a:defRPr sz="5735"/>
            </a:lvl9pPr>
          </a:lstStyle>
          <a:p/>
        </p:txBody>
      </p:sp>
      <p:sp>
        <p:nvSpPr>
          <p:cNvPr id="40" name="Google Shape;40;p10"/>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66" y="17328434"/>
            <a:ext cx="24577800" cy="2478600"/>
          </a:xfrm>
          <a:prstGeom prst="rect">
            <a:avLst/>
          </a:prstGeom>
          <a:noFill/>
          <a:ln>
            <a:noFill/>
          </a:ln>
        </p:spPr>
        <p:txBody>
          <a:bodyPr anchorCtr="0" anchor="ctr" bIns="374550" lIns="374550" spcFirstLastPara="1" rIns="374550" wrap="square" tIns="374550">
            <a:normAutofit/>
          </a:bodyPr>
          <a:lstStyle>
            <a:lvl1pPr indent="-228600" lvl="0" marL="457200" algn="l">
              <a:lnSpc>
                <a:spcPct val="100000"/>
              </a:lnSpc>
              <a:spcBef>
                <a:spcPts val="0"/>
              </a:spcBef>
              <a:spcAft>
                <a:spcPts val="0"/>
              </a:spcAft>
              <a:buSzPts val="7374"/>
              <a:buNone/>
              <a:defRPr sz="7374"/>
            </a:lvl1pPr>
          </a:lstStyle>
          <a:p/>
        </p:txBody>
      </p:sp>
      <p:sp>
        <p:nvSpPr>
          <p:cNvPr id="43" name="Google Shape;43;p11"/>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66" y="4530688"/>
            <a:ext cx="34909800" cy="8042400"/>
          </a:xfrm>
          <a:prstGeom prst="rect">
            <a:avLst/>
          </a:prstGeom>
          <a:noFill/>
          <a:ln>
            <a:noFill/>
          </a:ln>
        </p:spPr>
        <p:txBody>
          <a:bodyPr anchorCtr="0" anchor="b" bIns="374550" lIns="374550" spcFirstLastPara="1" rIns="374550" wrap="square" tIns="374550">
            <a:normAutofit/>
          </a:bodyPr>
          <a:lstStyle>
            <a:lvl1pPr lvl="0" algn="ctr">
              <a:lnSpc>
                <a:spcPct val="100000"/>
              </a:lnSpc>
              <a:spcBef>
                <a:spcPts val="0"/>
              </a:spcBef>
              <a:spcAft>
                <a:spcPts val="0"/>
              </a:spcAft>
              <a:buSzPts val="49161"/>
              <a:buNone/>
              <a:defRPr sz="49160"/>
            </a:lvl1pPr>
            <a:lvl2pPr lvl="1" algn="ctr">
              <a:lnSpc>
                <a:spcPct val="100000"/>
              </a:lnSpc>
              <a:spcBef>
                <a:spcPts val="0"/>
              </a:spcBef>
              <a:spcAft>
                <a:spcPts val="0"/>
              </a:spcAft>
              <a:buSzPts val="49161"/>
              <a:buNone/>
              <a:defRPr sz="49160"/>
            </a:lvl2pPr>
            <a:lvl3pPr lvl="2" algn="ctr">
              <a:lnSpc>
                <a:spcPct val="100000"/>
              </a:lnSpc>
              <a:spcBef>
                <a:spcPts val="0"/>
              </a:spcBef>
              <a:spcAft>
                <a:spcPts val="0"/>
              </a:spcAft>
              <a:buSzPts val="49161"/>
              <a:buNone/>
              <a:defRPr sz="49160"/>
            </a:lvl3pPr>
            <a:lvl4pPr lvl="3" algn="ctr">
              <a:lnSpc>
                <a:spcPct val="100000"/>
              </a:lnSpc>
              <a:spcBef>
                <a:spcPts val="0"/>
              </a:spcBef>
              <a:spcAft>
                <a:spcPts val="0"/>
              </a:spcAft>
              <a:buSzPts val="49161"/>
              <a:buNone/>
              <a:defRPr sz="49160"/>
            </a:lvl4pPr>
            <a:lvl5pPr lvl="4" algn="ctr">
              <a:lnSpc>
                <a:spcPct val="100000"/>
              </a:lnSpc>
              <a:spcBef>
                <a:spcPts val="0"/>
              </a:spcBef>
              <a:spcAft>
                <a:spcPts val="0"/>
              </a:spcAft>
              <a:buSzPts val="49161"/>
              <a:buNone/>
              <a:defRPr sz="49160"/>
            </a:lvl5pPr>
            <a:lvl6pPr lvl="5" algn="ctr">
              <a:lnSpc>
                <a:spcPct val="100000"/>
              </a:lnSpc>
              <a:spcBef>
                <a:spcPts val="0"/>
              </a:spcBef>
              <a:spcAft>
                <a:spcPts val="0"/>
              </a:spcAft>
              <a:buSzPts val="49161"/>
              <a:buNone/>
              <a:defRPr sz="49160"/>
            </a:lvl6pPr>
            <a:lvl7pPr lvl="6" algn="ctr">
              <a:lnSpc>
                <a:spcPct val="100000"/>
              </a:lnSpc>
              <a:spcBef>
                <a:spcPts val="0"/>
              </a:spcBef>
              <a:spcAft>
                <a:spcPts val="0"/>
              </a:spcAft>
              <a:buSzPts val="49161"/>
              <a:buNone/>
              <a:defRPr sz="49160"/>
            </a:lvl7pPr>
            <a:lvl8pPr lvl="7" algn="ctr">
              <a:lnSpc>
                <a:spcPct val="100000"/>
              </a:lnSpc>
              <a:spcBef>
                <a:spcPts val="0"/>
              </a:spcBef>
              <a:spcAft>
                <a:spcPts val="0"/>
              </a:spcAft>
              <a:buSzPts val="49161"/>
              <a:buNone/>
              <a:defRPr sz="49160"/>
            </a:lvl8pPr>
            <a:lvl9pPr lvl="8" algn="ctr">
              <a:lnSpc>
                <a:spcPct val="100000"/>
              </a:lnSpc>
              <a:spcBef>
                <a:spcPts val="0"/>
              </a:spcBef>
              <a:spcAft>
                <a:spcPts val="0"/>
              </a:spcAft>
              <a:buSzPts val="49161"/>
              <a:buNone/>
              <a:defRPr sz="49160"/>
            </a:lvl9pPr>
          </a:lstStyle>
          <a:p>
            <a:r>
              <a:t>xx%</a:t>
            </a:r>
          </a:p>
        </p:txBody>
      </p:sp>
      <p:sp>
        <p:nvSpPr>
          <p:cNvPr id="46" name="Google Shape;46;p12"/>
          <p:cNvSpPr txBox="1"/>
          <p:nvPr>
            <p:ph idx="1" type="body"/>
          </p:nvPr>
        </p:nvSpPr>
        <p:spPr>
          <a:xfrm>
            <a:off x="1277066" y="12911513"/>
            <a:ext cx="34909800" cy="5328000"/>
          </a:xfrm>
          <a:prstGeom prst="rect">
            <a:avLst/>
          </a:prstGeom>
          <a:noFill/>
          <a:ln>
            <a:noFill/>
          </a:ln>
        </p:spPr>
        <p:txBody>
          <a:bodyPr anchorCtr="0" anchor="t" bIns="374550" lIns="374550" spcFirstLastPara="1" rIns="374550" wrap="square" tIns="374550">
            <a:normAutofit/>
          </a:bodyPr>
          <a:lstStyle>
            <a:lvl1pPr indent="-696856" lvl="0" marL="457200" algn="ctr">
              <a:lnSpc>
                <a:spcPct val="115000"/>
              </a:lnSpc>
              <a:spcBef>
                <a:spcPts val="0"/>
              </a:spcBef>
              <a:spcAft>
                <a:spcPts val="0"/>
              </a:spcAft>
              <a:buSzPts val="7374"/>
              <a:buChar char="●"/>
              <a:defRPr sz="7374"/>
            </a:lvl1pPr>
            <a:lvl2pPr indent="-592799" lvl="1" marL="914400" algn="ctr">
              <a:lnSpc>
                <a:spcPct val="115000"/>
              </a:lnSpc>
              <a:spcBef>
                <a:spcPts val="0"/>
              </a:spcBef>
              <a:spcAft>
                <a:spcPts val="0"/>
              </a:spcAft>
              <a:buSzPts val="5735"/>
              <a:buChar char="○"/>
              <a:defRPr sz="5735"/>
            </a:lvl2pPr>
            <a:lvl3pPr indent="-592799" lvl="2" marL="1371600" algn="ctr">
              <a:lnSpc>
                <a:spcPct val="115000"/>
              </a:lnSpc>
              <a:spcBef>
                <a:spcPts val="0"/>
              </a:spcBef>
              <a:spcAft>
                <a:spcPts val="0"/>
              </a:spcAft>
              <a:buSzPts val="5735"/>
              <a:buChar char="■"/>
              <a:defRPr sz="5735"/>
            </a:lvl3pPr>
            <a:lvl4pPr indent="-592799" lvl="3" marL="1828800" algn="ctr">
              <a:lnSpc>
                <a:spcPct val="115000"/>
              </a:lnSpc>
              <a:spcBef>
                <a:spcPts val="0"/>
              </a:spcBef>
              <a:spcAft>
                <a:spcPts val="0"/>
              </a:spcAft>
              <a:buSzPts val="5735"/>
              <a:buChar char="●"/>
              <a:defRPr sz="5735"/>
            </a:lvl4pPr>
            <a:lvl5pPr indent="-592799" lvl="4" marL="2286000" algn="ctr">
              <a:lnSpc>
                <a:spcPct val="115000"/>
              </a:lnSpc>
              <a:spcBef>
                <a:spcPts val="0"/>
              </a:spcBef>
              <a:spcAft>
                <a:spcPts val="0"/>
              </a:spcAft>
              <a:buSzPts val="5735"/>
              <a:buChar char="○"/>
              <a:defRPr sz="5735"/>
            </a:lvl5pPr>
            <a:lvl6pPr indent="-592799" lvl="5" marL="2743200" algn="ctr">
              <a:lnSpc>
                <a:spcPct val="115000"/>
              </a:lnSpc>
              <a:spcBef>
                <a:spcPts val="0"/>
              </a:spcBef>
              <a:spcAft>
                <a:spcPts val="0"/>
              </a:spcAft>
              <a:buSzPts val="5735"/>
              <a:buChar char="■"/>
              <a:defRPr sz="5735"/>
            </a:lvl6pPr>
            <a:lvl7pPr indent="-592799" lvl="6" marL="3200400" algn="ctr">
              <a:lnSpc>
                <a:spcPct val="115000"/>
              </a:lnSpc>
              <a:spcBef>
                <a:spcPts val="0"/>
              </a:spcBef>
              <a:spcAft>
                <a:spcPts val="0"/>
              </a:spcAft>
              <a:buSzPts val="5735"/>
              <a:buChar char="●"/>
              <a:defRPr sz="5735"/>
            </a:lvl7pPr>
            <a:lvl8pPr indent="-592799" lvl="7" marL="3657600" algn="ctr">
              <a:lnSpc>
                <a:spcPct val="115000"/>
              </a:lnSpc>
              <a:spcBef>
                <a:spcPts val="0"/>
              </a:spcBef>
              <a:spcAft>
                <a:spcPts val="0"/>
              </a:spcAft>
              <a:buSzPts val="5735"/>
              <a:buChar char="○"/>
              <a:defRPr sz="5735"/>
            </a:lvl8pPr>
            <a:lvl9pPr indent="-592799" lvl="8" marL="4114800" algn="ctr">
              <a:lnSpc>
                <a:spcPct val="115000"/>
              </a:lnSpc>
              <a:spcBef>
                <a:spcPts val="0"/>
              </a:spcBef>
              <a:spcAft>
                <a:spcPts val="0"/>
              </a:spcAft>
              <a:buSzPts val="5735"/>
              <a:buChar char="■"/>
              <a:defRPr sz="5735"/>
            </a:lvl9pPr>
          </a:lstStyle>
          <a:p/>
        </p:txBody>
      </p:sp>
      <p:sp>
        <p:nvSpPr>
          <p:cNvPr id="47" name="Google Shape;47;p12"/>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66" y="1822822"/>
            <a:ext cx="34909800" cy="2345700"/>
          </a:xfrm>
          <a:prstGeom prst="rect">
            <a:avLst/>
          </a:prstGeom>
          <a:noFill/>
          <a:ln>
            <a:noFill/>
          </a:ln>
        </p:spPr>
        <p:txBody>
          <a:bodyPr anchorCtr="0" anchor="t" bIns="374550" lIns="374550" spcFirstLastPara="1" rIns="374550" wrap="square" tIns="374550">
            <a:normAutofit/>
          </a:bodyPr>
          <a:lstStyle>
            <a:lvl1pPr lvl="0"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71"/>
              <a:buFont typeface="Arial"/>
              <a:buNone/>
              <a:defRPr b="0" i="0" sz="1147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66" y="4720537"/>
            <a:ext cx="34909800" cy="13993500"/>
          </a:xfrm>
          <a:prstGeom prst="rect">
            <a:avLst/>
          </a:prstGeom>
          <a:noFill/>
          <a:ln>
            <a:noFill/>
          </a:ln>
        </p:spPr>
        <p:txBody>
          <a:bodyPr anchorCtr="0" anchor="t" bIns="374550" lIns="374550" spcFirstLastPara="1" rIns="374550" wrap="square" tIns="374550">
            <a:normAutofit/>
          </a:bodyPr>
          <a:lstStyle>
            <a:lvl1pPr indent="-696856" lvl="0" marL="457200" marR="0" rtl="0" algn="l">
              <a:lnSpc>
                <a:spcPct val="115000"/>
              </a:lnSpc>
              <a:spcBef>
                <a:spcPts val="0"/>
              </a:spcBef>
              <a:spcAft>
                <a:spcPts val="0"/>
              </a:spcAft>
              <a:buClr>
                <a:schemeClr val="dk2"/>
              </a:buClr>
              <a:buSzPts val="7374"/>
              <a:buFont typeface="Arial"/>
              <a:buChar char="●"/>
              <a:defRPr b="0" i="0" sz="7374" u="none" cap="none" strike="noStrike">
                <a:solidFill>
                  <a:schemeClr val="dk2"/>
                </a:solidFill>
                <a:latin typeface="Arial"/>
                <a:ea typeface="Arial"/>
                <a:cs typeface="Arial"/>
                <a:sym typeface="Arial"/>
              </a:defRPr>
            </a:lvl1pPr>
            <a:lvl2pPr indent="-592799" lvl="1" marL="9144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2pPr>
            <a:lvl3pPr indent="-592799" lvl="2" marL="13716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3pPr>
            <a:lvl4pPr indent="-592799" lvl="3" marL="18288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4pPr>
            <a:lvl5pPr indent="-592799" lvl="4" marL="22860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5pPr>
            <a:lvl6pPr indent="-592799" lvl="5" marL="27432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6pPr>
            <a:lvl7pPr indent="-592799" lvl="6" marL="32004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7pPr>
            <a:lvl8pPr indent="-592799" lvl="7" marL="36576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8pPr>
            <a:lvl9pPr indent="-592799" lvl="8" marL="4114800" marR="0" rtl="0" algn="l">
              <a:lnSpc>
                <a:spcPct val="115000"/>
              </a:lnSpc>
              <a:spcBef>
                <a:spcPts val="0"/>
              </a:spcBef>
              <a:spcAft>
                <a:spcPts val="0"/>
              </a:spcAft>
              <a:buClr>
                <a:schemeClr val="dk2"/>
              </a:buClr>
              <a:buSzPts val="5735"/>
              <a:buFont typeface="Arial"/>
              <a:buChar char="■"/>
              <a:defRPr b="0" i="0" sz="5735"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501" y="19100536"/>
            <a:ext cx="2248200" cy="1612200"/>
          </a:xfrm>
          <a:prstGeom prst="rect">
            <a:avLst/>
          </a:prstGeom>
          <a:noFill/>
          <a:ln>
            <a:noFill/>
          </a:ln>
        </p:spPr>
        <p:txBody>
          <a:bodyPr anchorCtr="0" anchor="ctr" bIns="374550" lIns="374550" spcFirstLastPara="1" rIns="374550" wrap="square" tIns="374550">
            <a:normAutofit/>
          </a:bodyPr>
          <a:lstStyle>
            <a:lvl1pPr indent="0" lvl="0"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97"/>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4.png"/><Relationship Id="rId13" Type="http://schemas.openxmlformats.org/officeDocument/2006/relationships/image" Target="../media/image12.pn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1.png"/><Relationship Id="rId9" Type="http://schemas.openxmlformats.org/officeDocument/2006/relationships/image" Target="../media/image2.png"/><Relationship Id="rId15" Type="http://schemas.openxmlformats.org/officeDocument/2006/relationships/image" Target="../media/image9.jpg"/><Relationship Id="rId14" Type="http://schemas.openxmlformats.org/officeDocument/2006/relationships/hyperlink" Target="https://lexington.aopsacademy.org/" TargetMode="External"/><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53"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b="21911" l="9561" r="11287" t="13886"/>
          <a:stretch/>
        </p:blipFill>
        <p:spPr>
          <a:xfrm>
            <a:off x="94184" y="19112939"/>
            <a:ext cx="5857600" cy="2099514"/>
          </a:xfrm>
          <a:prstGeom prst="rect">
            <a:avLst/>
          </a:prstGeom>
          <a:noFill/>
          <a:ln>
            <a:noFill/>
          </a:ln>
        </p:spPr>
      </p:pic>
      <p:sp>
        <p:nvSpPr>
          <p:cNvPr id="55" name="Google Shape;55;p1"/>
          <p:cNvSpPr txBox="1"/>
          <p:nvPr/>
        </p:nvSpPr>
        <p:spPr>
          <a:xfrm>
            <a:off x="2759396" y="126669"/>
            <a:ext cx="33951000" cy="1418100"/>
          </a:xfrm>
          <a:prstGeom prst="rect">
            <a:avLst/>
          </a:prstGeom>
          <a:noFill/>
          <a:ln>
            <a:noFill/>
          </a:ln>
        </p:spPr>
        <p:txBody>
          <a:bodyPr anchorCtr="0" anchor="ctr" bIns="58475" lIns="58475" spcFirstLastPara="1" rIns="58475" wrap="square" tIns="58475">
            <a:noAutofit/>
          </a:bodyPr>
          <a:lstStyle/>
          <a:p>
            <a:pPr indent="0" lvl="0" marL="0" marR="0" rtl="0" algn="ctr">
              <a:lnSpc>
                <a:spcPct val="100000"/>
              </a:lnSpc>
              <a:spcBef>
                <a:spcPts val="0"/>
              </a:spcBef>
              <a:spcAft>
                <a:spcPts val="0"/>
              </a:spcAft>
              <a:buClr>
                <a:srgbClr val="000000"/>
              </a:buClr>
              <a:buSzPts val="4097"/>
              <a:buFont typeface="Arial"/>
              <a:buNone/>
            </a:pPr>
            <a:r>
              <a:rPr b="1" i="0" lang="en" sz="6554" u="none" cap="none" strike="noStrike">
                <a:solidFill>
                  <a:schemeClr val="accent1"/>
                </a:solidFill>
                <a:latin typeface="Cambria"/>
                <a:ea typeface="Cambria"/>
                <a:cs typeface="Cambria"/>
                <a:sym typeface="Cambria"/>
              </a:rPr>
              <a:t>Combating Second-Degree Burn Conversion: Bioengineered Hydrogel Bandage </a:t>
            </a:r>
            <a:endParaRPr b="1" i="0" sz="5735" u="none" cap="none" strike="noStrike">
              <a:solidFill>
                <a:schemeClr val="accent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3687"/>
              <a:buFont typeface="Arial"/>
              <a:buNone/>
            </a:pPr>
            <a:r>
              <a:t/>
            </a:r>
            <a:endParaRPr b="0" i="0" sz="4506" u="none" cap="none" strike="noStrike">
              <a:solidFill>
                <a:srgbClr val="000000"/>
              </a:solidFill>
              <a:latin typeface="Cambria"/>
              <a:ea typeface="Cambria"/>
              <a:cs typeface="Cambria"/>
              <a:sym typeface="Cambria"/>
            </a:endParaRPr>
          </a:p>
        </p:txBody>
      </p:sp>
      <p:sp>
        <p:nvSpPr>
          <p:cNvPr id="56" name="Google Shape;56;p1"/>
          <p:cNvSpPr txBox="1"/>
          <p:nvPr/>
        </p:nvSpPr>
        <p:spPr>
          <a:xfrm>
            <a:off x="11552550" y="3782850"/>
            <a:ext cx="13280700" cy="9157800"/>
          </a:xfrm>
          <a:prstGeom prst="rect">
            <a:avLst/>
          </a:prstGeom>
          <a:solidFill>
            <a:srgbClr val="DEE8FB"/>
          </a:solidFill>
          <a:ln cap="flat" cmpd="sng" w="78050">
            <a:solidFill>
              <a:srgbClr val="6D9EEB"/>
            </a:solidFill>
            <a:prstDash val="solid"/>
            <a:round/>
            <a:headEnd len="sm" w="sm" type="none"/>
            <a:tailEnd len="sm" w="sm" type="none"/>
          </a:ln>
        </p:spPr>
        <p:txBody>
          <a:bodyPr anchorCtr="0" anchor="t" bIns="58475" lIns="58475" spcFirstLastPara="1" rIns="58475" wrap="square" tIns="58475">
            <a:noAutofit/>
          </a:bodyPr>
          <a:lstStyle/>
          <a:p>
            <a:pPr indent="0" lvl="0" marL="0" marR="0" rtl="0" algn="l">
              <a:lnSpc>
                <a:spcPct val="100000"/>
              </a:lnSpc>
              <a:spcBef>
                <a:spcPts val="0"/>
              </a:spcBef>
              <a:spcAft>
                <a:spcPts val="0"/>
              </a:spcAft>
              <a:buClr>
                <a:schemeClr val="dk1"/>
              </a:buClr>
              <a:buSzPts val="3277"/>
              <a:buFont typeface="Arial"/>
              <a:buNone/>
            </a:pPr>
            <a:r>
              <a:t/>
            </a:r>
            <a:endParaRPr b="1" i="0" sz="409" u="none" cap="none" strike="noStrike">
              <a:solidFill>
                <a:schemeClr val="accent1"/>
              </a:solidFill>
              <a:latin typeface="Cambria"/>
              <a:ea typeface="Cambria"/>
              <a:cs typeface="Cambria"/>
              <a:sym typeface="Cambria"/>
            </a:endParaRPr>
          </a:p>
          <a:p>
            <a:pPr indent="0" lvl="0" marL="0" marR="0" rtl="0" algn="l">
              <a:lnSpc>
                <a:spcPct val="100000"/>
              </a:lnSpc>
              <a:spcBef>
                <a:spcPts val="0"/>
              </a:spcBef>
              <a:spcAft>
                <a:spcPts val="0"/>
              </a:spcAft>
              <a:buClr>
                <a:schemeClr val="dk1"/>
              </a:buClr>
              <a:buSzPts val="3277"/>
              <a:buFont typeface="Arial"/>
              <a:buNone/>
            </a:pPr>
            <a:r>
              <a:rPr b="1" i="0" lang="en" sz="3687" u="none" cap="none" strike="noStrike">
                <a:solidFill>
                  <a:schemeClr val="accent1"/>
                </a:solidFill>
                <a:latin typeface="Cambria"/>
                <a:ea typeface="Cambria"/>
                <a:cs typeface="Cambria"/>
                <a:sym typeface="Cambria"/>
              </a:rPr>
              <a:t>Hydrogel Composition</a:t>
            </a:r>
            <a:endParaRPr b="1" i="0" sz="3687" u="none" cap="none" strike="noStrike">
              <a:solidFill>
                <a:schemeClr val="accent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2868"/>
              <a:buFont typeface="Arial"/>
              <a:buNone/>
            </a:pPr>
            <a:r>
              <a:rPr b="0" i="0" lang="en" sz="2800" u="none" cap="none" strike="noStrike">
                <a:solidFill>
                  <a:schemeClr val="dk1"/>
                </a:solidFill>
                <a:latin typeface="Cambria"/>
                <a:ea typeface="Cambria"/>
                <a:cs typeface="Cambria"/>
                <a:sym typeface="Cambria"/>
              </a:rPr>
              <a:t>Hydrogels are porous polymer networks that are promising in biomedical applications because they allow for controlled delivery of growth factors directly to wound sites. </a:t>
            </a:r>
            <a:endParaRPr b="0" i="0" sz="2800"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1229"/>
              <a:buFont typeface="Arial"/>
              <a:buNone/>
            </a:pPr>
            <a:r>
              <a:t/>
            </a:r>
            <a:endParaRPr b="0" i="0" sz="1129" u="none" cap="none" strike="noStrike">
              <a:solidFill>
                <a:schemeClr val="dk1"/>
              </a:solidFill>
              <a:latin typeface="Cambria"/>
              <a:ea typeface="Cambria"/>
              <a:cs typeface="Cambria"/>
              <a:sym typeface="Cambria"/>
            </a:endParaRPr>
          </a:p>
          <a:p>
            <a:pPr indent="-416227" lvl="0" marL="702384" marR="0" rtl="0" algn="l">
              <a:lnSpc>
                <a:spcPct val="100000"/>
              </a:lnSpc>
              <a:spcBef>
                <a:spcPts val="0"/>
              </a:spcBef>
              <a:spcAft>
                <a:spcPts val="0"/>
              </a:spcAft>
              <a:buClr>
                <a:schemeClr val="dk1"/>
              </a:buClr>
              <a:buSzPts val="2868"/>
              <a:buFont typeface="Cambria"/>
              <a:buChar char="➢"/>
            </a:pPr>
            <a:r>
              <a:rPr b="1" i="0" lang="en" sz="2867" u="none" cap="none" strike="noStrike">
                <a:solidFill>
                  <a:schemeClr val="accent1"/>
                </a:solidFill>
                <a:latin typeface="Cambria"/>
                <a:ea typeface="Cambria"/>
                <a:cs typeface="Cambria"/>
                <a:sym typeface="Cambria"/>
              </a:rPr>
              <a:t>Alginate</a:t>
            </a:r>
            <a:r>
              <a:rPr b="0" i="0" lang="en" sz="2867" u="none" cap="none" strike="noStrike">
                <a:solidFill>
                  <a:schemeClr val="dk1"/>
                </a:solidFill>
                <a:latin typeface="Cambria"/>
                <a:ea typeface="Cambria"/>
                <a:cs typeface="Cambria"/>
                <a:sym typeface="Cambria"/>
              </a:rPr>
              <a:t>: forms hydrogel that retains moisture in the wound environment, which is essential for re-epithelialization and tissue repair. </a:t>
            </a:r>
            <a:endParaRPr b="0" i="0" sz="2867" u="none" cap="none" strike="noStrike">
              <a:solidFill>
                <a:schemeClr val="dk1"/>
              </a:solidFill>
              <a:latin typeface="Cambria"/>
              <a:ea typeface="Cambria"/>
              <a:cs typeface="Cambria"/>
              <a:sym typeface="Cambria"/>
            </a:endParaRPr>
          </a:p>
          <a:p>
            <a:pPr indent="-416227" lvl="0" marL="702384" marR="0" rtl="0" algn="l">
              <a:lnSpc>
                <a:spcPct val="100000"/>
              </a:lnSpc>
              <a:spcBef>
                <a:spcPts val="0"/>
              </a:spcBef>
              <a:spcAft>
                <a:spcPts val="0"/>
              </a:spcAft>
              <a:buClr>
                <a:schemeClr val="dk1"/>
              </a:buClr>
              <a:buSzPts val="2868"/>
              <a:buFont typeface="Cambria"/>
              <a:buChar char="➢"/>
            </a:pPr>
            <a:r>
              <a:rPr b="0" i="0" lang="en" sz="2867" u="none" cap="none" strike="noStrike">
                <a:solidFill>
                  <a:schemeClr val="dk1"/>
                </a:solidFill>
                <a:latin typeface="Cambria"/>
                <a:ea typeface="Cambria"/>
                <a:cs typeface="Cambria"/>
                <a:sym typeface="Cambria"/>
              </a:rPr>
              <a:t>Within the hydrogel, co</a:t>
            </a:r>
            <a:r>
              <a:rPr lang="en" sz="2867">
                <a:solidFill>
                  <a:schemeClr val="dk1"/>
                </a:solidFill>
                <a:latin typeface="Cambria"/>
                <a:ea typeface="Cambria"/>
                <a:cs typeface="Cambria"/>
                <a:sym typeface="Cambria"/>
              </a:rPr>
              <a:t>ne shaped pores with gradient channel diameters will be utilized to mimic layers of the skin and maximize viability.</a:t>
            </a:r>
            <a:endParaRPr b="0" i="0" sz="2867" u="none" cap="none" strike="noStrike">
              <a:solidFill>
                <a:schemeClr val="dk1"/>
              </a:solidFill>
              <a:latin typeface="Cambria"/>
              <a:ea typeface="Cambria"/>
              <a:cs typeface="Cambria"/>
              <a:sym typeface="Cambria"/>
            </a:endParaRPr>
          </a:p>
          <a:p>
            <a:pPr indent="-416227" lvl="0" marL="702384" marR="0" rtl="0" algn="l">
              <a:lnSpc>
                <a:spcPct val="100000"/>
              </a:lnSpc>
              <a:spcBef>
                <a:spcPts val="0"/>
              </a:spcBef>
              <a:spcAft>
                <a:spcPts val="0"/>
              </a:spcAft>
              <a:buClr>
                <a:schemeClr val="dk1"/>
              </a:buClr>
              <a:buSzPts val="2868"/>
              <a:buFont typeface="Cambria"/>
              <a:buChar char="➢"/>
            </a:pPr>
            <a:r>
              <a:rPr b="1" i="0" lang="en" sz="2867" u="none" cap="none" strike="noStrike">
                <a:solidFill>
                  <a:schemeClr val="accent1"/>
                </a:solidFill>
                <a:latin typeface="Cambria"/>
                <a:ea typeface="Cambria"/>
                <a:cs typeface="Cambria"/>
                <a:sym typeface="Cambria"/>
              </a:rPr>
              <a:t>Chitosan</a:t>
            </a:r>
            <a:r>
              <a:rPr b="0" i="0" lang="en" sz="2867" u="none" cap="none" strike="noStrike">
                <a:solidFill>
                  <a:schemeClr val="dk1"/>
                </a:solidFill>
                <a:latin typeface="Cambria"/>
                <a:ea typeface="Cambria"/>
                <a:cs typeface="Cambria"/>
                <a:sym typeface="Cambria"/>
              </a:rPr>
              <a:t>: natural antimicrobial and anti-inflammatory agent derived from chitin, forming a polyelectrolyte complex with alginate that allows scaffold integration. Enhances cell migration and collagen deposition. </a:t>
            </a:r>
            <a:endParaRPr b="1" i="0" sz="2867" u="none" cap="none" strike="noStrike">
              <a:solidFill>
                <a:schemeClr val="dk1"/>
              </a:solidFill>
              <a:latin typeface="Cambria"/>
              <a:ea typeface="Cambria"/>
              <a:cs typeface="Cambria"/>
              <a:sym typeface="Cambria"/>
            </a:endParaRPr>
          </a:p>
          <a:p>
            <a:pPr indent="0" lvl="0" marL="702384" marR="0" rtl="0" algn="l">
              <a:lnSpc>
                <a:spcPct val="100000"/>
              </a:lnSpc>
              <a:spcBef>
                <a:spcPts val="0"/>
              </a:spcBef>
              <a:spcAft>
                <a:spcPts val="0"/>
              </a:spcAft>
              <a:buClr>
                <a:srgbClr val="000000"/>
              </a:buClr>
              <a:buSzPts val="2048"/>
              <a:buFont typeface="Arial"/>
              <a:buNone/>
            </a:pPr>
            <a:r>
              <a:t/>
            </a:r>
            <a:endParaRPr b="0" i="0" sz="1038" u="none" cap="none" strike="noStrike">
              <a:solidFill>
                <a:srgbClr val="000000"/>
              </a:solidFill>
              <a:latin typeface="Cambria"/>
              <a:ea typeface="Cambria"/>
              <a:cs typeface="Cambria"/>
              <a:sym typeface="Cambria"/>
            </a:endParaRPr>
          </a:p>
          <a:p>
            <a:pPr indent="0" lvl="0" marL="0" marR="0" rtl="0" algn="l">
              <a:lnSpc>
                <a:spcPct val="100000"/>
              </a:lnSpc>
              <a:spcBef>
                <a:spcPts val="0"/>
              </a:spcBef>
              <a:spcAft>
                <a:spcPts val="0"/>
              </a:spcAft>
              <a:buClr>
                <a:schemeClr val="dk1"/>
              </a:buClr>
              <a:buSzPts val="3277"/>
              <a:buFont typeface="Arial"/>
              <a:buNone/>
            </a:pPr>
            <a:r>
              <a:rPr b="1" i="0" lang="en" sz="3687" u="none" cap="none" strike="noStrike">
                <a:solidFill>
                  <a:schemeClr val="accent1"/>
                </a:solidFill>
                <a:latin typeface="Cambria"/>
                <a:ea typeface="Cambria"/>
                <a:cs typeface="Cambria"/>
                <a:sym typeface="Cambria"/>
              </a:rPr>
              <a:t>Curcumin Microspheres</a:t>
            </a:r>
            <a:endParaRPr b="1" i="0" sz="3687" u="none" cap="none" strike="noStrike">
              <a:solidFill>
                <a:schemeClr val="accent1"/>
              </a:solidFill>
              <a:latin typeface="Cambria"/>
              <a:ea typeface="Cambria"/>
              <a:cs typeface="Cambria"/>
              <a:sym typeface="Cambria"/>
            </a:endParaRPr>
          </a:p>
          <a:p>
            <a:pPr indent="-416227" lvl="0" marL="702384" marR="0" rtl="0" algn="l">
              <a:lnSpc>
                <a:spcPct val="100000"/>
              </a:lnSpc>
              <a:spcBef>
                <a:spcPts val="0"/>
              </a:spcBef>
              <a:spcAft>
                <a:spcPts val="0"/>
              </a:spcAft>
              <a:buClr>
                <a:schemeClr val="dk1"/>
              </a:buClr>
              <a:buSzPts val="2868"/>
              <a:buFont typeface="Cambria"/>
              <a:buChar char="➢"/>
            </a:pPr>
            <a:r>
              <a:rPr b="1" i="0" lang="en" sz="2867" u="none" cap="none" strike="noStrike">
                <a:solidFill>
                  <a:schemeClr val="accent1"/>
                </a:solidFill>
                <a:latin typeface="Cambria"/>
                <a:ea typeface="Cambria"/>
                <a:cs typeface="Cambria"/>
                <a:sym typeface="Cambria"/>
              </a:rPr>
              <a:t>Curcumin</a:t>
            </a:r>
            <a:r>
              <a:rPr b="0" i="0" lang="en" sz="2867" u="none" cap="none" strike="noStrike">
                <a:solidFill>
                  <a:srgbClr val="000000"/>
                </a:solidFill>
                <a:latin typeface="Cambria"/>
                <a:ea typeface="Cambria"/>
                <a:cs typeface="Cambria"/>
                <a:sym typeface="Cambria"/>
              </a:rPr>
              <a:t>: bioactive component found in turmeric. A natural pharmacotherapeutic with antioxidant and anti-inflammatory effects.</a:t>
            </a:r>
            <a:endParaRPr b="0" i="0" sz="2867" u="none" cap="none" strike="noStrike">
              <a:solidFill>
                <a:srgbClr val="000000"/>
              </a:solidFill>
              <a:latin typeface="Cambria"/>
              <a:ea typeface="Cambria"/>
              <a:cs typeface="Cambria"/>
              <a:sym typeface="Cambria"/>
            </a:endParaRPr>
          </a:p>
          <a:p>
            <a:pPr indent="-442242" lvl="1" marL="936513" marR="0" rtl="0" algn="l">
              <a:lnSpc>
                <a:spcPct val="100000"/>
              </a:lnSpc>
              <a:spcBef>
                <a:spcPts val="0"/>
              </a:spcBef>
              <a:spcAft>
                <a:spcPts val="0"/>
              </a:spcAft>
              <a:buClr>
                <a:schemeClr val="dk1"/>
              </a:buClr>
              <a:buSzPts val="2868"/>
              <a:buFont typeface="Cambria"/>
              <a:buChar char="○"/>
            </a:pPr>
            <a:r>
              <a:rPr b="0" i="0" lang="en" sz="2867" u="none" cap="none" strike="noStrike">
                <a:solidFill>
                  <a:schemeClr val="dk1"/>
                </a:solidFill>
                <a:latin typeface="Cambria"/>
                <a:ea typeface="Cambria"/>
                <a:cs typeface="Cambria"/>
                <a:sym typeface="Cambria"/>
              </a:rPr>
              <a:t>Efficacy of curcumin to slow burn progression has been supported in rat comb burn models; its administration after injury reduced burn conversion and reduced transition to necrosis.</a:t>
            </a:r>
            <a:endParaRPr b="0" i="0" sz="2867" u="none" cap="none" strike="noStrike">
              <a:solidFill>
                <a:schemeClr val="dk1"/>
              </a:solidFill>
              <a:latin typeface="Cambria"/>
              <a:ea typeface="Cambria"/>
              <a:cs typeface="Cambria"/>
              <a:sym typeface="Cambria"/>
            </a:endParaRPr>
          </a:p>
          <a:p>
            <a:pPr indent="-416227" lvl="0" marL="702384" marR="0" rtl="0" algn="l">
              <a:lnSpc>
                <a:spcPct val="100000"/>
              </a:lnSpc>
              <a:spcBef>
                <a:spcPts val="0"/>
              </a:spcBef>
              <a:spcAft>
                <a:spcPts val="0"/>
              </a:spcAft>
              <a:buClr>
                <a:schemeClr val="dk1"/>
              </a:buClr>
              <a:buSzPts val="2868"/>
              <a:buFont typeface="Cambria"/>
              <a:buChar char="➢"/>
            </a:pPr>
            <a:r>
              <a:rPr b="1" i="0" lang="en" sz="2867" u="none" cap="none" strike="noStrike">
                <a:solidFill>
                  <a:schemeClr val="accent1"/>
                </a:solidFill>
                <a:latin typeface="Cambria"/>
                <a:ea typeface="Cambria"/>
                <a:cs typeface="Cambria"/>
                <a:sym typeface="Cambria"/>
              </a:rPr>
              <a:t>Microspheres</a:t>
            </a:r>
            <a:r>
              <a:rPr b="0" i="0" lang="en" sz="2867" u="none" cap="none" strike="noStrike">
                <a:solidFill>
                  <a:srgbClr val="000000"/>
                </a:solidFill>
                <a:latin typeface="Cambria"/>
                <a:ea typeface="Cambria"/>
                <a:cs typeface="Cambria"/>
                <a:sym typeface="Cambria"/>
              </a:rPr>
              <a:t>: due to curcumin’s hydrophobic nature, we will encapsulate curcumin in microspheres, allowing for release over 24-72 hours and protecting curcumin from rapid deterioration. </a:t>
            </a:r>
            <a:endParaRPr b="0" i="0" sz="2867" u="none" cap="none" strike="noStrike">
              <a:solidFill>
                <a:srgbClr val="000000"/>
              </a:solidFill>
              <a:latin typeface="Cambria"/>
              <a:ea typeface="Cambria"/>
              <a:cs typeface="Cambria"/>
              <a:sym typeface="Cambria"/>
            </a:endParaRPr>
          </a:p>
          <a:p>
            <a:pPr indent="0" lvl="0" marL="1873026" marR="0" rtl="0" algn="l">
              <a:lnSpc>
                <a:spcPct val="100000"/>
              </a:lnSpc>
              <a:spcBef>
                <a:spcPts val="0"/>
              </a:spcBef>
              <a:spcAft>
                <a:spcPts val="0"/>
              </a:spcAft>
              <a:buNone/>
            </a:pPr>
            <a:r>
              <a:t/>
            </a:r>
            <a:endParaRPr sz="2867">
              <a:latin typeface="Cambria"/>
              <a:ea typeface="Cambria"/>
              <a:cs typeface="Cambria"/>
              <a:sym typeface="Cambria"/>
            </a:endParaRPr>
          </a:p>
        </p:txBody>
      </p:sp>
      <p:pic>
        <p:nvPicPr>
          <p:cNvPr id="57" name="Google Shape;57;p1"/>
          <p:cNvPicPr preferRelativeResize="0"/>
          <p:nvPr/>
        </p:nvPicPr>
        <p:blipFill rotWithShape="1">
          <a:blip r:embed="rId4">
            <a:alphaModFix/>
          </a:blip>
          <a:srcRect b="-9661" l="0" r="0" t="0"/>
          <a:stretch/>
        </p:blipFill>
        <p:spPr>
          <a:xfrm>
            <a:off x="0" y="292815"/>
            <a:ext cx="7090850" cy="2790076"/>
          </a:xfrm>
          <a:prstGeom prst="rect">
            <a:avLst/>
          </a:prstGeom>
          <a:noFill/>
          <a:ln>
            <a:noFill/>
          </a:ln>
        </p:spPr>
      </p:pic>
      <p:pic>
        <p:nvPicPr>
          <p:cNvPr id="58" name="Google Shape;58;p1"/>
          <p:cNvPicPr preferRelativeResize="0"/>
          <p:nvPr/>
        </p:nvPicPr>
        <p:blipFill rotWithShape="1">
          <a:blip r:embed="rId5">
            <a:alphaModFix/>
          </a:blip>
          <a:srcRect b="0" l="0" r="0" t="0"/>
          <a:stretch/>
        </p:blipFill>
        <p:spPr>
          <a:xfrm>
            <a:off x="17628122" y="19403120"/>
            <a:ext cx="4118175" cy="1418588"/>
          </a:xfrm>
          <a:prstGeom prst="rect">
            <a:avLst/>
          </a:prstGeom>
          <a:noFill/>
          <a:ln>
            <a:noFill/>
          </a:ln>
        </p:spPr>
      </p:pic>
      <p:pic>
        <p:nvPicPr>
          <p:cNvPr id="59" name="Google Shape;59;p1"/>
          <p:cNvPicPr preferRelativeResize="0"/>
          <p:nvPr/>
        </p:nvPicPr>
        <p:blipFill rotWithShape="1">
          <a:blip r:embed="rId6">
            <a:alphaModFix/>
          </a:blip>
          <a:srcRect b="0" l="0" r="0" t="0"/>
          <a:stretch/>
        </p:blipFill>
        <p:spPr>
          <a:xfrm>
            <a:off x="6149738" y="19248762"/>
            <a:ext cx="5426522" cy="1538507"/>
          </a:xfrm>
          <a:prstGeom prst="rect">
            <a:avLst/>
          </a:prstGeom>
          <a:noFill/>
          <a:ln>
            <a:noFill/>
          </a:ln>
        </p:spPr>
      </p:pic>
      <p:pic>
        <p:nvPicPr>
          <p:cNvPr id="60" name="Google Shape;60;p1"/>
          <p:cNvPicPr preferRelativeResize="0"/>
          <p:nvPr/>
        </p:nvPicPr>
        <p:blipFill rotWithShape="1">
          <a:blip r:embed="rId7">
            <a:alphaModFix/>
          </a:blip>
          <a:srcRect b="0" l="0" r="0" t="0"/>
          <a:stretch/>
        </p:blipFill>
        <p:spPr>
          <a:xfrm>
            <a:off x="22173816" y="19403152"/>
            <a:ext cx="1804203" cy="1581516"/>
          </a:xfrm>
          <a:prstGeom prst="rect">
            <a:avLst/>
          </a:prstGeom>
          <a:noFill/>
          <a:ln>
            <a:noFill/>
          </a:ln>
        </p:spPr>
      </p:pic>
      <p:pic>
        <p:nvPicPr>
          <p:cNvPr id="61" name="Google Shape;61;p1"/>
          <p:cNvPicPr preferRelativeResize="0"/>
          <p:nvPr/>
        </p:nvPicPr>
        <p:blipFill rotWithShape="1">
          <a:blip r:embed="rId8">
            <a:alphaModFix/>
          </a:blip>
          <a:srcRect b="0" l="0" r="0" t="0"/>
          <a:stretch/>
        </p:blipFill>
        <p:spPr>
          <a:xfrm>
            <a:off x="24357857" y="19368619"/>
            <a:ext cx="5426354" cy="1588191"/>
          </a:xfrm>
          <a:prstGeom prst="rect">
            <a:avLst/>
          </a:prstGeom>
          <a:noFill/>
          <a:ln>
            <a:noFill/>
          </a:ln>
        </p:spPr>
      </p:pic>
      <p:pic>
        <p:nvPicPr>
          <p:cNvPr id="62" name="Google Shape;62;p1"/>
          <p:cNvPicPr preferRelativeResize="0"/>
          <p:nvPr/>
        </p:nvPicPr>
        <p:blipFill rotWithShape="1">
          <a:blip r:embed="rId9">
            <a:alphaModFix/>
          </a:blip>
          <a:srcRect b="0" l="0" r="0" t="0"/>
          <a:stretch/>
        </p:blipFill>
        <p:spPr>
          <a:xfrm>
            <a:off x="11774276" y="19208556"/>
            <a:ext cx="5426355" cy="1405178"/>
          </a:xfrm>
          <a:prstGeom prst="rect">
            <a:avLst/>
          </a:prstGeom>
          <a:noFill/>
          <a:ln>
            <a:noFill/>
          </a:ln>
        </p:spPr>
      </p:pic>
      <p:pic>
        <p:nvPicPr>
          <p:cNvPr id="63" name="Google Shape;63;p1" title="Screenshot 2026-02-10 at 10.34.26 PM.png"/>
          <p:cNvPicPr preferRelativeResize="0"/>
          <p:nvPr/>
        </p:nvPicPr>
        <p:blipFill rotWithShape="1">
          <a:blip r:embed="rId10">
            <a:alphaModFix/>
          </a:blip>
          <a:srcRect b="0" l="0" r="0" t="0"/>
          <a:stretch/>
        </p:blipFill>
        <p:spPr>
          <a:xfrm>
            <a:off x="30068693" y="19112984"/>
            <a:ext cx="7395133" cy="2099482"/>
          </a:xfrm>
          <a:prstGeom prst="rect">
            <a:avLst/>
          </a:prstGeom>
          <a:noFill/>
          <a:ln>
            <a:noFill/>
          </a:ln>
        </p:spPr>
      </p:pic>
      <p:sp>
        <p:nvSpPr>
          <p:cNvPr id="64" name="Google Shape;64;p1"/>
          <p:cNvSpPr txBox="1"/>
          <p:nvPr/>
        </p:nvSpPr>
        <p:spPr>
          <a:xfrm>
            <a:off x="315169" y="11299225"/>
            <a:ext cx="10748700" cy="7500600"/>
          </a:xfrm>
          <a:prstGeom prst="rect">
            <a:avLst/>
          </a:prstGeom>
          <a:solidFill>
            <a:srgbClr val="DEE8FB"/>
          </a:solidFill>
          <a:ln cap="flat" cmpd="sng" w="78050">
            <a:solidFill>
              <a:srgbClr val="6D9EEB"/>
            </a:solidFill>
            <a:prstDash val="solid"/>
            <a:round/>
            <a:headEnd len="sm" w="sm" type="none"/>
            <a:tailEnd len="sm" w="sm" type="none"/>
          </a:ln>
        </p:spPr>
        <p:txBody>
          <a:bodyPr anchorCtr="0" anchor="t" bIns="374550" lIns="374550" spcFirstLastPara="1" rIns="374550" wrap="square" tIns="374550">
            <a:noAutofit/>
          </a:bodyPr>
          <a:lstStyle/>
          <a:p>
            <a:pPr indent="0" lvl="0" marL="0" marR="0" rtl="0" algn="l">
              <a:lnSpc>
                <a:spcPct val="100000"/>
              </a:lnSpc>
              <a:spcBef>
                <a:spcPts val="0"/>
              </a:spcBef>
              <a:spcAft>
                <a:spcPts val="0"/>
              </a:spcAft>
              <a:buClr>
                <a:schemeClr val="dk1"/>
              </a:buClr>
              <a:buSzPts val="4506"/>
              <a:buFont typeface="Arial"/>
              <a:buNone/>
            </a:pPr>
            <a:r>
              <a:t/>
            </a:r>
            <a:endParaRPr b="1" i="0" sz="3277"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chemeClr val="dk1"/>
              </a:buClr>
              <a:buSzPts val="4506"/>
              <a:buFont typeface="Arial"/>
              <a:buNone/>
            </a:pPr>
            <a:r>
              <a:t/>
            </a:r>
            <a:endParaRPr b="1" i="0" sz="1638" u="none" cap="none" strike="noStrike">
              <a:solidFill>
                <a:schemeClr val="accent1"/>
              </a:solidFill>
              <a:latin typeface="Cambria"/>
              <a:ea typeface="Cambria"/>
              <a:cs typeface="Cambria"/>
              <a:sym typeface="Cambria"/>
            </a:endParaRPr>
          </a:p>
          <a:p>
            <a:pPr indent="0" lvl="0" marL="0" marR="0" rtl="0" algn="l">
              <a:lnSpc>
                <a:spcPct val="100000"/>
              </a:lnSpc>
              <a:spcBef>
                <a:spcPts val="0"/>
              </a:spcBef>
              <a:spcAft>
                <a:spcPts val="0"/>
              </a:spcAft>
              <a:buClr>
                <a:schemeClr val="dk1"/>
              </a:buClr>
              <a:buSzPts val="4506"/>
              <a:buFont typeface="Arial"/>
              <a:buNone/>
            </a:pPr>
            <a:r>
              <a:rPr b="1" i="0" lang="en" sz="2867" u="none" cap="none" strike="noStrike">
                <a:solidFill>
                  <a:schemeClr val="accent1"/>
                </a:solidFill>
                <a:latin typeface="Cambria"/>
                <a:ea typeface="Cambria"/>
                <a:cs typeface="Cambria"/>
                <a:sym typeface="Cambria"/>
              </a:rPr>
              <a:t>Burn conversion</a:t>
            </a:r>
            <a:r>
              <a:rPr b="0" i="0" lang="en" sz="2867" u="none" cap="none" strike="noStrike">
                <a:solidFill>
                  <a:schemeClr val="dk1"/>
                </a:solidFill>
                <a:latin typeface="Cambria"/>
                <a:ea typeface="Cambria"/>
                <a:cs typeface="Cambria"/>
                <a:sym typeface="Cambria"/>
              </a:rPr>
              <a:t>: process where superficial, partial-thickness burns progress into a deeper, full thickness wound. Driven by oxidative stress, excessive inflammatory signaling, and ischemia in the early stages of injury. </a:t>
            </a:r>
            <a:endParaRPr b="0" i="0" sz="2867"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1639"/>
              <a:buFont typeface="Arial"/>
              <a:buNone/>
            </a:pPr>
            <a:r>
              <a:t/>
            </a:r>
            <a:endParaRPr b="0" i="0" sz="1638"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2868"/>
              <a:buFont typeface="Arial"/>
              <a:buNone/>
            </a:pPr>
            <a:r>
              <a:rPr b="1" i="0" lang="en" sz="2867" u="none" cap="none" strike="noStrike">
                <a:solidFill>
                  <a:schemeClr val="accent1"/>
                </a:solidFill>
                <a:latin typeface="Cambria"/>
                <a:ea typeface="Cambria"/>
                <a:cs typeface="Cambria"/>
                <a:sym typeface="Cambria"/>
              </a:rPr>
              <a:t>Problem</a:t>
            </a:r>
            <a:r>
              <a:rPr b="0" i="0" lang="en" sz="2867" u="none" cap="none" strike="noStrike">
                <a:solidFill>
                  <a:schemeClr val="dk1"/>
                </a:solidFill>
                <a:latin typeface="Cambria"/>
                <a:ea typeface="Cambria"/>
                <a:cs typeface="Cambria"/>
                <a:sym typeface="Cambria"/>
              </a:rPr>
              <a:t>: Current treatments for second-degree burns do not directly address the underlying biochemical mechanisms that drive burn conversion. </a:t>
            </a:r>
            <a:endParaRPr b="0" i="0" sz="2867"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1639"/>
              <a:buFont typeface="Arial"/>
              <a:buNone/>
            </a:pPr>
            <a:r>
              <a:t/>
            </a:r>
            <a:endParaRPr b="0" i="0" sz="1638"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2868"/>
              <a:buFont typeface="Arial"/>
              <a:buNone/>
            </a:pPr>
            <a:r>
              <a:rPr b="1" i="0" lang="en" sz="2867" u="none" cap="none" strike="noStrike">
                <a:solidFill>
                  <a:schemeClr val="accent1"/>
                </a:solidFill>
                <a:latin typeface="Cambria"/>
                <a:ea typeface="Cambria"/>
                <a:cs typeface="Cambria"/>
                <a:sym typeface="Cambria"/>
              </a:rPr>
              <a:t>Goal</a:t>
            </a:r>
            <a:r>
              <a:rPr b="0" i="0" lang="en" sz="2867" u="none" cap="none" strike="noStrike">
                <a:solidFill>
                  <a:schemeClr val="dk1"/>
                </a:solidFill>
                <a:latin typeface="Cambria"/>
                <a:ea typeface="Cambria"/>
                <a:cs typeface="Cambria"/>
                <a:sym typeface="Cambria"/>
              </a:rPr>
              <a:t>: To prevent burn conversion within the first few hours of injury, we aim to introduce a hydrogel patch composed of an alginate-chitosan complex and curcumin-loaded microspheres. With an acellular, and biocompatible design, this complex of burn-stabilizing agents directly addresses the drivers of burn conversion.</a:t>
            </a:r>
            <a:endParaRPr b="0" i="0" sz="2867" u="none" cap="none" strike="noStrike">
              <a:solidFill>
                <a:schemeClr val="dk1"/>
              </a:solidFill>
              <a:latin typeface="Cambria"/>
              <a:ea typeface="Cambria"/>
              <a:cs typeface="Cambria"/>
              <a:sym typeface="Cambria"/>
            </a:endParaRPr>
          </a:p>
        </p:txBody>
      </p:sp>
      <p:sp>
        <p:nvSpPr>
          <p:cNvPr id="65" name="Google Shape;65;p1"/>
          <p:cNvSpPr txBox="1"/>
          <p:nvPr/>
        </p:nvSpPr>
        <p:spPr>
          <a:xfrm>
            <a:off x="315169" y="3229901"/>
            <a:ext cx="10748700" cy="7756200"/>
          </a:xfrm>
          <a:prstGeom prst="rect">
            <a:avLst/>
          </a:prstGeom>
          <a:solidFill>
            <a:srgbClr val="DEE8FB"/>
          </a:solidFill>
          <a:ln cap="flat" cmpd="sng" w="78050">
            <a:solidFill>
              <a:srgbClr val="6D9EEB"/>
            </a:solidFill>
            <a:prstDash val="solid"/>
            <a:round/>
            <a:headEnd len="sm" w="sm" type="none"/>
            <a:tailEnd len="sm" w="sm" type="none"/>
          </a:ln>
        </p:spPr>
        <p:txBody>
          <a:bodyPr anchorCtr="0" anchor="t"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2868"/>
              <a:buFont typeface="Arial"/>
              <a:buNone/>
            </a:pPr>
            <a:r>
              <a:rPr b="0" i="0" lang="en" sz="2867" u="none" cap="none" strike="noStrike">
                <a:solidFill>
                  <a:srgbClr val="000000"/>
                </a:solidFill>
                <a:latin typeface="Cambria"/>
                <a:ea typeface="Cambria"/>
                <a:cs typeface="Cambria"/>
                <a:sym typeface="Cambria"/>
              </a:rPr>
              <a:t>A major unmet challenge in burn treatment is preventing burn conversion. We aim to bioengineer a hydrogel bandage that releases burn-stabilizing agents to stabilize the burn site and prevent burn conversion after injury. Our project will integrate a base hydrogel with an alginate-chitosan matrix, which will act as a structural and microbial barrier to retain moisture while enabling oxygen diffusion. Curcumin-loaded nanoparticles will be incorporated into biodegradable microspheres that are embedded throughout the hydrogel. This delivery system supports antioxidant activity, reduces inflammation, and helps preserve microvascular integrity within the zone of stasis. </a:t>
            </a:r>
            <a:r>
              <a:rPr b="0" i="0" lang="en" sz="2867" u="none" cap="none" strike="noStrike">
                <a:solidFill>
                  <a:schemeClr val="dk1"/>
                </a:solidFill>
                <a:latin typeface="Cambria"/>
                <a:ea typeface="Cambria"/>
                <a:cs typeface="Cambria"/>
                <a:sym typeface="Cambria"/>
              </a:rPr>
              <a:t>To maximise the beneficial properties of the hydrogel complex, we aim to replace the patch every 24-48 hours, providing a stable burn intervention solution that works alongside standard treatment and potentially obviates the need for surgical intervention for deep partial-thickness burns.</a:t>
            </a:r>
            <a:endParaRPr b="0" i="0" sz="2867" u="none" cap="none" strike="noStrike">
              <a:solidFill>
                <a:srgbClr val="000000"/>
              </a:solidFill>
              <a:latin typeface="Cambria"/>
              <a:ea typeface="Cambria"/>
              <a:cs typeface="Cambria"/>
              <a:sym typeface="Cambria"/>
            </a:endParaRPr>
          </a:p>
        </p:txBody>
      </p:sp>
      <p:sp>
        <p:nvSpPr>
          <p:cNvPr id="66" name="Google Shape;66;p1"/>
          <p:cNvSpPr txBox="1"/>
          <p:nvPr/>
        </p:nvSpPr>
        <p:spPr>
          <a:xfrm>
            <a:off x="25110814" y="2439782"/>
            <a:ext cx="11871000" cy="6431400"/>
          </a:xfrm>
          <a:prstGeom prst="rect">
            <a:avLst/>
          </a:prstGeom>
          <a:solidFill>
            <a:srgbClr val="DEE8FB"/>
          </a:solidFill>
          <a:ln cap="flat" cmpd="sng" w="78050">
            <a:solidFill>
              <a:srgbClr val="6D9EEB"/>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l">
              <a:lnSpc>
                <a:spcPct val="100000"/>
              </a:lnSpc>
              <a:spcBef>
                <a:spcPts val="0"/>
              </a:spcBef>
              <a:spcAft>
                <a:spcPts val="0"/>
              </a:spcAft>
              <a:buClr>
                <a:schemeClr val="dk1"/>
              </a:buClr>
              <a:buSzPts val="4506"/>
              <a:buFont typeface="Arial"/>
              <a:buNone/>
            </a:pPr>
            <a:r>
              <a:t/>
            </a:r>
            <a:endParaRPr b="1" i="0" sz="3277"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1434"/>
              <a:buFont typeface="Arial"/>
              <a:buNone/>
            </a:pPr>
            <a:r>
              <a:t/>
            </a:r>
            <a:endParaRPr b="0" i="0" sz="1433"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3073"/>
              <a:buFont typeface="Arial"/>
              <a:buNone/>
            </a:pPr>
            <a:r>
              <a:rPr b="0" i="0" lang="en" sz="3072" u="none" cap="none" strike="noStrike">
                <a:solidFill>
                  <a:schemeClr val="dk1"/>
                </a:solidFill>
                <a:latin typeface="Cambria"/>
                <a:ea typeface="Cambria"/>
                <a:cs typeface="Cambria"/>
                <a:sym typeface="Cambria"/>
              </a:rPr>
              <a:t>Test timing of application, component interactions, hydrogel formation procedure, and more, to determine treatment window and confirm functionality of design. </a:t>
            </a:r>
            <a:endParaRPr b="0" i="0" sz="3072" u="none" cap="none" strike="noStrike">
              <a:solidFill>
                <a:schemeClr val="dk1"/>
              </a:solidFill>
              <a:latin typeface="Cambria"/>
              <a:ea typeface="Cambria"/>
              <a:cs typeface="Cambria"/>
              <a:sym typeface="Cambria"/>
            </a:endParaRPr>
          </a:p>
          <a:p>
            <a:pPr indent="0" lvl="0" marL="0" marR="0" rtl="0" algn="ctr">
              <a:lnSpc>
                <a:spcPct val="100000"/>
              </a:lnSpc>
              <a:spcBef>
                <a:spcPts val="0"/>
              </a:spcBef>
              <a:spcAft>
                <a:spcPts val="0"/>
              </a:spcAft>
              <a:buClr>
                <a:schemeClr val="dk1"/>
              </a:buClr>
              <a:buSzPts val="3277"/>
              <a:buFont typeface="Arial"/>
              <a:buNone/>
            </a:pPr>
            <a:r>
              <a:t/>
            </a:r>
            <a:endParaRPr b="1" i="0" sz="614" u="none" cap="none" strike="noStrike">
              <a:solidFill>
                <a:schemeClr val="dk1"/>
              </a:solidFill>
              <a:latin typeface="Cambria"/>
              <a:ea typeface="Cambria"/>
              <a:cs typeface="Cambria"/>
              <a:sym typeface="Cambria"/>
            </a:endParaRPr>
          </a:p>
          <a:p>
            <a:pPr indent="0" lvl="0" marL="0" marR="0" rtl="0" algn="l">
              <a:lnSpc>
                <a:spcPct val="100000"/>
              </a:lnSpc>
              <a:spcBef>
                <a:spcPts val="0"/>
              </a:spcBef>
              <a:spcAft>
                <a:spcPts val="0"/>
              </a:spcAft>
              <a:buClr>
                <a:schemeClr val="dk1"/>
              </a:buClr>
              <a:buSzPts val="3277"/>
              <a:buFont typeface="Arial"/>
              <a:buNone/>
            </a:pPr>
            <a:r>
              <a:rPr b="1" i="0" lang="en" sz="3072" u="none" cap="none" strike="noStrike">
                <a:solidFill>
                  <a:schemeClr val="accent1"/>
                </a:solidFill>
                <a:latin typeface="Cambria"/>
                <a:ea typeface="Cambria"/>
                <a:cs typeface="Cambria"/>
                <a:sym typeface="Cambria"/>
              </a:rPr>
              <a:t>Redesign</a:t>
            </a:r>
            <a:r>
              <a:rPr b="1" i="0" lang="en" sz="3072" u="none" cap="none" strike="noStrike">
                <a:solidFill>
                  <a:schemeClr val="dk1"/>
                </a:solidFill>
                <a:latin typeface="Cambria"/>
                <a:ea typeface="Cambria"/>
                <a:cs typeface="Cambria"/>
                <a:sym typeface="Cambria"/>
              </a:rPr>
              <a:t>:</a:t>
            </a:r>
            <a:endParaRPr b="1" i="0" sz="3072" u="none" cap="none" strike="noStrike">
              <a:solidFill>
                <a:schemeClr val="dk1"/>
              </a:solidFill>
              <a:latin typeface="Cambria"/>
              <a:ea typeface="Cambria"/>
              <a:cs typeface="Cambria"/>
              <a:sym typeface="Cambria"/>
            </a:endParaRPr>
          </a:p>
          <a:p>
            <a:pPr indent="-312171" lvl="0" marL="312171" marR="0" rtl="0" algn="l">
              <a:lnSpc>
                <a:spcPct val="100000"/>
              </a:lnSpc>
              <a:spcBef>
                <a:spcPts val="0"/>
              </a:spcBef>
              <a:spcAft>
                <a:spcPts val="0"/>
              </a:spcAft>
              <a:buClr>
                <a:schemeClr val="dk1"/>
              </a:buClr>
              <a:buSzPts val="3073"/>
              <a:buFont typeface="Cambria"/>
              <a:buChar char="➢"/>
            </a:pPr>
            <a:r>
              <a:rPr b="0" i="0" lang="en" sz="3072" u="none" cap="none" strike="noStrike">
                <a:solidFill>
                  <a:schemeClr val="dk1"/>
                </a:solidFill>
                <a:latin typeface="Cambria"/>
                <a:ea typeface="Cambria"/>
                <a:cs typeface="Cambria"/>
                <a:sym typeface="Cambria"/>
              </a:rPr>
              <a:t>Hydrogel format optimization: evaluate delivery formats like sprayable  hydrogel or electrospun hydrogel-based dressings created via electrospinning. </a:t>
            </a:r>
            <a:endParaRPr b="0" i="0" sz="3072" u="none" cap="none" strike="noStrike">
              <a:solidFill>
                <a:schemeClr val="dk1"/>
              </a:solidFill>
              <a:latin typeface="Cambria"/>
              <a:ea typeface="Cambria"/>
              <a:cs typeface="Cambria"/>
              <a:sym typeface="Cambria"/>
            </a:endParaRPr>
          </a:p>
          <a:p>
            <a:pPr indent="0" lvl="0" marL="468256" marR="0" rtl="0" algn="l">
              <a:lnSpc>
                <a:spcPct val="100000"/>
              </a:lnSpc>
              <a:spcBef>
                <a:spcPts val="0"/>
              </a:spcBef>
              <a:spcAft>
                <a:spcPts val="0"/>
              </a:spcAft>
              <a:buClr>
                <a:srgbClr val="000000"/>
              </a:buClr>
              <a:buSzPts val="1024"/>
              <a:buFont typeface="Arial"/>
              <a:buNone/>
            </a:pPr>
            <a:r>
              <a:t/>
            </a:r>
            <a:endParaRPr b="0" i="0" sz="1024" u="none" cap="none" strike="noStrike">
              <a:solidFill>
                <a:schemeClr val="dk1"/>
              </a:solidFill>
              <a:latin typeface="Cambria"/>
              <a:ea typeface="Cambria"/>
              <a:cs typeface="Cambria"/>
              <a:sym typeface="Cambria"/>
            </a:endParaRPr>
          </a:p>
          <a:p>
            <a:pPr indent="-312171" lvl="0" marL="312171" marR="0" rtl="0" algn="l">
              <a:lnSpc>
                <a:spcPct val="100000"/>
              </a:lnSpc>
              <a:spcBef>
                <a:spcPts val="0"/>
              </a:spcBef>
              <a:spcAft>
                <a:spcPts val="0"/>
              </a:spcAft>
              <a:buClr>
                <a:schemeClr val="dk1"/>
              </a:buClr>
              <a:buSzPts val="3073"/>
              <a:buFont typeface="Cambria"/>
              <a:buChar char="➢"/>
            </a:pPr>
            <a:r>
              <a:rPr b="0" i="0" lang="en" sz="3072" u="none" cap="none" strike="noStrike">
                <a:solidFill>
                  <a:schemeClr val="dk1"/>
                </a:solidFill>
                <a:latin typeface="Cambria"/>
                <a:ea typeface="Cambria"/>
                <a:cs typeface="Cambria"/>
                <a:sym typeface="Cambria"/>
              </a:rPr>
              <a:t>Experiment with different burn-stabilizing agents: test combination of bioactive agents, and synthetic/natural polymers to optimize moisture retention, antimicrobial function, structural stability, etc. </a:t>
            </a:r>
            <a:endParaRPr b="0" i="0" sz="3072" u="none" cap="none" strike="noStrike">
              <a:solidFill>
                <a:schemeClr val="dk2"/>
              </a:solidFill>
              <a:latin typeface="Arial"/>
              <a:ea typeface="Arial"/>
              <a:cs typeface="Arial"/>
              <a:sym typeface="Arial"/>
            </a:endParaRPr>
          </a:p>
        </p:txBody>
      </p:sp>
      <p:pic>
        <p:nvPicPr>
          <p:cNvPr id="67" name="Google Shape;67;p1" title="Screenshot 2026-02-15 at 1.50.07 PM.png"/>
          <p:cNvPicPr preferRelativeResize="0"/>
          <p:nvPr/>
        </p:nvPicPr>
        <p:blipFill rotWithShape="1">
          <a:blip r:embed="rId11">
            <a:alphaModFix/>
          </a:blip>
          <a:srcRect b="0" l="0" r="0" t="0"/>
          <a:stretch/>
        </p:blipFill>
        <p:spPr>
          <a:xfrm>
            <a:off x="34331540" y="16209985"/>
            <a:ext cx="2789990" cy="2789990"/>
          </a:xfrm>
          <a:prstGeom prst="rect">
            <a:avLst/>
          </a:prstGeom>
          <a:noFill/>
          <a:ln>
            <a:noFill/>
          </a:ln>
        </p:spPr>
      </p:pic>
      <p:grpSp>
        <p:nvGrpSpPr>
          <p:cNvPr id="68" name="Google Shape;68;p1"/>
          <p:cNvGrpSpPr/>
          <p:nvPr/>
        </p:nvGrpSpPr>
        <p:grpSpPr>
          <a:xfrm>
            <a:off x="11552704" y="13276479"/>
            <a:ext cx="13288739" cy="5596316"/>
            <a:chOff x="2819725" y="3203337"/>
            <a:chExt cx="3243450" cy="1403676"/>
          </a:xfrm>
        </p:grpSpPr>
        <p:sp>
          <p:nvSpPr>
            <p:cNvPr id="69" name="Google Shape;69;p1"/>
            <p:cNvSpPr/>
            <p:nvPr/>
          </p:nvSpPr>
          <p:spPr>
            <a:xfrm>
              <a:off x="2821675" y="3241113"/>
              <a:ext cx="3241500" cy="1365900"/>
            </a:xfrm>
            <a:prstGeom prst="rect">
              <a:avLst/>
            </a:prstGeom>
            <a:solidFill>
              <a:schemeClr val="lt1"/>
            </a:solidFill>
            <a:ln cap="flat" cmpd="sng" w="39025">
              <a:solidFill>
                <a:schemeClr val="accent1"/>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5735"/>
                <a:buFont typeface="Arial"/>
                <a:buNone/>
              </a:pPr>
              <a:r>
                <a:t/>
              </a:r>
              <a:endParaRPr b="0" i="0" sz="5735" u="none" cap="none" strike="noStrike">
                <a:solidFill>
                  <a:srgbClr val="000000"/>
                </a:solidFill>
                <a:latin typeface="Arial"/>
                <a:ea typeface="Arial"/>
                <a:cs typeface="Arial"/>
                <a:sym typeface="Arial"/>
              </a:endParaRPr>
            </a:p>
          </p:txBody>
        </p:sp>
        <p:pic>
          <p:nvPicPr>
            <p:cNvPr id="70" name="Google Shape;70;p1" title="Screenshot 2026-02-15 at 2.15.20 PM.png"/>
            <p:cNvPicPr preferRelativeResize="0"/>
            <p:nvPr/>
          </p:nvPicPr>
          <p:blipFill rotWithShape="1">
            <a:blip r:embed="rId12">
              <a:alphaModFix/>
            </a:blip>
            <a:srcRect b="0" l="1468" r="0" t="0"/>
            <a:stretch/>
          </p:blipFill>
          <p:spPr>
            <a:xfrm>
              <a:off x="2819725" y="3203337"/>
              <a:ext cx="3241500" cy="878376"/>
            </a:xfrm>
            <a:prstGeom prst="rect">
              <a:avLst/>
            </a:prstGeom>
            <a:noFill/>
            <a:ln>
              <a:noFill/>
            </a:ln>
          </p:spPr>
        </p:pic>
      </p:grpSp>
      <p:pic>
        <p:nvPicPr>
          <p:cNvPr id="71" name="Google Shape;71;p1" title="Screenshot 2026-02-15 at 2.17.35 PM.png"/>
          <p:cNvPicPr preferRelativeResize="0"/>
          <p:nvPr/>
        </p:nvPicPr>
        <p:blipFill rotWithShape="1">
          <a:blip r:embed="rId13">
            <a:alphaModFix/>
          </a:blip>
          <a:srcRect b="8659" l="0" r="0" t="0"/>
          <a:stretch/>
        </p:blipFill>
        <p:spPr>
          <a:xfrm>
            <a:off x="15104673" y="16251285"/>
            <a:ext cx="6193175" cy="2548531"/>
          </a:xfrm>
          <a:prstGeom prst="rect">
            <a:avLst/>
          </a:prstGeom>
          <a:noFill/>
          <a:ln>
            <a:noFill/>
          </a:ln>
        </p:spPr>
      </p:pic>
      <p:sp>
        <p:nvSpPr>
          <p:cNvPr id="72" name="Google Shape;72;p1"/>
          <p:cNvSpPr txBox="1"/>
          <p:nvPr/>
        </p:nvSpPr>
        <p:spPr>
          <a:xfrm>
            <a:off x="315169" y="2512384"/>
            <a:ext cx="10748700" cy="895800"/>
          </a:xfrm>
          <a:prstGeom prst="rect">
            <a:avLst/>
          </a:prstGeom>
          <a:solidFill>
            <a:srgbClr val="6D9EEB"/>
          </a:solidFill>
          <a:ln cap="flat" cmpd="sng" w="78050">
            <a:solidFill>
              <a:srgbClr val="6D9EEB"/>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6145"/>
              <a:buFont typeface="Arial"/>
              <a:buNone/>
            </a:pPr>
            <a:r>
              <a:rPr b="1" i="0" lang="en" sz="6145" u="none" cap="none" strike="noStrike">
                <a:solidFill>
                  <a:srgbClr val="FFFFFF"/>
                </a:solidFill>
                <a:latin typeface="Cambria"/>
                <a:ea typeface="Cambria"/>
                <a:cs typeface="Cambria"/>
                <a:sym typeface="Cambria"/>
              </a:rPr>
              <a:t>Abstract</a:t>
            </a:r>
            <a:endParaRPr b="1" i="0" sz="6145" u="none" cap="none" strike="noStrike">
              <a:solidFill>
                <a:srgbClr val="FFFFFF"/>
              </a:solidFill>
              <a:latin typeface="Cambria"/>
              <a:ea typeface="Cambria"/>
              <a:cs typeface="Cambria"/>
              <a:sym typeface="Cambria"/>
            </a:endParaRPr>
          </a:p>
        </p:txBody>
      </p:sp>
      <p:sp>
        <p:nvSpPr>
          <p:cNvPr id="73" name="Google Shape;73;p1"/>
          <p:cNvSpPr txBox="1"/>
          <p:nvPr/>
        </p:nvSpPr>
        <p:spPr>
          <a:xfrm>
            <a:off x="25111072" y="2187010"/>
            <a:ext cx="11871000" cy="895800"/>
          </a:xfrm>
          <a:prstGeom prst="rect">
            <a:avLst/>
          </a:prstGeom>
          <a:solidFill>
            <a:srgbClr val="6D9EEB"/>
          </a:solidFill>
          <a:ln cap="flat" cmpd="sng" w="78050">
            <a:solidFill>
              <a:srgbClr val="6D9EEB"/>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6145"/>
              <a:buFont typeface="Arial"/>
              <a:buNone/>
            </a:pPr>
            <a:r>
              <a:rPr b="1" i="0" lang="en" sz="6145" u="none" cap="none" strike="noStrike">
                <a:solidFill>
                  <a:srgbClr val="FFFFFF"/>
                </a:solidFill>
                <a:latin typeface="Cambria"/>
                <a:ea typeface="Cambria"/>
                <a:cs typeface="Cambria"/>
                <a:sym typeface="Cambria"/>
              </a:rPr>
              <a:t>Next Steps</a:t>
            </a:r>
            <a:endParaRPr b="1" i="0" sz="6145" u="none" cap="none" strike="noStrike">
              <a:solidFill>
                <a:srgbClr val="FFFFFF"/>
              </a:solidFill>
              <a:latin typeface="Cambria"/>
              <a:ea typeface="Cambria"/>
              <a:cs typeface="Cambria"/>
              <a:sym typeface="Cambria"/>
            </a:endParaRPr>
          </a:p>
        </p:txBody>
      </p:sp>
      <p:sp>
        <p:nvSpPr>
          <p:cNvPr id="74" name="Google Shape;74;p1"/>
          <p:cNvSpPr txBox="1"/>
          <p:nvPr/>
        </p:nvSpPr>
        <p:spPr>
          <a:xfrm>
            <a:off x="315169" y="11299225"/>
            <a:ext cx="10659000" cy="895800"/>
          </a:xfrm>
          <a:prstGeom prst="rect">
            <a:avLst/>
          </a:prstGeom>
          <a:solidFill>
            <a:srgbClr val="6D9EEB"/>
          </a:solidFill>
          <a:ln cap="flat" cmpd="sng" w="78050">
            <a:solidFill>
              <a:srgbClr val="6D9EEB"/>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6145"/>
              <a:buFont typeface="Arial"/>
              <a:buNone/>
            </a:pPr>
            <a:r>
              <a:rPr b="1" i="0" lang="en" sz="6145" u="none" cap="none" strike="noStrike">
                <a:solidFill>
                  <a:srgbClr val="FFFFFF"/>
                </a:solidFill>
                <a:latin typeface="Cambria"/>
                <a:ea typeface="Cambria"/>
                <a:cs typeface="Cambria"/>
                <a:sym typeface="Cambria"/>
              </a:rPr>
              <a:t>Introduction</a:t>
            </a:r>
            <a:endParaRPr b="1" i="0" sz="6145" u="none" cap="none" strike="noStrike">
              <a:solidFill>
                <a:srgbClr val="FFFFFF"/>
              </a:solidFill>
              <a:latin typeface="Cambria"/>
              <a:ea typeface="Cambria"/>
              <a:cs typeface="Cambria"/>
              <a:sym typeface="Cambria"/>
            </a:endParaRPr>
          </a:p>
        </p:txBody>
      </p:sp>
      <p:sp>
        <p:nvSpPr>
          <p:cNvPr id="75" name="Google Shape;75;p1"/>
          <p:cNvSpPr txBox="1"/>
          <p:nvPr/>
        </p:nvSpPr>
        <p:spPr>
          <a:xfrm>
            <a:off x="11560838" y="2916761"/>
            <a:ext cx="13280700" cy="895800"/>
          </a:xfrm>
          <a:prstGeom prst="rect">
            <a:avLst/>
          </a:prstGeom>
          <a:solidFill>
            <a:srgbClr val="6D9EEB"/>
          </a:solidFill>
          <a:ln cap="flat" cmpd="sng" w="78050">
            <a:solidFill>
              <a:srgbClr val="6D9EEB"/>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6145"/>
              <a:buFont typeface="Arial"/>
              <a:buNone/>
            </a:pPr>
            <a:r>
              <a:rPr b="1" i="0" lang="en" sz="6145" u="none" cap="none" strike="noStrike">
                <a:solidFill>
                  <a:srgbClr val="FFFFFF"/>
                </a:solidFill>
                <a:latin typeface="Cambria"/>
                <a:ea typeface="Cambria"/>
                <a:cs typeface="Cambria"/>
                <a:sym typeface="Cambria"/>
              </a:rPr>
              <a:t>Design</a:t>
            </a:r>
            <a:endParaRPr b="1" i="0" sz="6145" u="none" cap="none" strike="noStrike">
              <a:solidFill>
                <a:srgbClr val="FFFFFF"/>
              </a:solidFill>
              <a:latin typeface="Cambria"/>
              <a:ea typeface="Cambria"/>
              <a:cs typeface="Cambria"/>
              <a:sym typeface="Cambria"/>
            </a:endParaRPr>
          </a:p>
        </p:txBody>
      </p:sp>
      <p:sp>
        <p:nvSpPr>
          <p:cNvPr id="76" name="Google Shape;76;p1"/>
          <p:cNvSpPr txBox="1"/>
          <p:nvPr/>
        </p:nvSpPr>
        <p:spPr>
          <a:xfrm>
            <a:off x="6220011" y="607490"/>
            <a:ext cx="25023900" cy="2427600"/>
          </a:xfrm>
          <a:prstGeom prst="rect">
            <a:avLst/>
          </a:prstGeom>
          <a:noFill/>
          <a:ln>
            <a:noFill/>
          </a:ln>
        </p:spPr>
        <p:txBody>
          <a:bodyPr anchorCtr="0" anchor="t" bIns="374550" lIns="374550" spcFirstLastPara="1" rIns="374550" wrap="square" tIns="374550">
            <a:spAutoFit/>
          </a:bodyPr>
          <a:lstStyle/>
          <a:p>
            <a:pPr indent="0" lvl="0" marL="0" marR="0" rtl="0" algn="ctr">
              <a:lnSpc>
                <a:spcPct val="100000"/>
              </a:lnSpc>
              <a:spcBef>
                <a:spcPts val="0"/>
              </a:spcBef>
              <a:spcAft>
                <a:spcPts val="0"/>
              </a:spcAft>
              <a:buClr>
                <a:srgbClr val="000000"/>
              </a:buClr>
              <a:buSzPts val="3482"/>
              <a:buFont typeface="Arial"/>
              <a:buNone/>
            </a:pPr>
            <a:r>
              <a:rPr b="0" i="0" lang="en" sz="3482" u="none" cap="none" strike="noStrike">
                <a:solidFill>
                  <a:schemeClr val="dk1"/>
                </a:solidFill>
                <a:latin typeface="Cambria"/>
                <a:ea typeface="Cambria"/>
                <a:cs typeface="Cambria"/>
                <a:sym typeface="Cambria"/>
              </a:rPr>
              <a:t>Tanya Jay, Annabel Volpe, Esther Kim, Tasheen Kashem, Charvi Talupuru, Aarav Phadnis, Tee Jarukulvanich, Julian Guevara Castellanos, Lakshya Kesanakurti, Nathaniel Lawrence, Mr. Reginald Hobbs, Ms. Susanna Donkor (</a:t>
            </a:r>
            <a:r>
              <a:rPr lang="en" sz="3482">
                <a:solidFill>
                  <a:schemeClr val="dk1"/>
                </a:solidFill>
                <a:latin typeface="Cambria"/>
                <a:ea typeface="Cambria"/>
                <a:cs typeface="Cambria"/>
                <a:sym typeface="Cambria"/>
              </a:rPr>
              <a:t>M</a:t>
            </a:r>
            <a:r>
              <a:rPr b="0" i="0" lang="en" sz="3482" u="none" cap="none" strike="noStrike">
                <a:solidFill>
                  <a:schemeClr val="dk1"/>
                </a:solidFill>
                <a:latin typeface="Cambria"/>
                <a:ea typeface="Cambria"/>
                <a:cs typeface="Cambria"/>
                <a:sym typeface="Cambria"/>
              </a:rPr>
              <a:t>irai Bio)</a:t>
            </a:r>
            <a:endParaRPr b="0" i="0" sz="3482" u="none" cap="none" strike="noStrike">
              <a:solidFill>
                <a:schemeClr val="dk1"/>
              </a:solidFill>
              <a:latin typeface="Cambria"/>
              <a:ea typeface="Cambria"/>
              <a:cs typeface="Cambria"/>
              <a:sym typeface="Cambria"/>
            </a:endParaRPr>
          </a:p>
          <a:p>
            <a:pPr indent="0" lvl="0" marL="0" marR="0" rtl="0" algn="ctr">
              <a:lnSpc>
                <a:spcPct val="100000"/>
              </a:lnSpc>
              <a:spcBef>
                <a:spcPts val="0"/>
              </a:spcBef>
              <a:spcAft>
                <a:spcPts val="0"/>
              </a:spcAft>
              <a:buClr>
                <a:srgbClr val="000000"/>
              </a:buClr>
              <a:buSzPts val="3892"/>
              <a:buFont typeface="Arial"/>
              <a:buNone/>
            </a:pPr>
            <a:r>
              <a:rPr b="0" i="0" lang="en" sz="3891" u="none" cap="none" strike="noStrike">
                <a:solidFill>
                  <a:schemeClr val="dk1"/>
                </a:solidFill>
                <a:latin typeface="Cambria"/>
                <a:ea typeface="Cambria"/>
                <a:cs typeface="Cambria"/>
                <a:sym typeface="Cambria"/>
              </a:rPr>
              <a:t>Lexington High School, Lexington, MA, United States</a:t>
            </a:r>
            <a:endParaRPr b="0" i="0" sz="3891" u="none" cap="none" strike="noStrike">
              <a:solidFill>
                <a:schemeClr val="dk1"/>
              </a:solidFill>
              <a:latin typeface="Cambria"/>
              <a:ea typeface="Cambria"/>
              <a:cs typeface="Cambria"/>
              <a:sym typeface="Cambria"/>
            </a:endParaRPr>
          </a:p>
        </p:txBody>
      </p:sp>
      <p:sp>
        <p:nvSpPr>
          <p:cNvPr id="77" name="Google Shape;77;p1"/>
          <p:cNvSpPr txBox="1"/>
          <p:nvPr/>
        </p:nvSpPr>
        <p:spPr>
          <a:xfrm>
            <a:off x="25071789" y="13936230"/>
            <a:ext cx="11949600" cy="704100"/>
          </a:xfrm>
          <a:prstGeom prst="rect">
            <a:avLst/>
          </a:prstGeom>
          <a:noFill/>
          <a:ln>
            <a:noFill/>
          </a:ln>
        </p:spPr>
        <p:txBody>
          <a:bodyPr anchorCtr="0" anchor="t"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4097"/>
              <a:buFont typeface="Arial"/>
              <a:buNone/>
            </a:pPr>
            <a:r>
              <a:rPr b="0" i="0" lang="en" sz="4096" u="none" cap="none" strike="noStrike">
                <a:solidFill>
                  <a:schemeClr val="lt1"/>
                </a:solidFill>
                <a:highlight>
                  <a:srgbClr val="0C0C0C"/>
                </a:highlight>
                <a:latin typeface="Cambria"/>
                <a:ea typeface="Cambria"/>
                <a:cs typeface="Cambria"/>
                <a:sym typeface="Cambria"/>
              </a:rPr>
              <a:t>We are a returning team with 10 members</a:t>
            </a:r>
            <a:endParaRPr b="0" i="0" sz="4096" u="none" cap="none" strike="noStrike">
              <a:solidFill>
                <a:schemeClr val="lt1"/>
              </a:solidFill>
              <a:highlight>
                <a:srgbClr val="0C0C0C"/>
              </a:highlight>
              <a:latin typeface="Cambria"/>
              <a:ea typeface="Cambria"/>
              <a:cs typeface="Cambria"/>
              <a:sym typeface="Cambria"/>
            </a:endParaRPr>
          </a:p>
        </p:txBody>
      </p:sp>
      <p:sp>
        <p:nvSpPr>
          <p:cNvPr id="78" name="Google Shape;78;p1"/>
          <p:cNvSpPr txBox="1"/>
          <p:nvPr/>
        </p:nvSpPr>
        <p:spPr>
          <a:xfrm>
            <a:off x="25040548" y="16007016"/>
            <a:ext cx="9291000" cy="3279000"/>
          </a:xfrm>
          <a:prstGeom prst="rect">
            <a:avLst/>
          </a:prstGeom>
          <a:noFill/>
          <a:ln>
            <a:noFill/>
          </a:ln>
        </p:spPr>
        <p:txBody>
          <a:bodyPr anchorCtr="0" anchor="t" bIns="374550" lIns="374550" spcFirstLastPara="1" rIns="374550" wrap="square" tIns="374550">
            <a:spAutoFit/>
          </a:bodyPr>
          <a:lstStyle/>
          <a:p>
            <a:pPr indent="0" lvl="0" marL="0" marR="0" rtl="0" algn="l">
              <a:lnSpc>
                <a:spcPct val="100000"/>
              </a:lnSpc>
              <a:spcBef>
                <a:spcPts val="0"/>
              </a:spcBef>
              <a:spcAft>
                <a:spcPts val="0"/>
              </a:spcAft>
              <a:buClr>
                <a:srgbClr val="000000"/>
              </a:buClr>
              <a:buSzPts val="3277"/>
              <a:buFont typeface="Arial"/>
              <a:buNone/>
            </a:pPr>
            <a:r>
              <a:rPr b="0" i="0" lang="en" sz="3277" u="none" cap="none" strike="noStrike">
                <a:solidFill>
                  <a:srgbClr val="000000"/>
                </a:solidFill>
                <a:latin typeface="Cambria"/>
                <a:ea typeface="Cambria"/>
                <a:cs typeface="Cambria"/>
                <a:sym typeface="Cambria"/>
              </a:rPr>
              <a:t>We’d like to thank our mentors Ms. Susana Donkor and Mr. Reginald Hobbs. We would also like to thank our generous sponsor, </a:t>
            </a:r>
            <a:r>
              <a:rPr b="1" i="0" lang="en" sz="3277" u="none" cap="none" strike="noStrike">
                <a:solidFill>
                  <a:srgbClr val="000000"/>
                </a:solidFill>
                <a:latin typeface="Cambria"/>
                <a:ea typeface="Cambria"/>
                <a:cs typeface="Cambria"/>
                <a:sym typeface="Cambria"/>
              </a:rPr>
              <a:t>AOPS Academy Lexington. </a:t>
            </a:r>
            <a:r>
              <a:rPr b="0" i="0" lang="en" sz="3277" u="none" cap="none" strike="noStrike">
                <a:solidFill>
                  <a:srgbClr val="000000"/>
                </a:solidFill>
                <a:latin typeface="Cambria"/>
                <a:ea typeface="Cambria"/>
                <a:cs typeface="Cambria"/>
                <a:sym typeface="Cambria"/>
              </a:rPr>
              <a:t>To learn more, check out their website </a:t>
            </a:r>
            <a:r>
              <a:rPr b="0" i="0" lang="en" sz="3277" u="sng" cap="none" strike="noStrike">
                <a:solidFill>
                  <a:schemeClr val="hlink"/>
                </a:solidFill>
                <a:latin typeface="Cambria"/>
                <a:ea typeface="Cambria"/>
                <a:cs typeface="Cambria"/>
                <a:sym typeface="Cambria"/>
                <a:hlinkClick r:id="rId14"/>
              </a:rPr>
              <a:t>here</a:t>
            </a:r>
            <a:r>
              <a:rPr b="0" i="0" lang="en" sz="3277" u="none" cap="none" strike="noStrike">
                <a:solidFill>
                  <a:srgbClr val="000000"/>
                </a:solidFill>
                <a:latin typeface="Cambria"/>
                <a:ea typeface="Cambria"/>
                <a:cs typeface="Cambria"/>
                <a:sym typeface="Cambria"/>
              </a:rPr>
              <a:t>.</a:t>
            </a:r>
            <a:endParaRPr b="0" i="0" sz="3277" u="none" cap="none" strike="noStrike">
              <a:solidFill>
                <a:srgbClr val="000000"/>
              </a:solidFill>
              <a:latin typeface="Cambria"/>
              <a:ea typeface="Cambria"/>
              <a:cs typeface="Cambria"/>
              <a:sym typeface="Cambria"/>
            </a:endParaRPr>
          </a:p>
        </p:txBody>
      </p:sp>
      <p:sp>
        <p:nvSpPr>
          <p:cNvPr id="79" name="Google Shape;79;p1"/>
          <p:cNvSpPr txBox="1"/>
          <p:nvPr/>
        </p:nvSpPr>
        <p:spPr>
          <a:xfrm>
            <a:off x="25419940" y="15392870"/>
            <a:ext cx="11702400" cy="704100"/>
          </a:xfrm>
          <a:prstGeom prst="rect">
            <a:avLst/>
          </a:prstGeom>
          <a:solidFill>
            <a:srgbClr val="6D9EEB"/>
          </a:solidFill>
          <a:ln cap="flat" cmpd="sng" w="78050">
            <a:solidFill>
              <a:srgbClr val="6D9EEB"/>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4916"/>
              <a:buFont typeface="Arial"/>
              <a:buNone/>
            </a:pPr>
            <a:r>
              <a:rPr b="1" i="0" lang="en" sz="4916" u="none" cap="none" strike="noStrike">
                <a:solidFill>
                  <a:srgbClr val="FFFFFF"/>
                </a:solidFill>
                <a:latin typeface="Cambria"/>
                <a:ea typeface="Cambria"/>
                <a:cs typeface="Cambria"/>
                <a:sym typeface="Cambria"/>
              </a:rPr>
              <a:t>Acknowledgments and References</a:t>
            </a:r>
            <a:endParaRPr b="1" i="0" sz="4916" u="none" cap="none" strike="noStrike">
              <a:solidFill>
                <a:srgbClr val="FFFFFF"/>
              </a:solidFill>
              <a:latin typeface="Cambria"/>
              <a:ea typeface="Cambria"/>
              <a:cs typeface="Cambria"/>
              <a:sym typeface="Cambria"/>
            </a:endParaRPr>
          </a:p>
        </p:txBody>
      </p:sp>
      <p:sp>
        <p:nvSpPr>
          <p:cNvPr id="80" name="Google Shape;80;p1"/>
          <p:cNvSpPr/>
          <p:nvPr/>
        </p:nvSpPr>
        <p:spPr>
          <a:xfrm>
            <a:off x="11601455" y="13276569"/>
            <a:ext cx="13280700" cy="5691000"/>
          </a:xfrm>
          <a:prstGeom prst="rect">
            <a:avLst/>
          </a:prstGeom>
          <a:noFill/>
          <a:ln cap="flat" cmpd="sng" w="78050">
            <a:solidFill>
              <a:schemeClr val="accent1"/>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5735"/>
              <a:buFont typeface="Arial"/>
              <a:buNone/>
            </a:pPr>
            <a:r>
              <a:t/>
            </a:r>
            <a:endParaRPr b="0" i="0" sz="5735" u="none" cap="none" strike="noStrike">
              <a:solidFill>
                <a:srgbClr val="000000"/>
              </a:solidFill>
              <a:latin typeface="Arial"/>
              <a:ea typeface="Arial"/>
              <a:cs typeface="Arial"/>
              <a:sym typeface="Arial"/>
            </a:endParaRPr>
          </a:p>
        </p:txBody>
      </p:sp>
      <p:pic>
        <p:nvPicPr>
          <p:cNvPr id="81" name="Google Shape;81;p1"/>
          <p:cNvPicPr preferRelativeResize="0"/>
          <p:nvPr/>
        </p:nvPicPr>
        <p:blipFill rotWithShape="1">
          <a:blip r:embed="rId15">
            <a:alphaModFix/>
          </a:blip>
          <a:srcRect b="21008" l="0" r="0" t="17956"/>
          <a:stretch/>
        </p:blipFill>
        <p:spPr>
          <a:xfrm>
            <a:off x="25172373" y="9767268"/>
            <a:ext cx="11702544" cy="5355862"/>
          </a:xfrm>
          <a:prstGeom prst="rect">
            <a:avLst/>
          </a:prstGeom>
          <a:noFill/>
          <a:ln cap="flat" cmpd="sng" w="78050">
            <a:solidFill>
              <a:schemeClr val="accent1"/>
            </a:solidFill>
            <a:prstDash val="solid"/>
            <a:round/>
            <a:headEnd len="sm" w="sm" type="none"/>
            <a:tailEnd len="sm" w="sm" type="none"/>
          </a:ln>
        </p:spPr>
      </p:pic>
      <p:sp>
        <p:nvSpPr>
          <p:cNvPr id="82" name="Google Shape;82;p1"/>
          <p:cNvSpPr txBox="1"/>
          <p:nvPr/>
        </p:nvSpPr>
        <p:spPr>
          <a:xfrm>
            <a:off x="25110814" y="9141096"/>
            <a:ext cx="11871000" cy="895800"/>
          </a:xfrm>
          <a:prstGeom prst="rect">
            <a:avLst/>
          </a:prstGeom>
          <a:solidFill>
            <a:srgbClr val="6D9EEB"/>
          </a:solidFill>
          <a:ln cap="flat" cmpd="sng" w="78050">
            <a:solidFill>
              <a:srgbClr val="6D9EEB"/>
            </a:solidFill>
            <a:prstDash val="solid"/>
            <a:round/>
            <a:headEnd len="sm" w="sm" type="none"/>
            <a:tailEnd len="sm" w="sm" type="none"/>
          </a:ln>
        </p:spPr>
        <p:txBody>
          <a:bodyPr anchorCtr="0" anchor="ctr" bIns="374550" lIns="374550" spcFirstLastPara="1" rIns="374550" wrap="square" tIns="374550">
            <a:noAutofit/>
          </a:bodyPr>
          <a:lstStyle/>
          <a:p>
            <a:pPr indent="0" lvl="0" marL="0" marR="0" rtl="0" algn="ctr">
              <a:lnSpc>
                <a:spcPct val="100000"/>
              </a:lnSpc>
              <a:spcBef>
                <a:spcPts val="0"/>
              </a:spcBef>
              <a:spcAft>
                <a:spcPts val="0"/>
              </a:spcAft>
              <a:buClr>
                <a:srgbClr val="000000"/>
              </a:buClr>
              <a:buSzPts val="6145"/>
              <a:buFont typeface="Arial"/>
              <a:buNone/>
            </a:pPr>
            <a:r>
              <a:rPr b="1" i="0" lang="en" sz="6145" u="none" cap="none" strike="noStrike">
                <a:solidFill>
                  <a:srgbClr val="FFFFFF"/>
                </a:solidFill>
                <a:latin typeface="Cambria"/>
                <a:ea typeface="Cambria"/>
                <a:cs typeface="Cambria"/>
                <a:sym typeface="Cambria"/>
              </a:rPr>
              <a:t>Team Info</a:t>
            </a:r>
            <a:endParaRPr b="1" i="0" sz="6145" u="none" cap="none" strike="noStrike">
              <a:solidFill>
                <a:srgbClr val="FFFFFF"/>
              </a:solidFill>
              <a:latin typeface="Cambria"/>
              <a:ea typeface="Cambria"/>
              <a:cs typeface="Cambria"/>
              <a:sym typeface="Cambria"/>
            </a:endParaRPr>
          </a:p>
        </p:txBody>
      </p:sp>
      <p:sp>
        <p:nvSpPr>
          <p:cNvPr id="83" name="Google Shape;83;p1"/>
          <p:cNvSpPr txBox="1"/>
          <p:nvPr/>
        </p:nvSpPr>
        <p:spPr>
          <a:xfrm>
            <a:off x="25419735" y="13936230"/>
            <a:ext cx="12690900" cy="1513200"/>
          </a:xfrm>
          <a:prstGeom prst="rect">
            <a:avLst/>
          </a:prstGeom>
          <a:noFill/>
          <a:ln>
            <a:noFill/>
          </a:ln>
        </p:spPr>
        <p:txBody>
          <a:bodyPr anchorCtr="0" anchor="t" bIns="374550" lIns="374550" spcFirstLastPara="1" rIns="374550" wrap="square" tIns="374550">
            <a:spAutoFit/>
          </a:bodyPr>
          <a:lstStyle/>
          <a:p>
            <a:pPr indent="0" lvl="0" marL="0" marR="0" rtl="0" algn="l">
              <a:lnSpc>
                <a:spcPct val="100000"/>
              </a:lnSpc>
              <a:spcBef>
                <a:spcPts val="0"/>
              </a:spcBef>
              <a:spcAft>
                <a:spcPts val="0"/>
              </a:spcAft>
              <a:buClr>
                <a:srgbClr val="000000"/>
              </a:buClr>
              <a:buSzPts val="4916"/>
              <a:buFont typeface="Arial"/>
              <a:buNone/>
            </a:pPr>
            <a:r>
              <a:rPr b="0" i="0" lang="en" sz="4916" u="none" cap="none" strike="noStrike">
                <a:solidFill>
                  <a:schemeClr val="lt1"/>
                </a:solidFill>
                <a:highlight>
                  <a:srgbClr val="0A2A63"/>
                </a:highlight>
                <a:latin typeface="Cambria"/>
                <a:ea typeface="Cambria"/>
                <a:cs typeface="Cambria"/>
                <a:sym typeface="Cambria"/>
              </a:rPr>
              <a:t>We are a returning team of 10 members</a:t>
            </a:r>
            <a:endParaRPr b="0" i="0" sz="4916" u="none" cap="none" strike="noStrike">
              <a:solidFill>
                <a:schemeClr val="lt1"/>
              </a:solidFill>
              <a:highlight>
                <a:srgbClr val="0A2A63"/>
              </a:highlight>
              <a:latin typeface="Cambria"/>
              <a:ea typeface="Cambria"/>
              <a:cs typeface="Cambria"/>
              <a:sym typeface="Cambri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