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1.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6"/>
  </p:sldMasterIdLst>
  <p:notesMasterIdLst>
    <p:notesMasterId r:id="rId7"/>
  </p:notesMasterIdLst>
  <p:sldIdLst>
    <p:sldId id="256" r:id="rId8"/>
  </p:sldIdLst>
  <p:sldSz cy="21067700" cx="374634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636">
          <p15:clr>
            <a:srgbClr val="A4A3A4"/>
          </p15:clr>
        </p15:guide>
        <p15:guide id="2" pos="11800">
          <p15:clr>
            <a:srgbClr val="A4A3A4"/>
          </p15:clr>
        </p15:guide>
      </p15:sldGuideLst>
    </p:ext>
    <p:ext uri="GoogleSlidesCustomDataVersion2">
      <go:slidesCustomData xmlns:go="http://customooxmlschemas.google.com/" r:id="rId9" roundtripDataSignature="AMtx7mhH3pUi9QKtLT+5eL3JQzfRhP28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A0273B0-D2B7-462C-827E-5CAFA2C5A195}">
  <a:tblStyle styleId="{5A0273B0-D2B7-462C-827E-5CAFA2C5A195}"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636" orient="horz"/>
        <p:guide pos="1180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customschemas.google.com/relationships/presentationmetadata" Target="metadata"/><Relationship Id="rId6" Type="http://schemas.openxmlformats.org/officeDocument/2006/relationships/slideMaster" Target="slideMasters/slideMaster1.xml"/><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86c0a6141c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g386c0a6141c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txBox="1"/>
          <p:nvPr>
            <p:ph type="ctrTitle"/>
          </p:nvPr>
        </p:nvSpPr>
        <p:spPr>
          <a:xfrm>
            <a:off x="1277084" y="3049771"/>
            <a:ext cx="34909415" cy="8407463"/>
          </a:xfrm>
          <a:prstGeom prst="rect">
            <a:avLst/>
          </a:prstGeom>
          <a:noFill/>
          <a:ln>
            <a:noFill/>
          </a:ln>
        </p:spPr>
        <p:txBody>
          <a:bodyPr anchorCtr="0" anchor="b" bIns="371025" lIns="371025" spcFirstLastPara="1" rIns="371025" wrap="square" tIns="371025">
            <a:normAutofit/>
          </a:bodyPr>
          <a:lstStyle>
            <a:lvl1pPr lvl="0" algn="ctr">
              <a:lnSpc>
                <a:spcPct val="100000"/>
              </a:lnSpc>
              <a:spcBef>
                <a:spcPts val="0"/>
              </a:spcBef>
              <a:spcAft>
                <a:spcPts val="0"/>
              </a:spcAft>
              <a:buSzPts val="21100"/>
              <a:buNone/>
              <a:defRPr sz="13503"/>
            </a:lvl1pPr>
            <a:lvl2pPr lvl="1" algn="ctr">
              <a:lnSpc>
                <a:spcPct val="100000"/>
              </a:lnSpc>
              <a:spcBef>
                <a:spcPts val="0"/>
              </a:spcBef>
              <a:spcAft>
                <a:spcPts val="0"/>
              </a:spcAft>
              <a:buSzPts val="21100"/>
              <a:buNone/>
              <a:defRPr sz="13503"/>
            </a:lvl2pPr>
            <a:lvl3pPr lvl="2" algn="ctr">
              <a:lnSpc>
                <a:spcPct val="100000"/>
              </a:lnSpc>
              <a:spcBef>
                <a:spcPts val="0"/>
              </a:spcBef>
              <a:spcAft>
                <a:spcPts val="0"/>
              </a:spcAft>
              <a:buSzPts val="21100"/>
              <a:buNone/>
              <a:defRPr sz="13503"/>
            </a:lvl3pPr>
            <a:lvl4pPr lvl="3" algn="ctr">
              <a:lnSpc>
                <a:spcPct val="100000"/>
              </a:lnSpc>
              <a:spcBef>
                <a:spcPts val="0"/>
              </a:spcBef>
              <a:spcAft>
                <a:spcPts val="0"/>
              </a:spcAft>
              <a:buSzPts val="21100"/>
              <a:buNone/>
              <a:defRPr sz="13503"/>
            </a:lvl4pPr>
            <a:lvl5pPr lvl="4" algn="ctr">
              <a:lnSpc>
                <a:spcPct val="100000"/>
              </a:lnSpc>
              <a:spcBef>
                <a:spcPts val="0"/>
              </a:spcBef>
              <a:spcAft>
                <a:spcPts val="0"/>
              </a:spcAft>
              <a:buSzPts val="21100"/>
              <a:buNone/>
              <a:defRPr sz="13503"/>
            </a:lvl5pPr>
            <a:lvl6pPr lvl="5" algn="ctr">
              <a:lnSpc>
                <a:spcPct val="100000"/>
              </a:lnSpc>
              <a:spcBef>
                <a:spcPts val="0"/>
              </a:spcBef>
              <a:spcAft>
                <a:spcPts val="0"/>
              </a:spcAft>
              <a:buSzPts val="21100"/>
              <a:buNone/>
              <a:defRPr sz="13503"/>
            </a:lvl6pPr>
            <a:lvl7pPr lvl="6" algn="ctr">
              <a:lnSpc>
                <a:spcPct val="100000"/>
              </a:lnSpc>
              <a:spcBef>
                <a:spcPts val="0"/>
              </a:spcBef>
              <a:spcAft>
                <a:spcPts val="0"/>
              </a:spcAft>
              <a:buSzPts val="21100"/>
              <a:buNone/>
              <a:defRPr sz="13503"/>
            </a:lvl7pPr>
            <a:lvl8pPr lvl="7" algn="ctr">
              <a:lnSpc>
                <a:spcPct val="100000"/>
              </a:lnSpc>
              <a:spcBef>
                <a:spcPts val="0"/>
              </a:spcBef>
              <a:spcAft>
                <a:spcPts val="0"/>
              </a:spcAft>
              <a:buSzPts val="21100"/>
              <a:buNone/>
              <a:defRPr sz="13503"/>
            </a:lvl8pPr>
            <a:lvl9pPr lvl="8" algn="ctr">
              <a:lnSpc>
                <a:spcPct val="100000"/>
              </a:lnSpc>
              <a:spcBef>
                <a:spcPts val="0"/>
              </a:spcBef>
              <a:spcAft>
                <a:spcPts val="0"/>
              </a:spcAft>
              <a:buSzPts val="21100"/>
              <a:buNone/>
              <a:defRPr sz="13503"/>
            </a:lvl9pPr>
          </a:lstStyle>
          <a:p/>
        </p:txBody>
      </p:sp>
      <p:sp>
        <p:nvSpPr>
          <p:cNvPr id="11" name="Google Shape;11;p3"/>
          <p:cNvSpPr txBox="1"/>
          <p:nvPr>
            <p:ph idx="1" type="subTitle"/>
          </p:nvPr>
        </p:nvSpPr>
        <p:spPr>
          <a:xfrm>
            <a:off x="1277050" y="11608541"/>
            <a:ext cx="34909415" cy="3246518"/>
          </a:xfrm>
          <a:prstGeom prst="rect">
            <a:avLst/>
          </a:prstGeom>
          <a:noFill/>
          <a:ln>
            <a:noFill/>
          </a:ln>
        </p:spPr>
        <p:txBody>
          <a:bodyPr anchorCtr="0" anchor="t" bIns="371025" lIns="371025" spcFirstLastPara="1" rIns="371025" wrap="square" tIns="371025">
            <a:normAutofit/>
          </a:bodyPr>
          <a:lstStyle>
            <a:lvl1pPr lvl="0" algn="ctr">
              <a:lnSpc>
                <a:spcPct val="100000"/>
              </a:lnSpc>
              <a:spcBef>
                <a:spcPts val="0"/>
              </a:spcBef>
              <a:spcAft>
                <a:spcPts val="0"/>
              </a:spcAft>
              <a:buSzPts val="11400"/>
              <a:buNone/>
              <a:defRPr sz="7296"/>
            </a:lvl1pPr>
            <a:lvl2pPr lvl="1" algn="ctr">
              <a:lnSpc>
                <a:spcPct val="100000"/>
              </a:lnSpc>
              <a:spcBef>
                <a:spcPts val="0"/>
              </a:spcBef>
              <a:spcAft>
                <a:spcPts val="0"/>
              </a:spcAft>
              <a:buSzPts val="11400"/>
              <a:buNone/>
              <a:defRPr sz="7296"/>
            </a:lvl2pPr>
            <a:lvl3pPr lvl="2" algn="ctr">
              <a:lnSpc>
                <a:spcPct val="100000"/>
              </a:lnSpc>
              <a:spcBef>
                <a:spcPts val="0"/>
              </a:spcBef>
              <a:spcAft>
                <a:spcPts val="0"/>
              </a:spcAft>
              <a:buSzPts val="11400"/>
              <a:buNone/>
              <a:defRPr sz="7296"/>
            </a:lvl3pPr>
            <a:lvl4pPr lvl="3" algn="ctr">
              <a:lnSpc>
                <a:spcPct val="100000"/>
              </a:lnSpc>
              <a:spcBef>
                <a:spcPts val="0"/>
              </a:spcBef>
              <a:spcAft>
                <a:spcPts val="0"/>
              </a:spcAft>
              <a:buSzPts val="11400"/>
              <a:buNone/>
              <a:defRPr sz="7296"/>
            </a:lvl4pPr>
            <a:lvl5pPr lvl="4" algn="ctr">
              <a:lnSpc>
                <a:spcPct val="100000"/>
              </a:lnSpc>
              <a:spcBef>
                <a:spcPts val="0"/>
              </a:spcBef>
              <a:spcAft>
                <a:spcPts val="0"/>
              </a:spcAft>
              <a:buSzPts val="11400"/>
              <a:buNone/>
              <a:defRPr sz="7296"/>
            </a:lvl5pPr>
            <a:lvl6pPr lvl="5" algn="ctr">
              <a:lnSpc>
                <a:spcPct val="100000"/>
              </a:lnSpc>
              <a:spcBef>
                <a:spcPts val="0"/>
              </a:spcBef>
              <a:spcAft>
                <a:spcPts val="0"/>
              </a:spcAft>
              <a:buSzPts val="11400"/>
              <a:buNone/>
              <a:defRPr sz="7296"/>
            </a:lvl6pPr>
            <a:lvl7pPr lvl="6" algn="ctr">
              <a:lnSpc>
                <a:spcPct val="100000"/>
              </a:lnSpc>
              <a:spcBef>
                <a:spcPts val="0"/>
              </a:spcBef>
              <a:spcAft>
                <a:spcPts val="0"/>
              </a:spcAft>
              <a:buSzPts val="11400"/>
              <a:buNone/>
              <a:defRPr sz="7296"/>
            </a:lvl7pPr>
            <a:lvl8pPr lvl="7" algn="ctr">
              <a:lnSpc>
                <a:spcPct val="100000"/>
              </a:lnSpc>
              <a:spcBef>
                <a:spcPts val="0"/>
              </a:spcBef>
              <a:spcAft>
                <a:spcPts val="0"/>
              </a:spcAft>
              <a:buSzPts val="11400"/>
              <a:buNone/>
              <a:defRPr sz="7296"/>
            </a:lvl8pPr>
            <a:lvl9pPr lvl="8" algn="ctr">
              <a:lnSpc>
                <a:spcPct val="100000"/>
              </a:lnSpc>
              <a:spcBef>
                <a:spcPts val="0"/>
              </a:spcBef>
              <a:spcAft>
                <a:spcPts val="0"/>
              </a:spcAft>
              <a:buSzPts val="11400"/>
              <a:buNone/>
              <a:defRPr sz="7296"/>
            </a:lvl9pPr>
          </a:lstStyle>
          <a:p/>
        </p:txBody>
      </p:sp>
      <p:sp>
        <p:nvSpPr>
          <p:cNvPr id="12" name="Google Shape;12;p3"/>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4"/>
          <p:cNvSpPr txBox="1"/>
          <p:nvPr>
            <p:ph type="title"/>
          </p:nvPr>
        </p:nvSpPr>
        <p:spPr>
          <a:xfrm>
            <a:off x="1277050" y="8809855"/>
            <a:ext cx="34909415" cy="3447926"/>
          </a:xfrm>
          <a:prstGeom prst="rect">
            <a:avLst/>
          </a:prstGeom>
          <a:noFill/>
          <a:ln>
            <a:noFill/>
          </a:ln>
        </p:spPr>
        <p:txBody>
          <a:bodyPr anchorCtr="0" anchor="ctr" bIns="371025" lIns="371025" spcFirstLastPara="1" rIns="371025" wrap="square" tIns="371025">
            <a:normAutofit/>
          </a:bodyPr>
          <a:lstStyle>
            <a:lvl1pPr lvl="0" algn="ctr">
              <a:lnSpc>
                <a:spcPct val="100000"/>
              </a:lnSpc>
              <a:spcBef>
                <a:spcPts val="0"/>
              </a:spcBef>
              <a:spcAft>
                <a:spcPts val="0"/>
              </a:spcAft>
              <a:buSzPts val="14600"/>
              <a:buNone/>
              <a:defRPr sz="9344"/>
            </a:lvl1pPr>
            <a:lvl2pPr lvl="1" algn="ctr">
              <a:lnSpc>
                <a:spcPct val="100000"/>
              </a:lnSpc>
              <a:spcBef>
                <a:spcPts val="0"/>
              </a:spcBef>
              <a:spcAft>
                <a:spcPts val="0"/>
              </a:spcAft>
              <a:buSzPts val="14600"/>
              <a:buNone/>
              <a:defRPr sz="9344"/>
            </a:lvl2pPr>
            <a:lvl3pPr lvl="2" algn="ctr">
              <a:lnSpc>
                <a:spcPct val="100000"/>
              </a:lnSpc>
              <a:spcBef>
                <a:spcPts val="0"/>
              </a:spcBef>
              <a:spcAft>
                <a:spcPts val="0"/>
              </a:spcAft>
              <a:buSzPts val="14600"/>
              <a:buNone/>
              <a:defRPr sz="9344"/>
            </a:lvl3pPr>
            <a:lvl4pPr lvl="3" algn="ctr">
              <a:lnSpc>
                <a:spcPct val="100000"/>
              </a:lnSpc>
              <a:spcBef>
                <a:spcPts val="0"/>
              </a:spcBef>
              <a:spcAft>
                <a:spcPts val="0"/>
              </a:spcAft>
              <a:buSzPts val="14600"/>
              <a:buNone/>
              <a:defRPr sz="9344"/>
            </a:lvl4pPr>
            <a:lvl5pPr lvl="4" algn="ctr">
              <a:lnSpc>
                <a:spcPct val="100000"/>
              </a:lnSpc>
              <a:spcBef>
                <a:spcPts val="0"/>
              </a:spcBef>
              <a:spcAft>
                <a:spcPts val="0"/>
              </a:spcAft>
              <a:buSzPts val="14600"/>
              <a:buNone/>
              <a:defRPr sz="9344"/>
            </a:lvl5pPr>
            <a:lvl6pPr lvl="5" algn="ctr">
              <a:lnSpc>
                <a:spcPct val="100000"/>
              </a:lnSpc>
              <a:spcBef>
                <a:spcPts val="0"/>
              </a:spcBef>
              <a:spcAft>
                <a:spcPts val="0"/>
              </a:spcAft>
              <a:buSzPts val="14600"/>
              <a:buNone/>
              <a:defRPr sz="9344"/>
            </a:lvl6pPr>
            <a:lvl7pPr lvl="6" algn="ctr">
              <a:lnSpc>
                <a:spcPct val="100000"/>
              </a:lnSpc>
              <a:spcBef>
                <a:spcPts val="0"/>
              </a:spcBef>
              <a:spcAft>
                <a:spcPts val="0"/>
              </a:spcAft>
              <a:buSzPts val="14600"/>
              <a:buNone/>
              <a:defRPr sz="9344"/>
            </a:lvl7pPr>
            <a:lvl8pPr lvl="7" algn="ctr">
              <a:lnSpc>
                <a:spcPct val="100000"/>
              </a:lnSpc>
              <a:spcBef>
                <a:spcPts val="0"/>
              </a:spcBef>
              <a:spcAft>
                <a:spcPts val="0"/>
              </a:spcAft>
              <a:buSzPts val="14600"/>
              <a:buNone/>
              <a:defRPr sz="9344"/>
            </a:lvl8pPr>
            <a:lvl9pPr lvl="8" algn="ctr">
              <a:lnSpc>
                <a:spcPct val="100000"/>
              </a:lnSpc>
              <a:spcBef>
                <a:spcPts val="0"/>
              </a:spcBef>
              <a:spcAft>
                <a:spcPts val="0"/>
              </a:spcAft>
              <a:buSzPts val="14600"/>
              <a:buNone/>
              <a:defRPr sz="9344"/>
            </a:lvl9pPr>
          </a:lstStyle>
          <a:p/>
        </p:txBody>
      </p:sp>
      <p:sp>
        <p:nvSpPr>
          <p:cNvPr id="15" name="Google Shape;15;p4"/>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5"/>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p:txBody>
      </p:sp>
      <p:sp>
        <p:nvSpPr>
          <p:cNvPr id="18" name="Google Shape;18;p5"/>
          <p:cNvSpPr txBox="1"/>
          <p:nvPr>
            <p:ph idx="1" type="body"/>
          </p:nvPr>
        </p:nvSpPr>
        <p:spPr>
          <a:xfrm>
            <a:off x="1277050" y="4720524"/>
            <a:ext cx="34909415" cy="13993494"/>
          </a:xfrm>
          <a:prstGeom prst="rect">
            <a:avLst/>
          </a:prstGeom>
          <a:noFill/>
          <a:ln>
            <a:noFill/>
          </a:ln>
        </p:spPr>
        <p:txBody>
          <a:bodyPr anchorCtr="0" anchor="t" bIns="371025" lIns="371025" spcFirstLastPara="1" rIns="371025" wrap="square" tIns="371025">
            <a:normAutofit/>
          </a:bodyPr>
          <a:lstStyle>
            <a:lvl1pPr indent="-692150" lvl="0" marL="457200" algn="l">
              <a:lnSpc>
                <a:spcPct val="115000"/>
              </a:lnSpc>
              <a:spcBef>
                <a:spcPts val="0"/>
              </a:spcBef>
              <a:spcAft>
                <a:spcPts val="0"/>
              </a:spcAft>
              <a:buSzPts val="7300"/>
              <a:buChar char="●"/>
              <a:defRPr/>
            </a:lvl1pPr>
            <a:lvl2pPr indent="-590550" lvl="1" marL="914400" algn="l">
              <a:lnSpc>
                <a:spcPct val="115000"/>
              </a:lnSpc>
              <a:spcBef>
                <a:spcPts val="0"/>
              </a:spcBef>
              <a:spcAft>
                <a:spcPts val="0"/>
              </a:spcAft>
              <a:buSzPts val="5700"/>
              <a:buChar char="○"/>
              <a:defRPr/>
            </a:lvl2pPr>
            <a:lvl3pPr indent="-590550" lvl="2" marL="1371600" algn="l">
              <a:lnSpc>
                <a:spcPct val="115000"/>
              </a:lnSpc>
              <a:spcBef>
                <a:spcPts val="0"/>
              </a:spcBef>
              <a:spcAft>
                <a:spcPts val="0"/>
              </a:spcAft>
              <a:buSzPts val="5700"/>
              <a:buChar char="■"/>
              <a:defRPr/>
            </a:lvl3pPr>
            <a:lvl4pPr indent="-590550" lvl="3" marL="1828800" algn="l">
              <a:lnSpc>
                <a:spcPct val="115000"/>
              </a:lnSpc>
              <a:spcBef>
                <a:spcPts val="0"/>
              </a:spcBef>
              <a:spcAft>
                <a:spcPts val="0"/>
              </a:spcAft>
              <a:buSzPts val="5700"/>
              <a:buChar char="●"/>
              <a:defRPr/>
            </a:lvl4pPr>
            <a:lvl5pPr indent="-590550" lvl="4" marL="2286000" algn="l">
              <a:lnSpc>
                <a:spcPct val="115000"/>
              </a:lnSpc>
              <a:spcBef>
                <a:spcPts val="0"/>
              </a:spcBef>
              <a:spcAft>
                <a:spcPts val="0"/>
              </a:spcAft>
              <a:buSzPts val="5700"/>
              <a:buChar char="○"/>
              <a:defRPr/>
            </a:lvl5pPr>
            <a:lvl6pPr indent="-590550" lvl="5" marL="2743200" algn="l">
              <a:lnSpc>
                <a:spcPct val="115000"/>
              </a:lnSpc>
              <a:spcBef>
                <a:spcPts val="0"/>
              </a:spcBef>
              <a:spcAft>
                <a:spcPts val="0"/>
              </a:spcAft>
              <a:buSzPts val="5700"/>
              <a:buChar char="■"/>
              <a:defRPr/>
            </a:lvl6pPr>
            <a:lvl7pPr indent="-590550" lvl="6" marL="3200400" algn="l">
              <a:lnSpc>
                <a:spcPct val="115000"/>
              </a:lnSpc>
              <a:spcBef>
                <a:spcPts val="0"/>
              </a:spcBef>
              <a:spcAft>
                <a:spcPts val="0"/>
              </a:spcAft>
              <a:buSzPts val="5700"/>
              <a:buChar char="●"/>
              <a:defRPr/>
            </a:lvl7pPr>
            <a:lvl8pPr indent="-590550" lvl="7" marL="3657600" algn="l">
              <a:lnSpc>
                <a:spcPct val="115000"/>
              </a:lnSpc>
              <a:spcBef>
                <a:spcPts val="0"/>
              </a:spcBef>
              <a:spcAft>
                <a:spcPts val="0"/>
              </a:spcAft>
              <a:buSzPts val="5700"/>
              <a:buChar char="○"/>
              <a:defRPr/>
            </a:lvl8pPr>
            <a:lvl9pPr indent="-590550" lvl="8" marL="4114800" algn="l">
              <a:lnSpc>
                <a:spcPct val="115000"/>
              </a:lnSpc>
              <a:spcBef>
                <a:spcPts val="0"/>
              </a:spcBef>
              <a:spcAft>
                <a:spcPts val="0"/>
              </a:spcAft>
              <a:buSzPts val="5700"/>
              <a:buChar char="■"/>
              <a:defRPr/>
            </a:lvl9pPr>
          </a:lstStyle>
          <a:p/>
        </p:txBody>
      </p:sp>
      <p:sp>
        <p:nvSpPr>
          <p:cNvPr id="19" name="Google Shape;19;p5"/>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6"/>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p:txBody>
      </p:sp>
      <p:sp>
        <p:nvSpPr>
          <p:cNvPr id="22" name="Google Shape;22;p6"/>
          <p:cNvSpPr txBox="1"/>
          <p:nvPr>
            <p:ph idx="1" type="body"/>
          </p:nvPr>
        </p:nvSpPr>
        <p:spPr>
          <a:xfrm>
            <a:off x="1277051" y="4720524"/>
            <a:ext cx="16387939" cy="13993494"/>
          </a:xfrm>
          <a:prstGeom prst="rect">
            <a:avLst/>
          </a:prstGeom>
          <a:noFill/>
          <a:ln>
            <a:noFill/>
          </a:ln>
        </p:spPr>
        <p:txBody>
          <a:bodyPr anchorCtr="0" anchor="t" bIns="371025" lIns="371025" spcFirstLastPara="1" rIns="371025" wrap="square" tIns="371025">
            <a:normAutofit/>
          </a:bodyPr>
          <a:lstStyle>
            <a:lvl1pPr indent="-590550" lvl="0" marL="457200" algn="l">
              <a:lnSpc>
                <a:spcPct val="115000"/>
              </a:lnSpc>
              <a:spcBef>
                <a:spcPts val="0"/>
              </a:spcBef>
              <a:spcAft>
                <a:spcPts val="0"/>
              </a:spcAft>
              <a:buSzPts val="5700"/>
              <a:buChar char="●"/>
              <a:defRPr sz="3648"/>
            </a:lvl1pPr>
            <a:lvl2pPr indent="-539750" lvl="1" marL="914400" algn="l">
              <a:lnSpc>
                <a:spcPct val="115000"/>
              </a:lnSpc>
              <a:spcBef>
                <a:spcPts val="0"/>
              </a:spcBef>
              <a:spcAft>
                <a:spcPts val="0"/>
              </a:spcAft>
              <a:buSzPts val="4900"/>
              <a:buChar char="○"/>
              <a:defRPr sz="3136"/>
            </a:lvl2pPr>
            <a:lvl3pPr indent="-539750" lvl="2" marL="1371600" algn="l">
              <a:lnSpc>
                <a:spcPct val="115000"/>
              </a:lnSpc>
              <a:spcBef>
                <a:spcPts val="0"/>
              </a:spcBef>
              <a:spcAft>
                <a:spcPts val="0"/>
              </a:spcAft>
              <a:buSzPts val="4900"/>
              <a:buChar char="■"/>
              <a:defRPr sz="3136"/>
            </a:lvl3pPr>
            <a:lvl4pPr indent="-539750" lvl="3" marL="1828800" algn="l">
              <a:lnSpc>
                <a:spcPct val="115000"/>
              </a:lnSpc>
              <a:spcBef>
                <a:spcPts val="0"/>
              </a:spcBef>
              <a:spcAft>
                <a:spcPts val="0"/>
              </a:spcAft>
              <a:buSzPts val="4900"/>
              <a:buChar char="●"/>
              <a:defRPr sz="3136"/>
            </a:lvl4pPr>
            <a:lvl5pPr indent="-539750" lvl="4" marL="2286000" algn="l">
              <a:lnSpc>
                <a:spcPct val="115000"/>
              </a:lnSpc>
              <a:spcBef>
                <a:spcPts val="0"/>
              </a:spcBef>
              <a:spcAft>
                <a:spcPts val="0"/>
              </a:spcAft>
              <a:buSzPts val="4900"/>
              <a:buChar char="○"/>
              <a:defRPr sz="3136"/>
            </a:lvl5pPr>
            <a:lvl6pPr indent="-539750" lvl="5" marL="2743200" algn="l">
              <a:lnSpc>
                <a:spcPct val="115000"/>
              </a:lnSpc>
              <a:spcBef>
                <a:spcPts val="0"/>
              </a:spcBef>
              <a:spcAft>
                <a:spcPts val="0"/>
              </a:spcAft>
              <a:buSzPts val="4900"/>
              <a:buChar char="■"/>
              <a:defRPr sz="3136"/>
            </a:lvl6pPr>
            <a:lvl7pPr indent="-539750" lvl="6" marL="3200400" algn="l">
              <a:lnSpc>
                <a:spcPct val="115000"/>
              </a:lnSpc>
              <a:spcBef>
                <a:spcPts val="0"/>
              </a:spcBef>
              <a:spcAft>
                <a:spcPts val="0"/>
              </a:spcAft>
              <a:buSzPts val="4900"/>
              <a:buChar char="●"/>
              <a:defRPr sz="3136"/>
            </a:lvl7pPr>
            <a:lvl8pPr indent="-539750" lvl="7" marL="3657600" algn="l">
              <a:lnSpc>
                <a:spcPct val="115000"/>
              </a:lnSpc>
              <a:spcBef>
                <a:spcPts val="0"/>
              </a:spcBef>
              <a:spcAft>
                <a:spcPts val="0"/>
              </a:spcAft>
              <a:buSzPts val="4900"/>
              <a:buChar char="○"/>
              <a:defRPr sz="3136"/>
            </a:lvl8pPr>
            <a:lvl9pPr indent="-539750" lvl="8" marL="4114800" algn="l">
              <a:lnSpc>
                <a:spcPct val="115000"/>
              </a:lnSpc>
              <a:spcBef>
                <a:spcPts val="0"/>
              </a:spcBef>
              <a:spcAft>
                <a:spcPts val="0"/>
              </a:spcAft>
              <a:buSzPts val="4900"/>
              <a:buChar char="■"/>
              <a:defRPr sz="3136"/>
            </a:lvl9pPr>
          </a:lstStyle>
          <a:p/>
        </p:txBody>
      </p:sp>
      <p:sp>
        <p:nvSpPr>
          <p:cNvPr id="23" name="Google Shape;23;p6"/>
          <p:cNvSpPr txBox="1"/>
          <p:nvPr>
            <p:ph idx="2" type="body"/>
          </p:nvPr>
        </p:nvSpPr>
        <p:spPr>
          <a:xfrm>
            <a:off x="19798579" y="4720524"/>
            <a:ext cx="16387939" cy="13993494"/>
          </a:xfrm>
          <a:prstGeom prst="rect">
            <a:avLst/>
          </a:prstGeom>
          <a:noFill/>
          <a:ln>
            <a:noFill/>
          </a:ln>
        </p:spPr>
        <p:txBody>
          <a:bodyPr anchorCtr="0" anchor="t" bIns="371025" lIns="371025" spcFirstLastPara="1" rIns="371025" wrap="square" tIns="371025">
            <a:normAutofit/>
          </a:bodyPr>
          <a:lstStyle>
            <a:lvl1pPr indent="-590550" lvl="0" marL="457200" algn="l">
              <a:lnSpc>
                <a:spcPct val="115000"/>
              </a:lnSpc>
              <a:spcBef>
                <a:spcPts val="0"/>
              </a:spcBef>
              <a:spcAft>
                <a:spcPts val="0"/>
              </a:spcAft>
              <a:buSzPts val="5700"/>
              <a:buChar char="●"/>
              <a:defRPr sz="3648"/>
            </a:lvl1pPr>
            <a:lvl2pPr indent="-539750" lvl="1" marL="914400" algn="l">
              <a:lnSpc>
                <a:spcPct val="115000"/>
              </a:lnSpc>
              <a:spcBef>
                <a:spcPts val="0"/>
              </a:spcBef>
              <a:spcAft>
                <a:spcPts val="0"/>
              </a:spcAft>
              <a:buSzPts val="4900"/>
              <a:buChar char="○"/>
              <a:defRPr sz="3136"/>
            </a:lvl2pPr>
            <a:lvl3pPr indent="-539750" lvl="2" marL="1371600" algn="l">
              <a:lnSpc>
                <a:spcPct val="115000"/>
              </a:lnSpc>
              <a:spcBef>
                <a:spcPts val="0"/>
              </a:spcBef>
              <a:spcAft>
                <a:spcPts val="0"/>
              </a:spcAft>
              <a:buSzPts val="4900"/>
              <a:buChar char="■"/>
              <a:defRPr sz="3136"/>
            </a:lvl3pPr>
            <a:lvl4pPr indent="-539750" lvl="3" marL="1828800" algn="l">
              <a:lnSpc>
                <a:spcPct val="115000"/>
              </a:lnSpc>
              <a:spcBef>
                <a:spcPts val="0"/>
              </a:spcBef>
              <a:spcAft>
                <a:spcPts val="0"/>
              </a:spcAft>
              <a:buSzPts val="4900"/>
              <a:buChar char="●"/>
              <a:defRPr sz="3136"/>
            </a:lvl4pPr>
            <a:lvl5pPr indent="-539750" lvl="4" marL="2286000" algn="l">
              <a:lnSpc>
                <a:spcPct val="115000"/>
              </a:lnSpc>
              <a:spcBef>
                <a:spcPts val="0"/>
              </a:spcBef>
              <a:spcAft>
                <a:spcPts val="0"/>
              </a:spcAft>
              <a:buSzPts val="4900"/>
              <a:buChar char="○"/>
              <a:defRPr sz="3136"/>
            </a:lvl5pPr>
            <a:lvl6pPr indent="-539750" lvl="5" marL="2743200" algn="l">
              <a:lnSpc>
                <a:spcPct val="115000"/>
              </a:lnSpc>
              <a:spcBef>
                <a:spcPts val="0"/>
              </a:spcBef>
              <a:spcAft>
                <a:spcPts val="0"/>
              </a:spcAft>
              <a:buSzPts val="4900"/>
              <a:buChar char="■"/>
              <a:defRPr sz="3136"/>
            </a:lvl6pPr>
            <a:lvl7pPr indent="-539750" lvl="6" marL="3200400" algn="l">
              <a:lnSpc>
                <a:spcPct val="115000"/>
              </a:lnSpc>
              <a:spcBef>
                <a:spcPts val="0"/>
              </a:spcBef>
              <a:spcAft>
                <a:spcPts val="0"/>
              </a:spcAft>
              <a:buSzPts val="4900"/>
              <a:buChar char="●"/>
              <a:defRPr sz="3136"/>
            </a:lvl7pPr>
            <a:lvl8pPr indent="-539750" lvl="7" marL="3657600" algn="l">
              <a:lnSpc>
                <a:spcPct val="115000"/>
              </a:lnSpc>
              <a:spcBef>
                <a:spcPts val="0"/>
              </a:spcBef>
              <a:spcAft>
                <a:spcPts val="0"/>
              </a:spcAft>
              <a:buSzPts val="4900"/>
              <a:buChar char="○"/>
              <a:defRPr sz="3136"/>
            </a:lvl8pPr>
            <a:lvl9pPr indent="-539750" lvl="8" marL="4114800" algn="l">
              <a:lnSpc>
                <a:spcPct val="115000"/>
              </a:lnSpc>
              <a:spcBef>
                <a:spcPts val="0"/>
              </a:spcBef>
              <a:spcAft>
                <a:spcPts val="0"/>
              </a:spcAft>
              <a:buSzPts val="4900"/>
              <a:buChar char="■"/>
              <a:defRPr sz="3136"/>
            </a:lvl9pPr>
          </a:lstStyle>
          <a:p/>
        </p:txBody>
      </p:sp>
      <p:sp>
        <p:nvSpPr>
          <p:cNvPr id="24" name="Google Shape;24;p6"/>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7"/>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p:txBody>
      </p:sp>
      <p:sp>
        <p:nvSpPr>
          <p:cNvPr id="27" name="Google Shape;27;p7"/>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8"/>
          <p:cNvSpPr txBox="1"/>
          <p:nvPr>
            <p:ph type="title"/>
          </p:nvPr>
        </p:nvSpPr>
        <p:spPr>
          <a:xfrm>
            <a:off x="1277051" y="2275731"/>
            <a:ext cx="11504513" cy="3095415"/>
          </a:xfrm>
          <a:prstGeom prst="rect">
            <a:avLst/>
          </a:prstGeom>
          <a:noFill/>
          <a:ln>
            <a:noFill/>
          </a:ln>
        </p:spPr>
        <p:txBody>
          <a:bodyPr anchorCtr="0" anchor="b" bIns="371025" lIns="371025" spcFirstLastPara="1" rIns="371025" wrap="square" tIns="371025">
            <a:normAutofit/>
          </a:bodyPr>
          <a:lstStyle>
            <a:lvl1pPr lvl="0" algn="l">
              <a:lnSpc>
                <a:spcPct val="100000"/>
              </a:lnSpc>
              <a:spcBef>
                <a:spcPts val="0"/>
              </a:spcBef>
              <a:spcAft>
                <a:spcPts val="0"/>
              </a:spcAft>
              <a:buSzPts val="9800"/>
              <a:buNone/>
              <a:defRPr sz="6272"/>
            </a:lvl1pPr>
            <a:lvl2pPr lvl="1" algn="l">
              <a:lnSpc>
                <a:spcPct val="100000"/>
              </a:lnSpc>
              <a:spcBef>
                <a:spcPts val="0"/>
              </a:spcBef>
              <a:spcAft>
                <a:spcPts val="0"/>
              </a:spcAft>
              <a:buSzPts val="9800"/>
              <a:buNone/>
              <a:defRPr sz="6272"/>
            </a:lvl2pPr>
            <a:lvl3pPr lvl="2" algn="l">
              <a:lnSpc>
                <a:spcPct val="100000"/>
              </a:lnSpc>
              <a:spcBef>
                <a:spcPts val="0"/>
              </a:spcBef>
              <a:spcAft>
                <a:spcPts val="0"/>
              </a:spcAft>
              <a:buSzPts val="9800"/>
              <a:buNone/>
              <a:defRPr sz="6272"/>
            </a:lvl3pPr>
            <a:lvl4pPr lvl="3" algn="l">
              <a:lnSpc>
                <a:spcPct val="100000"/>
              </a:lnSpc>
              <a:spcBef>
                <a:spcPts val="0"/>
              </a:spcBef>
              <a:spcAft>
                <a:spcPts val="0"/>
              </a:spcAft>
              <a:buSzPts val="9800"/>
              <a:buNone/>
              <a:defRPr sz="6272"/>
            </a:lvl4pPr>
            <a:lvl5pPr lvl="4" algn="l">
              <a:lnSpc>
                <a:spcPct val="100000"/>
              </a:lnSpc>
              <a:spcBef>
                <a:spcPts val="0"/>
              </a:spcBef>
              <a:spcAft>
                <a:spcPts val="0"/>
              </a:spcAft>
              <a:buSzPts val="9800"/>
              <a:buNone/>
              <a:defRPr sz="6272"/>
            </a:lvl5pPr>
            <a:lvl6pPr lvl="5" algn="l">
              <a:lnSpc>
                <a:spcPct val="100000"/>
              </a:lnSpc>
              <a:spcBef>
                <a:spcPts val="0"/>
              </a:spcBef>
              <a:spcAft>
                <a:spcPts val="0"/>
              </a:spcAft>
              <a:buSzPts val="9800"/>
              <a:buNone/>
              <a:defRPr sz="6272"/>
            </a:lvl6pPr>
            <a:lvl7pPr lvl="6" algn="l">
              <a:lnSpc>
                <a:spcPct val="100000"/>
              </a:lnSpc>
              <a:spcBef>
                <a:spcPts val="0"/>
              </a:spcBef>
              <a:spcAft>
                <a:spcPts val="0"/>
              </a:spcAft>
              <a:buSzPts val="9800"/>
              <a:buNone/>
              <a:defRPr sz="6272"/>
            </a:lvl7pPr>
            <a:lvl8pPr lvl="7" algn="l">
              <a:lnSpc>
                <a:spcPct val="100000"/>
              </a:lnSpc>
              <a:spcBef>
                <a:spcPts val="0"/>
              </a:spcBef>
              <a:spcAft>
                <a:spcPts val="0"/>
              </a:spcAft>
              <a:buSzPts val="9800"/>
              <a:buNone/>
              <a:defRPr sz="6272"/>
            </a:lvl8pPr>
            <a:lvl9pPr lvl="8" algn="l">
              <a:lnSpc>
                <a:spcPct val="100000"/>
              </a:lnSpc>
              <a:spcBef>
                <a:spcPts val="0"/>
              </a:spcBef>
              <a:spcAft>
                <a:spcPts val="0"/>
              </a:spcAft>
              <a:buSzPts val="9800"/>
              <a:buNone/>
              <a:defRPr sz="6272"/>
            </a:lvl9pPr>
          </a:lstStyle>
          <a:p/>
        </p:txBody>
      </p:sp>
      <p:sp>
        <p:nvSpPr>
          <p:cNvPr id="30" name="Google Shape;30;p8"/>
          <p:cNvSpPr txBox="1"/>
          <p:nvPr>
            <p:ph idx="1" type="body"/>
          </p:nvPr>
        </p:nvSpPr>
        <p:spPr>
          <a:xfrm>
            <a:off x="1277051" y="5691785"/>
            <a:ext cx="11504513" cy="13022745"/>
          </a:xfrm>
          <a:prstGeom prst="rect">
            <a:avLst/>
          </a:prstGeom>
          <a:noFill/>
          <a:ln>
            <a:noFill/>
          </a:ln>
        </p:spPr>
        <p:txBody>
          <a:bodyPr anchorCtr="0" anchor="t" bIns="371025" lIns="371025" spcFirstLastPara="1" rIns="371025" wrap="square" tIns="371025">
            <a:normAutofit/>
          </a:bodyPr>
          <a:lstStyle>
            <a:lvl1pPr indent="-539750" lvl="0" marL="457200" algn="l">
              <a:lnSpc>
                <a:spcPct val="115000"/>
              </a:lnSpc>
              <a:spcBef>
                <a:spcPts val="0"/>
              </a:spcBef>
              <a:spcAft>
                <a:spcPts val="0"/>
              </a:spcAft>
              <a:buSzPts val="4900"/>
              <a:buChar char="●"/>
              <a:defRPr sz="3136"/>
            </a:lvl1pPr>
            <a:lvl2pPr indent="-539750" lvl="1" marL="914400" algn="l">
              <a:lnSpc>
                <a:spcPct val="115000"/>
              </a:lnSpc>
              <a:spcBef>
                <a:spcPts val="0"/>
              </a:spcBef>
              <a:spcAft>
                <a:spcPts val="0"/>
              </a:spcAft>
              <a:buSzPts val="4900"/>
              <a:buChar char="○"/>
              <a:defRPr sz="3136"/>
            </a:lvl2pPr>
            <a:lvl3pPr indent="-539750" lvl="2" marL="1371600" algn="l">
              <a:lnSpc>
                <a:spcPct val="115000"/>
              </a:lnSpc>
              <a:spcBef>
                <a:spcPts val="0"/>
              </a:spcBef>
              <a:spcAft>
                <a:spcPts val="0"/>
              </a:spcAft>
              <a:buSzPts val="4900"/>
              <a:buChar char="■"/>
              <a:defRPr sz="3136"/>
            </a:lvl3pPr>
            <a:lvl4pPr indent="-539750" lvl="3" marL="1828800" algn="l">
              <a:lnSpc>
                <a:spcPct val="115000"/>
              </a:lnSpc>
              <a:spcBef>
                <a:spcPts val="0"/>
              </a:spcBef>
              <a:spcAft>
                <a:spcPts val="0"/>
              </a:spcAft>
              <a:buSzPts val="4900"/>
              <a:buChar char="●"/>
              <a:defRPr sz="3136"/>
            </a:lvl4pPr>
            <a:lvl5pPr indent="-539750" lvl="4" marL="2286000" algn="l">
              <a:lnSpc>
                <a:spcPct val="115000"/>
              </a:lnSpc>
              <a:spcBef>
                <a:spcPts val="0"/>
              </a:spcBef>
              <a:spcAft>
                <a:spcPts val="0"/>
              </a:spcAft>
              <a:buSzPts val="4900"/>
              <a:buChar char="○"/>
              <a:defRPr sz="3136"/>
            </a:lvl5pPr>
            <a:lvl6pPr indent="-539750" lvl="5" marL="2743200" algn="l">
              <a:lnSpc>
                <a:spcPct val="115000"/>
              </a:lnSpc>
              <a:spcBef>
                <a:spcPts val="0"/>
              </a:spcBef>
              <a:spcAft>
                <a:spcPts val="0"/>
              </a:spcAft>
              <a:buSzPts val="4900"/>
              <a:buChar char="■"/>
              <a:defRPr sz="3136"/>
            </a:lvl6pPr>
            <a:lvl7pPr indent="-539750" lvl="6" marL="3200400" algn="l">
              <a:lnSpc>
                <a:spcPct val="115000"/>
              </a:lnSpc>
              <a:spcBef>
                <a:spcPts val="0"/>
              </a:spcBef>
              <a:spcAft>
                <a:spcPts val="0"/>
              </a:spcAft>
              <a:buSzPts val="4900"/>
              <a:buChar char="●"/>
              <a:defRPr sz="3136"/>
            </a:lvl7pPr>
            <a:lvl8pPr indent="-539750" lvl="7" marL="3657600" algn="l">
              <a:lnSpc>
                <a:spcPct val="115000"/>
              </a:lnSpc>
              <a:spcBef>
                <a:spcPts val="0"/>
              </a:spcBef>
              <a:spcAft>
                <a:spcPts val="0"/>
              </a:spcAft>
              <a:buSzPts val="4900"/>
              <a:buChar char="○"/>
              <a:defRPr sz="3136"/>
            </a:lvl8pPr>
            <a:lvl9pPr indent="-539750" lvl="8" marL="4114800" algn="l">
              <a:lnSpc>
                <a:spcPct val="115000"/>
              </a:lnSpc>
              <a:spcBef>
                <a:spcPts val="0"/>
              </a:spcBef>
              <a:spcAft>
                <a:spcPts val="0"/>
              </a:spcAft>
              <a:buSzPts val="4900"/>
              <a:buChar char="■"/>
              <a:defRPr sz="3136"/>
            </a:lvl9pPr>
          </a:lstStyle>
          <a:p/>
        </p:txBody>
      </p:sp>
      <p:sp>
        <p:nvSpPr>
          <p:cNvPr id="31" name="Google Shape;31;p8"/>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9"/>
          <p:cNvSpPr txBox="1"/>
          <p:nvPr>
            <p:ph type="title"/>
          </p:nvPr>
        </p:nvSpPr>
        <p:spPr>
          <a:xfrm>
            <a:off x="2008578" y="1843809"/>
            <a:ext cx="26088982" cy="16755790"/>
          </a:xfrm>
          <a:prstGeom prst="rect">
            <a:avLst/>
          </a:prstGeom>
          <a:noFill/>
          <a:ln>
            <a:noFill/>
          </a:ln>
        </p:spPr>
        <p:txBody>
          <a:bodyPr anchorCtr="0" anchor="ctr" bIns="371025" lIns="371025" spcFirstLastPara="1" rIns="371025" wrap="square" tIns="371025">
            <a:normAutofit/>
          </a:bodyPr>
          <a:lstStyle>
            <a:lvl1pPr lvl="0" algn="l">
              <a:lnSpc>
                <a:spcPct val="100000"/>
              </a:lnSpc>
              <a:spcBef>
                <a:spcPts val="0"/>
              </a:spcBef>
              <a:spcAft>
                <a:spcPts val="0"/>
              </a:spcAft>
              <a:buSzPts val="19500"/>
              <a:buNone/>
              <a:defRPr sz="12480"/>
            </a:lvl1pPr>
            <a:lvl2pPr lvl="1" algn="l">
              <a:lnSpc>
                <a:spcPct val="100000"/>
              </a:lnSpc>
              <a:spcBef>
                <a:spcPts val="0"/>
              </a:spcBef>
              <a:spcAft>
                <a:spcPts val="0"/>
              </a:spcAft>
              <a:buSzPts val="19500"/>
              <a:buNone/>
              <a:defRPr sz="12480"/>
            </a:lvl2pPr>
            <a:lvl3pPr lvl="2" algn="l">
              <a:lnSpc>
                <a:spcPct val="100000"/>
              </a:lnSpc>
              <a:spcBef>
                <a:spcPts val="0"/>
              </a:spcBef>
              <a:spcAft>
                <a:spcPts val="0"/>
              </a:spcAft>
              <a:buSzPts val="19500"/>
              <a:buNone/>
              <a:defRPr sz="12480"/>
            </a:lvl3pPr>
            <a:lvl4pPr lvl="3" algn="l">
              <a:lnSpc>
                <a:spcPct val="100000"/>
              </a:lnSpc>
              <a:spcBef>
                <a:spcPts val="0"/>
              </a:spcBef>
              <a:spcAft>
                <a:spcPts val="0"/>
              </a:spcAft>
              <a:buSzPts val="19500"/>
              <a:buNone/>
              <a:defRPr sz="12480"/>
            </a:lvl4pPr>
            <a:lvl5pPr lvl="4" algn="l">
              <a:lnSpc>
                <a:spcPct val="100000"/>
              </a:lnSpc>
              <a:spcBef>
                <a:spcPts val="0"/>
              </a:spcBef>
              <a:spcAft>
                <a:spcPts val="0"/>
              </a:spcAft>
              <a:buSzPts val="19500"/>
              <a:buNone/>
              <a:defRPr sz="12480"/>
            </a:lvl5pPr>
            <a:lvl6pPr lvl="5" algn="l">
              <a:lnSpc>
                <a:spcPct val="100000"/>
              </a:lnSpc>
              <a:spcBef>
                <a:spcPts val="0"/>
              </a:spcBef>
              <a:spcAft>
                <a:spcPts val="0"/>
              </a:spcAft>
              <a:buSzPts val="19500"/>
              <a:buNone/>
              <a:defRPr sz="12480"/>
            </a:lvl6pPr>
            <a:lvl7pPr lvl="6" algn="l">
              <a:lnSpc>
                <a:spcPct val="100000"/>
              </a:lnSpc>
              <a:spcBef>
                <a:spcPts val="0"/>
              </a:spcBef>
              <a:spcAft>
                <a:spcPts val="0"/>
              </a:spcAft>
              <a:buSzPts val="19500"/>
              <a:buNone/>
              <a:defRPr sz="12480"/>
            </a:lvl7pPr>
            <a:lvl8pPr lvl="7" algn="l">
              <a:lnSpc>
                <a:spcPct val="100000"/>
              </a:lnSpc>
              <a:spcBef>
                <a:spcPts val="0"/>
              </a:spcBef>
              <a:spcAft>
                <a:spcPts val="0"/>
              </a:spcAft>
              <a:buSzPts val="19500"/>
              <a:buNone/>
              <a:defRPr sz="12480"/>
            </a:lvl8pPr>
            <a:lvl9pPr lvl="8" algn="l">
              <a:lnSpc>
                <a:spcPct val="100000"/>
              </a:lnSpc>
              <a:spcBef>
                <a:spcPts val="0"/>
              </a:spcBef>
              <a:spcAft>
                <a:spcPts val="0"/>
              </a:spcAft>
              <a:buSzPts val="19500"/>
              <a:buNone/>
              <a:defRPr sz="12480"/>
            </a:lvl9pPr>
          </a:lstStyle>
          <a:p/>
        </p:txBody>
      </p:sp>
      <p:sp>
        <p:nvSpPr>
          <p:cNvPr id="34" name="Google Shape;34;p9"/>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10"/>
          <p:cNvSpPr/>
          <p:nvPr/>
        </p:nvSpPr>
        <p:spPr>
          <a:xfrm>
            <a:off x="18731707" y="-511"/>
            <a:ext cx="18731707" cy="21067713"/>
          </a:xfrm>
          <a:prstGeom prst="rect">
            <a:avLst/>
          </a:prstGeom>
          <a:solidFill>
            <a:schemeClr val="lt2"/>
          </a:solidFill>
          <a:ln>
            <a:noFill/>
          </a:ln>
        </p:spPr>
        <p:txBody>
          <a:bodyPr anchorCtr="0" anchor="ctr" bIns="237450" lIns="237450" spcFirstLastPara="1" rIns="237450" wrap="square" tIns="237450">
            <a:noAutofit/>
          </a:bodyPr>
          <a:lstStyle/>
          <a:p>
            <a:pPr indent="0" lvl="0" marL="0" marR="0" rtl="0" algn="l">
              <a:lnSpc>
                <a:spcPct val="100000"/>
              </a:lnSpc>
              <a:spcBef>
                <a:spcPts val="0"/>
              </a:spcBef>
              <a:spcAft>
                <a:spcPts val="0"/>
              </a:spcAft>
              <a:buClr>
                <a:srgbClr val="000000"/>
              </a:buClr>
              <a:buSzPts val="1400"/>
              <a:buFont typeface="Arial"/>
              <a:buNone/>
            </a:pPr>
            <a:r>
              <a:t/>
            </a:r>
            <a:endParaRPr b="0" i="0" sz="896" u="none" cap="none" strike="noStrike">
              <a:solidFill>
                <a:srgbClr val="000000"/>
              </a:solidFill>
              <a:latin typeface="Arial"/>
              <a:ea typeface="Arial"/>
              <a:cs typeface="Arial"/>
              <a:sym typeface="Arial"/>
            </a:endParaRPr>
          </a:p>
        </p:txBody>
      </p:sp>
      <p:sp>
        <p:nvSpPr>
          <p:cNvPr id="37" name="Google Shape;37;p10"/>
          <p:cNvSpPr txBox="1"/>
          <p:nvPr>
            <p:ph type="title"/>
          </p:nvPr>
        </p:nvSpPr>
        <p:spPr>
          <a:xfrm>
            <a:off x="1087766" y="5051070"/>
            <a:ext cx="16573586" cy="6071406"/>
          </a:xfrm>
          <a:prstGeom prst="rect">
            <a:avLst/>
          </a:prstGeom>
          <a:noFill/>
          <a:ln>
            <a:noFill/>
          </a:ln>
        </p:spPr>
        <p:txBody>
          <a:bodyPr anchorCtr="0" anchor="b" bIns="371025" lIns="371025" spcFirstLastPara="1" rIns="371025" wrap="square" tIns="371025">
            <a:normAutofit/>
          </a:bodyPr>
          <a:lstStyle>
            <a:lvl1pPr lvl="0" algn="ctr">
              <a:lnSpc>
                <a:spcPct val="100000"/>
              </a:lnSpc>
              <a:spcBef>
                <a:spcPts val="0"/>
              </a:spcBef>
              <a:spcAft>
                <a:spcPts val="0"/>
              </a:spcAft>
              <a:buSzPts val="17100"/>
              <a:buNone/>
              <a:defRPr sz="10944"/>
            </a:lvl1pPr>
            <a:lvl2pPr lvl="1" algn="ctr">
              <a:lnSpc>
                <a:spcPct val="100000"/>
              </a:lnSpc>
              <a:spcBef>
                <a:spcPts val="0"/>
              </a:spcBef>
              <a:spcAft>
                <a:spcPts val="0"/>
              </a:spcAft>
              <a:buSzPts val="17100"/>
              <a:buNone/>
              <a:defRPr sz="10944"/>
            </a:lvl2pPr>
            <a:lvl3pPr lvl="2" algn="ctr">
              <a:lnSpc>
                <a:spcPct val="100000"/>
              </a:lnSpc>
              <a:spcBef>
                <a:spcPts val="0"/>
              </a:spcBef>
              <a:spcAft>
                <a:spcPts val="0"/>
              </a:spcAft>
              <a:buSzPts val="17100"/>
              <a:buNone/>
              <a:defRPr sz="10944"/>
            </a:lvl3pPr>
            <a:lvl4pPr lvl="3" algn="ctr">
              <a:lnSpc>
                <a:spcPct val="100000"/>
              </a:lnSpc>
              <a:spcBef>
                <a:spcPts val="0"/>
              </a:spcBef>
              <a:spcAft>
                <a:spcPts val="0"/>
              </a:spcAft>
              <a:buSzPts val="17100"/>
              <a:buNone/>
              <a:defRPr sz="10944"/>
            </a:lvl4pPr>
            <a:lvl5pPr lvl="4" algn="ctr">
              <a:lnSpc>
                <a:spcPct val="100000"/>
              </a:lnSpc>
              <a:spcBef>
                <a:spcPts val="0"/>
              </a:spcBef>
              <a:spcAft>
                <a:spcPts val="0"/>
              </a:spcAft>
              <a:buSzPts val="17100"/>
              <a:buNone/>
              <a:defRPr sz="10944"/>
            </a:lvl5pPr>
            <a:lvl6pPr lvl="5" algn="ctr">
              <a:lnSpc>
                <a:spcPct val="100000"/>
              </a:lnSpc>
              <a:spcBef>
                <a:spcPts val="0"/>
              </a:spcBef>
              <a:spcAft>
                <a:spcPts val="0"/>
              </a:spcAft>
              <a:buSzPts val="17100"/>
              <a:buNone/>
              <a:defRPr sz="10944"/>
            </a:lvl6pPr>
            <a:lvl7pPr lvl="6" algn="ctr">
              <a:lnSpc>
                <a:spcPct val="100000"/>
              </a:lnSpc>
              <a:spcBef>
                <a:spcPts val="0"/>
              </a:spcBef>
              <a:spcAft>
                <a:spcPts val="0"/>
              </a:spcAft>
              <a:buSzPts val="17100"/>
              <a:buNone/>
              <a:defRPr sz="10944"/>
            </a:lvl7pPr>
            <a:lvl8pPr lvl="7" algn="ctr">
              <a:lnSpc>
                <a:spcPct val="100000"/>
              </a:lnSpc>
              <a:spcBef>
                <a:spcPts val="0"/>
              </a:spcBef>
              <a:spcAft>
                <a:spcPts val="0"/>
              </a:spcAft>
              <a:buSzPts val="17100"/>
              <a:buNone/>
              <a:defRPr sz="10944"/>
            </a:lvl8pPr>
            <a:lvl9pPr lvl="8" algn="ctr">
              <a:lnSpc>
                <a:spcPct val="100000"/>
              </a:lnSpc>
              <a:spcBef>
                <a:spcPts val="0"/>
              </a:spcBef>
              <a:spcAft>
                <a:spcPts val="0"/>
              </a:spcAft>
              <a:buSzPts val="17100"/>
              <a:buNone/>
              <a:defRPr sz="10944"/>
            </a:lvl9pPr>
          </a:lstStyle>
          <a:p/>
        </p:txBody>
      </p:sp>
      <p:sp>
        <p:nvSpPr>
          <p:cNvPr id="38" name="Google Shape;38;p10"/>
          <p:cNvSpPr txBox="1"/>
          <p:nvPr>
            <p:ph idx="1" type="subTitle"/>
          </p:nvPr>
        </p:nvSpPr>
        <p:spPr>
          <a:xfrm>
            <a:off x="1087766" y="11481361"/>
            <a:ext cx="16573586" cy="5058993"/>
          </a:xfrm>
          <a:prstGeom prst="rect">
            <a:avLst/>
          </a:prstGeom>
          <a:noFill/>
          <a:ln>
            <a:noFill/>
          </a:ln>
        </p:spPr>
        <p:txBody>
          <a:bodyPr anchorCtr="0" anchor="t" bIns="371025" lIns="371025" spcFirstLastPara="1" rIns="371025" wrap="square" tIns="371025">
            <a:normAutofit/>
          </a:bodyPr>
          <a:lstStyle>
            <a:lvl1pPr lvl="0" algn="ctr">
              <a:lnSpc>
                <a:spcPct val="100000"/>
              </a:lnSpc>
              <a:spcBef>
                <a:spcPts val="0"/>
              </a:spcBef>
              <a:spcAft>
                <a:spcPts val="0"/>
              </a:spcAft>
              <a:buSzPts val="8500"/>
              <a:buNone/>
              <a:defRPr sz="5440"/>
            </a:lvl1pPr>
            <a:lvl2pPr lvl="1" algn="ctr">
              <a:lnSpc>
                <a:spcPct val="100000"/>
              </a:lnSpc>
              <a:spcBef>
                <a:spcPts val="0"/>
              </a:spcBef>
              <a:spcAft>
                <a:spcPts val="0"/>
              </a:spcAft>
              <a:buSzPts val="8500"/>
              <a:buNone/>
              <a:defRPr sz="5440"/>
            </a:lvl2pPr>
            <a:lvl3pPr lvl="2" algn="ctr">
              <a:lnSpc>
                <a:spcPct val="100000"/>
              </a:lnSpc>
              <a:spcBef>
                <a:spcPts val="0"/>
              </a:spcBef>
              <a:spcAft>
                <a:spcPts val="0"/>
              </a:spcAft>
              <a:buSzPts val="8500"/>
              <a:buNone/>
              <a:defRPr sz="5440"/>
            </a:lvl3pPr>
            <a:lvl4pPr lvl="3" algn="ctr">
              <a:lnSpc>
                <a:spcPct val="100000"/>
              </a:lnSpc>
              <a:spcBef>
                <a:spcPts val="0"/>
              </a:spcBef>
              <a:spcAft>
                <a:spcPts val="0"/>
              </a:spcAft>
              <a:buSzPts val="8500"/>
              <a:buNone/>
              <a:defRPr sz="5440"/>
            </a:lvl4pPr>
            <a:lvl5pPr lvl="4" algn="ctr">
              <a:lnSpc>
                <a:spcPct val="100000"/>
              </a:lnSpc>
              <a:spcBef>
                <a:spcPts val="0"/>
              </a:spcBef>
              <a:spcAft>
                <a:spcPts val="0"/>
              </a:spcAft>
              <a:buSzPts val="8500"/>
              <a:buNone/>
              <a:defRPr sz="5440"/>
            </a:lvl5pPr>
            <a:lvl6pPr lvl="5" algn="ctr">
              <a:lnSpc>
                <a:spcPct val="100000"/>
              </a:lnSpc>
              <a:spcBef>
                <a:spcPts val="0"/>
              </a:spcBef>
              <a:spcAft>
                <a:spcPts val="0"/>
              </a:spcAft>
              <a:buSzPts val="8500"/>
              <a:buNone/>
              <a:defRPr sz="5440"/>
            </a:lvl6pPr>
            <a:lvl7pPr lvl="6" algn="ctr">
              <a:lnSpc>
                <a:spcPct val="100000"/>
              </a:lnSpc>
              <a:spcBef>
                <a:spcPts val="0"/>
              </a:spcBef>
              <a:spcAft>
                <a:spcPts val="0"/>
              </a:spcAft>
              <a:buSzPts val="8500"/>
              <a:buNone/>
              <a:defRPr sz="5440"/>
            </a:lvl7pPr>
            <a:lvl8pPr lvl="7" algn="ctr">
              <a:lnSpc>
                <a:spcPct val="100000"/>
              </a:lnSpc>
              <a:spcBef>
                <a:spcPts val="0"/>
              </a:spcBef>
              <a:spcAft>
                <a:spcPts val="0"/>
              </a:spcAft>
              <a:buSzPts val="8500"/>
              <a:buNone/>
              <a:defRPr sz="5440"/>
            </a:lvl8pPr>
            <a:lvl9pPr lvl="8" algn="ctr">
              <a:lnSpc>
                <a:spcPct val="100000"/>
              </a:lnSpc>
              <a:spcBef>
                <a:spcPts val="0"/>
              </a:spcBef>
              <a:spcAft>
                <a:spcPts val="0"/>
              </a:spcAft>
              <a:buSzPts val="8500"/>
              <a:buNone/>
              <a:defRPr sz="5440"/>
            </a:lvl9pPr>
          </a:lstStyle>
          <a:p/>
        </p:txBody>
      </p:sp>
      <p:sp>
        <p:nvSpPr>
          <p:cNvPr id="39" name="Google Shape;39;p10"/>
          <p:cNvSpPr txBox="1"/>
          <p:nvPr>
            <p:ph idx="2" type="body"/>
          </p:nvPr>
        </p:nvSpPr>
        <p:spPr>
          <a:xfrm>
            <a:off x="20237372" y="2965802"/>
            <a:ext cx="15720376" cy="15135123"/>
          </a:xfrm>
          <a:prstGeom prst="rect">
            <a:avLst/>
          </a:prstGeom>
          <a:noFill/>
          <a:ln>
            <a:noFill/>
          </a:ln>
        </p:spPr>
        <p:txBody>
          <a:bodyPr anchorCtr="0" anchor="ctr" bIns="371025" lIns="371025" spcFirstLastPara="1" rIns="371025" wrap="square" tIns="371025">
            <a:normAutofit/>
          </a:bodyPr>
          <a:lstStyle>
            <a:lvl1pPr indent="-692150" lvl="0" marL="457200" algn="l">
              <a:lnSpc>
                <a:spcPct val="115000"/>
              </a:lnSpc>
              <a:spcBef>
                <a:spcPts val="0"/>
              </a:spcBef>
              <a:spcAft>
                <a:spcPts val="0"/>
              </a:spcAft>
              <a:buSzPts val="7300"/>
              <a:buChar char="●"/>
              <a:defRPr/>
            </a:lvl1pPr>
            <a:lvl2pPr indent="-590550" lvl="1" marL="914400" algn="l">
              <a:lnSpc>
                <a:spcPct val="115000"/>
              </a:lnSpc>
              <a:spcBef>
                <a:spcPts val="0"/>
              </a:spcBef>
              <a:spcAft>
                <a:spcPts val="0"/>
              </a:spcAft>
              <a:buSzPts val="5700"/>
              <a:buChar char="○"/>
              <a:defRPr/>
            </a:lvl2pPr>
            <a:lvl3pPr indent="-590550" lvl="2" marL="1371600" algn="l">
              <a:lnSpc>
                <a:spcPct val="115000"/>
              </a:lnSpc>
              <a:spcBef>
                <a:spcPts val="0"/>
              </a:spcBef>
              <a:spcAft>
                <a:spcPts val="0"/>
              </a:spcAft>
              <a:buSzPts val="5700"/>
              <a:buChar char="■"/>
              <a:defRPr/>
            </a:lvl3pPr>
            <a:lvl4pPr indent="-590550" lvl="3" marL="1828800" algn="l">
              <a:lnSpc>
                <a:spcPct val="115000"/>
              </a:lnSpc>
              <a:spcBef>
                <a:spcPts val="0"/>
              </a:spcBef>
              <a:spcAft>
                <a:spcPts val="0"/>
              </a:spcAft>
              <a:buSzPts val="5700"/>
              <a:buChar char="●"/>
              <a:defRPr/>
            </a:lvl4pPr>
            <a:lvl5pPr indent="-590550" lvl="4" marL="2286000" algn="l">
              <a:lnSpc>
                <a:spcPct val="115000"/>
              </a:lnSpc>
              <a:spcBef>
                <a:spcPts val="0"/>
              </a:spcBef>
              <a:spcAft>
                <a:spcPts val="0"/>
              </a:spcAft>
              <a:buSzPts val="5700"/>
              <a:buChar char="○"/>
              <a:defRPr/>
            </a:lvl5pPr>
            <a:lvl6pPr indent="-590550" lvl="5" marL="2743200" algn="l">
              <a:lnSpc>
                <a:spcPct val="115000"/>
              </a:lnSpc>
              <a:spcBef>
                <a:spcPts val="0"/>
              </a:spcBef>
              <a:spcAft>
                <a:spcPts val="0"/>
              </a:spcAft>
              <a:buSzPts val="5700"/>
              <a:buChar char="■"/>
              <a:defRPr/>
            </a:lvl6pPr>
            <a:lvl7pPr indent="-590550" lvl="6" marL="3200400" algn="l">
              <a:lnSpc>
                <a:spcPct val="115000"/>
              </a:lnSpc>
              <a:spcBef>
                <a:spcPts val="0"/>
              </a:spcBef>
              <a:spcAft>
                <a:spcPts val="0"/>
              </a:spcAft>
              <a:buSzPts val="5700"/>
              <a:buChar char="●"/>
              <a:defRPr/>
            </a:lvl7pPr>
            <a:lvl8pPr indent="-590550" lvl="7" marL="3657600" algn="l">
              <a:lnSpc>
                <a:spcPct val="115000"/>
              </a:lnSpc>
              <a:spcBef>
                <a:spcPts val="0"/>
              </a:spcBef>
              <a:spcAft>
                <a:spcPts val="0"/>
              </a:spcAft>
              <a:buSzPts val="5700"/>
              <a:buChar char="○"/>
              <a:defRPr/>
            </a:lvl8pPr>
            <a:lvl9pPr indent="-590550" lvl="8" marL="4114800" algn="l">
              <a:lnSpc>
                <a:spcPct val="115000"/>
              </a:lnSpc>
              <a:spcBef>
                <a:spcPts val="0"/>
              </a:spcBef>
              <a:spcAft>
                <a:spcPts val="0"/>
              </a:spcAft>
              <a:buSzPts val="5700"/>
              <a:buChar char="■"/>
              <a:defRPr/>
            </a:lvl9pPr>
          </a:lstStyle>
          <a:p/>
        </p:txBody>
      </p:sp>
      <p:sp>
        <p:nvSpPr>
          <p:cNvPr id="40" name="Google Shape;40;p10"/>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1"/>
          <p:cNvSpPr txBox="1"/>
          <p:nvPr>
            <p:ph idx="1" type="body"/>
          </p:nvPr>
        </p:nvSpPr>
        <p:spPr>
          <a:xfrm>
            <a:off x="1277051" y="17328384"/>
            <a:ext cx="24577171" cy="2478521"/>
          </a:xfrm>
          <a:prstGeom prst="rect">
            <a:avLst/>
          </a:prstGeom>
          <a:noFill/>
          <a:ln>
            <a:noFill/>
          </a:ln>
        </p:spPr>
        <p:txBody>
          <a:bodyPr anchorCtr="0" anchor="ctr" bIns="371025" lIns="371025" spcFirstLastPara="1" rIns="371025" wrap="square" tIns="371025">
            <a:normAutofit/>
          </a:bodyPr>
          <a:lstStyle>
            <a:lvl1pPr indent="-228600" lvl="0" marL="457200" algn="l">
              <a:lnSpc>
                <a:spcPct val="100000"/>
              </a:lnSpc>
              <a:spcBef>
                <a:spcPts val="0"/>
              </a:spcBef>
              <a:spcAft>
                <a:spcPts val="0"/>
              </a:spcAft>
              <a:buSzPts val="7300"/>
              <a:buNone/>
              <a:defRPr/>
            </a:lvl1pPr>
          </a:lstStyle>
          <a:p/>
        </p:txBody>
      </p:sp>
      <p:sp>
        <p:nvSpPr>
          <p:cNvPr id="43" name="Google Shape;43;p11"/>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2"/>
          <p:cNvSpPr txBox="1"/>
          <p:nvPr>
            <p:ph hasCustomPrompt="1" type="title"/>
          </p:nvPr>
        </p:nvSpPr>
        <p:spPr>
          <a:xfrm>
            <a:off x="1277050" y="4530674"/>
            <a:ext cx="34909415" cy="8042472"/>
          </a:xfrm>
          <a:prstGeom prst="rect">
            <a:avLst/>
          </a:prstGeom>
          <a:noFill/>
          <a:ln>
            <a:noFill/>
          </a:ln>
        </p:spPr>
        <p:txBody>
          <a:bodyPr anchorCtr="0" anchor="b" bIns="371025" lIns="371025" spcFirstLastPara="1" rIns="371025" wrap="square" tIns="371025">
            <a:normAutofit/>
          </a:bodyPr>
          <a:lstStyle>
            <a:lvl1pPr lvl="0" algn="ctr">
              <a:lnSpc>
                <a:spcPct val="100000"/>
              </a:lnSpc>
              <a:spcBef>
                <a:spcPts val="0"/>
              </a:spcBef>
              <a:spcAft>
                <a:spcPts val="0"/>
              </a:spcAft>
              <a:buSzPts val="48700"/>
              <a:buNone/>
              <a:defRPr sz="31168"/>
            </a:lvl1pPr>
            <a:lvl2pPr lvl="1" algn="ctr">
              <a:lnSpc>
                <a:spcPct val="100000"/>
              </a:lnSpc>
              <a:spcBef>
                <a:spcPts val="0"/>
              </a:spcBef>
              <a:spcAft>
                <a:spcPts val="0"/>
              </a:spcAft>
              <a:buSzPts val="48700"/>
              <a:buNone/>
              <a:defRPr sz="31168"/>
            </a:lvl2pPr>
            <a:lvl3pPr lvl="2" algn="ctr">
              <a:lnSpc>
                <a:spcPct val="100000"/>
              </a:lnSpc>
              <a:spcBef>
                <a:spcPts val="0"/>
              </a:spcBef>
              <a:spcAft>
                <a:spcPts val="0"/>
              </a:spcAft>
              <a:buSzPts val="48700"/>
              <a:buNone/>
              <a:defRPr sz="31168"/>
            </a:lvl3pPr>
            <a:lvl4pPr lvl="3" algn="ctr">
              <a:lnSpc>
                <a:spcPct val="100000"/>
              </a:lnSpc>
              <a:spcBef>
                <a:spcPts val="0"/>
              </a:spcBef>
              <a:spcAft>
                <a:spcPts val="0"/>
              </a:spcAft>
              <a:buSzPts val="48700"/>
              <a:buNone/>
              <a:defRPr sz="31168"/>
            </a:lvl4pPr>
            <a:lvl5pPr lvl="4" algn="ctr">
              <a:lnSpc>
                <a:spcPct val="100000"/>
              </a:lnSpc>
              <a:spcBef>
                <a:spcPts val="0"/>
              </a:spcBef>
              <a:spcAft>
                <a:spcPts val="0"/>
              </a:spcAft>
              <a:buSzPts val="48700"/>
              <a:buNone/>
              <a:defRPr sz="31168"/>
            </a:lvl5pPr>
            <a:lvl6pPr lvl="5" algn="ctr">
              <a:lnSpc>
                <a:spcPct val="100000"/>
              </a:lnSpc>
              <a:spcBef>
                <a:spcPts val="0"/>
              </a:spcBef>
              <a:spcAft>
                <a:spcPts val="0"/>
              </a:spcAft>
              <a:buSzPts val="48700"/>
              <a:buNone/>
              <a:defRPr sz="31168"/>
            </a:lvl6pPr>
            <a:lvl7pPr lvl="6" algn="ctr">
              <a:lnSpc>
                <a:spcPct val="100000"/>
              </a:lnSpc>
              <a:spcBef>
                <a:spcPts val="0"/>
              </a:spcBef>
              <a:spcAft>
                <a:spcPts val="0"/>
              </a:spcAft>
              <a:buSzPts val="48700"/>
              <a:buNone/>
              <a:defRPr sz="31168"/>
            </a:lvl7pPr>
            <a:lvl8pPr lvl="7" algn="ctr">
              <a:lnSpc>
                <a:spcPct val="100000"/>
              </a:lnSpc>
              <a:spcBef>
                <a:spcPts val="0"/>
              </a:spcBef>
              <a:spcAft>
                <a:spcPts val="0"/>
              </a:spcAft>
              <a:buSzPts val="48700"/>
              <a:buNone/>
              <a:defRPr sz="31168"/>
            </a:lvl8pPr>
            <a:lvl9pPr lvl="8" algn="ctr">
              <a:lnSpc>
                <a:spcPct val="100000"/>
              </a:lnSpc>
              <a:spcBef>
                <a:spcPts val="0"/>
              </a:spcBef>
              <a:spcAft>
                <a:spcPts val="0"/>
              </a:spcAft>
              <a:buSzPts val="48700"/>
              <a:buNone/>
              <a:defRPr sz="31168"/>
            </a:lvl9pPr>
          </a:lstStyle>
          <a:p>
            <a:r>
              <a:t>xx%</a:t>
            </a:r>
          </a:p>
        </p:txBody>
      </p:sp>
      <p:sp>
        <p:nvSpPr>
          <p:cNvPr id="46" name="Google Shape;46;p12"/>
          <p:cNvSpPr txBox="1"/>
          <p:nvPr>
            <p:ph idx="1" type="body"/>
          </p:nvPr>
        </p:nvSpPr>
        <p:spPr>
          <a:xfrm>
            <a:off x="1277050" y="12911475"/>
            <a:ext cx="34909415" cy="5327984"/>
          </a:xfrm>
          <a:prstGeom prst="rect">
            <a:avLst/>
          </a:prstGeom>
          <a:noFill/>
          <a:ln>
            <a:noFill/>
          </a:ln>
        </p:spPr>
        <p:txBody>
          <a:bodyPr anchorCtr="0" anchor="t" bIns="371025" lIns="371025" spcFirstLastPara="1" rIns="371025" wrap="square" tIns="371025">
            <a:normAutofit/>
          </a:bodyPr>
          <a:lstStyle>
            <a:lvl1pPr indent="-692150" lvl="0" marL="457200" algn="ctr">
              <a:lnSpc>
                <a:spcPct val="115000"/>
              </a:lnSpc>
              <a:spcBef>
                <a:spcPts val="0"/>
              </a:spcBef>
              <a:spcAft>
                <a:spcPts val="0"/>
              </a:spcAft>
              <a:buSzPts val="7300"/>
              <a:buChar char="●"/>
              <a:defRPr/>
            </a:lvl1pPr>
            <a:lvl2pPr indent="-590550" lvl="1" marL="914400" algn="ctr">
              <a:lnSpc>
                <a:spcPct val="115000"/>
              </a:lnSpc>
              <a:spcBef>
                <a:spcPts val="0"/>
              </a:spcBef>
              <a:spcAft>
                <a:spcPts val="0"/>
              </a:spcAft>
              <a:buSzPts val="5700"/>
              <a:buChar char="○"/>
              <a:defRPr/>
            </a:lvl2pPr>
            <a:lvl3pPr indent="-590550" lvl="2" marL="1371600" algn="ctr">
              <a:lnSpc>
                <a:spcPct val="115000"/>
              </a:lnSpc>
              <a:spcBef>
                <a:spcPts val="0"/>
              </a:spcBef>
              <a:spcAft>
                <a:spcPts val="0"/>
              </a:spcAft>
              <a:buSzPts val="5700"/>
              <a:buChar char="■"/>
              <a:defRPr/>
            </a:lvl3pPr>
            <a:lvl4pPr indent="-590550" lvl="3" marL="1828800" algn="ctr">
              <a:lnSpc>
                <a:spcPct val="115000"/>
              </a:lnSpc>
              <a:spcBef>
                <a:spcPts val="0"/>
              </a:spcBef>
              <a:spcAft>
                <a:spcPts val="0"/>
              </a:spcAft>
              <a:buSzPts val="5700"/>
              <a:buChar char="●"/>
              <a:defRPr/>
            </a:lvl4pPr>
            <a:lvl5pPr indent="-590550" lvl="4" marL="2286000" algn="ctr">
              <a:lnSpc>
                <a:spcPct val="115000"/>
              </a:lnSpc>
              <a:spcBef>
                <a:spcPts val="0"/>
              </a:spcBef>
              <a:spcAft>
                <a:spcPts val="0"/>
              </a:spcAft>
              <a:buSzPts val="5700"/>
              <a:buChar char="○"/>
              <a:defRPr/>
            </a:lvl5pPr>
            <a:lvl6pPr indent="-590550" lvl="5" marL="2743200" algn="ctr">
              <a:lnSpc>
                <a:spcPct val="115000"/>
              </a:lnSpc>
              <a:spcBef>
                <a:spcPts val="0"/>
              </a:spcBef>
              <a:spcAft>
                <a:spcPts val="0"/>
              </a:spcAft>
              <a:buSzPts val="5700"/>
              <a:buChar char="■"/>
              <a:defRPr/>
            </a:lvl6pPr>
            <a:lvl7pPr indent="-590550" lvl="6" marL="3200400" algn="ctr">
              <a:lnSpc>
                <a:spcPct val="115000"/>
              </a:lnSpc>
              <a:spcBef>
                <a:spcPts val="0"/>
              </a:spcBef>
              <a:spcAft>
                <a:spcPts val="0"/>
              </a:spcAft>
              <a:buSzPts val="5700"/>
              <a:buChar char="●"/>
              <a:defRPr/>
            </a:lvl7pPr>
            <a:lvl8pPr indent="-590550" lvl="7" marL="3657600" algn="ctr">
              <a:lnSpc>
                <a:spcPct val="115000"/>
              </a:lnSpc>
              <a:spcBef>
                <a:spcPts val="0"/>
              </a:spcBef>
              <a:spcAft>
                <a:spcPts val="0"/>
              </a:spcAft>
              <a:buSzPts val="5700"/>
              <a:buChar char="○"/>
              <a:defRPr/>
            </a:lvl8pPr>
            <a:lvl9pPr indent="-590550" lvl="8" marL="4114800" algn="ctr">
              <a:lnSpc>
                <a:spcPct val="115000"/>
              </a:lnSpc>
              <a:spcBef>
                <a:spcPts val="0"/>
              </a:spcBef>
              <a:spcAft>
                <a:spcPts val="0"/>
              </a:spcAft>
              <a:buSzPts val="5700"/>
              <a:buChar char="■"/>
              <a:defRPr/>
            </a:lvl9pPr>
          </a:lstStyle>
          <a:p/>
        </p:txBody>
      </p:sp>
      <p:sp>
        <p:nvSpPr>
          <p:cNvPr id="47" name="Google Shape;47;p12"/>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3"/>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1277050" y="1822818"/>
            <a:ext cx="34909415" cy="2345849"/>
          </a:xfrm>
          <a:prstGeom prst="rect">
            <a:avLst/>
          </a:prstGeom>
          <a:noFill/>
          <a:ln>
            <a:noFill/>
          </a:ln>
        </p:spPr>
        <p:txBody>
          <a:bodyPr anchorCtr="0" anchor="t" bIns="371025" lIns="371025" spcFirstLastPara="1" rIns="371025" wrap="square" tIns="371025">
            <a:normAutofit/>
          </a:bodyPr>
          <a:lstStyle>
            <a:lvl1pPr lvl="0"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11400"/>
              <a:buFont typeface="Arial"/>
              <a:buNone/>
              <a:defRPr b="0" i="0" sz="11400" u="none" cap="none" strike="noStrike">
                <a:solidFill>
                  <a:schemeClr val="dk1"/>
                </a:solidFill>
                <a:latin typeface="Arial"/>
                <a:ea typeface="Arial"/>
                <a:cs typeface="Arial"/>
                <a:sym typeface="Arial"/>
              </a:defRPr>
            </a:lvl9pPr>
          </a:lstStyle>
          <a:p/>
        </p:txBody>
      </p:sp>
      <p:sp>
        <p:nvSpPr>
          <p:cNvPr id="7" name="Google Shape;7;p2"/>
          <p:cNvSpPr txBox="1"/>
          <p:nvPr>
            <p:ph idx="1" type="body"/>
          </p:nvPr>
        </p:nvSpPr>
        <p:spPr>
          <a:xfrm>
            <a:off x="1277050" y="4720524"/>
            <a:ext cx="34909415" cy="13993494"/>
          </a:xfrm>
          <a:prstGeom prst="rect">
            <a:avLst/>
          </a:prstGeom>
          <a:noFill/>
          <a:ln>
            <a:noFill/>
          </a:ln>
        </p:spPr>
        <p:txBody>
          <a:bodyPr anchorCtr="0" anchor="t" bIns="371025" lIns="371025" spcFirstLastPara="1" rIns="371025" wrap="square" tIns="371025">
            <a:normAutofit/>
          </a:bodyPr>
          <a:lstStyle>
            <a:lvl1pPr indent="-692150" lvl="0" marL="457200" marR="0" rtl="0" algn="l">
              <a:lnSpc>
                <a:spcPct val="115000"/>
              </a:lnSpc>
              <a:spcBef>
                <a:spcPts val="0"/>
              </a:spcBef>
              <a:spcAft>
                <a:spcPts val="0"/>
              </a:spcAft>
              <a:buClr>
                <a:schemeClr val="dk2"/>
              </a:buClr>
              <a:buSzPts val="7300"/>
              <a:buFont typeface="Arial"/>
              <a:buChar char="●"/>
              <a:defRPr b="0" i="0" sz="7300" u="none" cap="none" strike="noStrike">
                <a:solidFill>
                  <a:schemeClr val="dk2"/>
                </a:solidFill>
                <a:latin typeface="Arial"/>
                <a:ea typeface="Arial"/>
                <a:cs typeface="Arial"/>
                <a:sym typeface="Arial"/>
              </a:defRPr>
            </a:lvl1pPr>
            <a:lvl2pPr indent="-590550" lvl="1" marL="9144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2pPr>
            <a:lvl3pPr indent="-590550" lvl="2" marL="13716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3pPr>
            <a:lvl4pPr indent="-590550" lvl="3" marL="18288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4pPr>
            <a:lvl5pPr indent="-590550" lvl="4" marL="22860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5pPr>
            <a:lvl6pPr indent="-590550" lvl="5" marL="27432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6pPr>
            <a:lvl7pPr indent="-590550" lvl="6" marL="32004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7pPr>
            <a:lvl8pPr indent="-590550" lvl="7" marL="36576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8pPr>
            <a:lvl9pPr indent="-590550" lvl="8" marL="4114800" marR="0" rtl="0" algn="l">
              <a:lnSpc>
                <a:spcPct val="115000"/>
              </a:lnSpc>
              <a:spcBef>
                <a:spcPts val="0"/>
              </a:spcBef>
              <a:spcAft>
                <a:spcPts val="0"/>
              </a:spcAft>
              <a:buClr>
                <a:schemeClr val="dk2"/>
              </a:buClr>
              <a:buSzPts val="5700"/>
              <a:buFont typeface="Arial"/>
              <a:buChar char="■"/>
              <a:defRPr b="0" i="0" sz="5700" u="none" cap="none" strike="noStrike">
                <a:solidFill>
                  <a:schemeClr val="dk2"/>
                </a:solidFill>
                <a:latin typeface="Arial"/>
                <a:ea typeface="Arial"/>
                <a:cs typeface="Arial"/>
                <a:sym typeface="Arial"/>
              </a:defRPr>
            </a:lvl9pPr>
          </a:lstStyle>
          <a:p/>
        </p:txBody>
      </p:sp>
      <p:sp>
        <p:nvSpPr>
          <p:cNvPr id="8" name="Google Shape;8;p2"/>
          <p:cNvSpPr txBox="1"/>
          <p:nvPr>
            <p:ph idx="12" type="sldNum"/>
          </p:nvPr>
        </p:nvSpPr>
        <p:spPr>
          <a:xfrm>
            <a:off x="34712074" y="19100479"/>
            <a:ext cx="2248255" cy="1612219"/>
          </a:xfrm>
          <a:prstGeom prst="rect">
            <a:avLst/>
          </a:prstGeom>
          <a:noFill/>
          <a:ln>
            <a:noFill/>
          </a:ln>
        </p:spPr>
        <p:txBody>
          <a:bodyPr anchorCtr="0" anchor="ctr" bIns="371025" lIns="371025" spcFirstLastPara="1" rIns="371025" wrap="square" tIns="371025">
            <a:normAutofit/>
          </a:bodyPr>
          <a:lstStyle>
            <a:lvl1pPr indent="0" lvl="0"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4000"/>
              <a:buFont typeface="Arial"/>
              <a:buNone/>
              <a:defRPr b="0" i="0" sz="256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7.png"/><Relationship Id="rId22" Type="http://schemas.openxmlformats.org/officeDocument/2006/relationships/image" Target="../media/image6.png"/><Relationship Id="rId21" Type="http://schemas.openxmlformats.org/officeDocument/2006/relationships/image" Target="../media/image11.png"/><Relationship Id="rId24" Type="http://schemas.openxmlformats.org/officeDocument/2006/relationships/image" Target="../media/image26.png"/><Relationship Id="rId23" Type="http://schemas.openxmlformats.org/officeDocument/2006/relationships/image" Target="../media/image17.png"/><Relationship Id="rId1" Type="http://schemas.openxmlformats.org/officeDocument/2006/relationships/slideLayout" Target="../slideLayouts/slideLayout1.xml"/><Relationship Id="rId2" Type="http://schemas.openxmlformats.org/officeDocument/2006/relationships/notesSlide" Target="../notesSlides/notesSlide1.xml"/><Relationship Id="rId4" Type="http://schemas.openxmlformats.org/officeDocument/2006/relationships/image" Target="../media/image1.png"/><Relationship Id="rId9" Type="http://schemas.openxmlformats.org/officeDocument/2006/relationships/image" Target="../media/image15.png"/><Relationship Id="rId26" Type="http://schemas.openxmlformats.org/officeDocument/2006/relationships/image" Target="../media/image25.jpg"/><Relationship Id="rId25" Type="http://schemas.openxmlformats.org/officeDocument/2006/relationships/image" Target="../media/image24.png"/><Relationship Id="rId28" Type="http://schemas.openxmlformats.org/officeDocument/2006/relationships/image" Target="../media/image19.png"/><Relationship Id="rId27" Type="http://schemas.openxmlformats.org/officeDocument/2006/relationships/image" Target="../media/image20.png"/><Relationship Id="rId5" Type="http://schemas.openxmlformats.org/officeDocument/2006/relationships/image" Target="../media/image2.png"/><Relationship Id="rId6" Type="http://schemas.openxmlformats.org/officeDocument/2006/relationships/image" Target="../media/image13.png"/><Relationship Id="rId29" Type="http://schemas.openxmlformats.org/officeDocument/2006/relationships/image" Target="../media/image21.png"/><Relationship Id="rId7" Type="http://schemas.openxmlformats.org/officeDocument/2006/relationships/image" Target="../media/image9.png"/><Relationship Id="rId8" Type="http://schemas.openxmlformats.org/officeDocument/2006/relationships/image" Target="../media/image4.png"/><Relationship Id="rId31" Type="http://schemas.openxmlformats.org/officeDocument/2006/relationships/image" Target="../media/image34.png"/><Relationship Id="rId30" Type="http://schemas.openxmlformats.org/officeDocument/2006/relationships/image" Target="../media/image22.png"/><Relationship Id="rId11" Type="http://schemas.openxmlformats.org/officeDocument/2006/relationships/image" Target="../media/image18.png"/><Relationship Id="rId33" Type="http://schemas.openxmlformats.org/officeDocument/2006/relationships/image" Target="../media/image32.png"/><Relationship Id="rId10" Type="http://schemas.openxmlformats.org/officeDocument/2006/relationships/image" Target="../media/image12.png"/><Relationship Id="rId32" Type="http://schemas.openxmlformats.org/officeDocument/2006/relationships/image" Target="../media/image29.png"/><Relationship Id="rId13" Type="http://schemas.openxmlformats.org/officeDocument/2006/relationships/image" Target="../media/image10.png"/><Relationship Id="rId35" Type="http://schemas.openxmlformats.org/officeDocument/2006/relationships/image" Target="../media/image30.png"/><Relationship Id="rId12" Type="http://schemas.openxmlformats.org/officeDocument/2006/relationships/image" Target="../media/image14.png"/><Relationship Id="rId34" Type="http://schemas.openxmlformats.org/officeDocument/2006/relationships/image" Target="../media/image28.png"/><Relationship Id="rId15" Type="http://schemas.openxmlformats.org/officeDocument/2006/relationships/image" Target="../media/image3.png"/><Relationship Id="rId37" Type="http://schemas.openxmlformats.org/officeDocument/2006/relationships/image" Target="../media/image31.png"/><Relationship Id="rId14" Type="http://schemas.openxmlformats.org/officeDocument/2006/relationships/image" Target="../media/image16.png"/><Relationship Id="rId36" Type="http://schemas.openxmlformats.org/officeDocument/2006/relationships/image" Target="../media/image33.png"/><Relationship Id="rId17" Type="http://schemas.openxmlformats.org/officeDocument/2006/relationships/image" Target="../media/image8.png"/><Relationship Id="rId16" Type="http://schemas.openxmlformats.org/officeDocument/2006/relationships/image" Target="../media/image5.png"/><Relationship Id="rId38" Type="http://schemas.openxmlformats.org/officeDocument/2006/relationships/image" Target="../media/image35.png"/><Relationship Id="rId19" Type="http://schemas.openxmlformats.org/officeDocument/2006/relationships/image" Target="../media/image23.png"/><Relationship Id="rId18"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g386c0a6141c_1_0"/>
          <p:cNvSpPr txBox="1"/>
          <p:nvPr/>
        </p:nvSpPr>
        <p:spPr>
          <a:xfrm>
            <a:off x="25051018" y="8113687"/>
            <a:ext cx="11925900" cy="10369200"/>
          </a:xfrm>
          <a:prstGeom prst="rect">
            <a:avLst/>
          </a:prstGeom>
          <a:noFill/>
          <a:ln cap="flat" cmpd="sng" w="9525">
            <a:solidFill>
              <a:schemeClr val="dk1"/>
            </a:solidFill>
            <a:prstDash val="solid"/>
            <a:round/>
            <a:headEnd len="sm" w="sm" type="none"/>
            <a:tailEnd len="sm" w="sm" type="none"/>
          </a:ln>
        </p:spPr>
        <p:txBody>
          <a:bodyPr anchorCtr="0" anchor="ctr" bIns="58500" lIns="58500" spcFirstLastPara="1" rIns="58500" wrap="square" tIns="58500">
            <a:noAutofit/>
          </a:bodyPr>
          <a:lstStyle/>
          <a:p>
            <a:pPr indent="0" lvl="0" marL="0" marR="0" rtl="0" algn="ctr">
              <a:lnSpc>
                <a:spcPct val="100000"/>
              </a:lnSpc>
              <a:spcBef>
                <a:spcPts val="0"/>
              </a:spcBef>
              <a:spcAft>
                <a:spcPts val="0"/>
              </a:spcAft>
              <a:buClr>
                <a:srgbClr val="000000"/>
              </a:buClr>
              <a:buSzPts val="3200"/>
              <a:buFont typeface="Arial"/>
              <a:buNone/>
            </a:pPr>
            <a:r>
              <a:rPr b="1" i="0" lang="en" sz="2800" u="none" cap="none" strike="noStrike">
                <a:solidFill>
                  <a:srgbClr val="000000"/>
                </a:solidFill>
                <a:latin typeface="Calibri"/>
                <a:ea typeface="Calibri"/>
                <a:cs typeface="Calibri"/>
                <a:sym typeface="Calibri"/>
              </a:rPr>
              <a:t>NEXT STEPS</a:t>
            </a:r>
            <a:endParaRPr b="1" i="0" sz="2800" u="none" cap="none" strike="noStrike">
              <a:solidFill>
                <a:srgbClr val="000000"/>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0"/>
                  </a:ext>
                </a:extLst>
              </a:rPr>
              <a:t>Our next steps include modeling the kinetics of the infusion of our plasmid into </a:t>
            </a:r>
            <a:r>
              <a:rPr b="0" i="1"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1"/>
                  </a:ext>
                </a:extLst>
              </a:rPr>
              <a:t>E.coli</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2"/>
                  </a:ext>
                </a:extLst>
              </a:rPr>
              <a:t> and its interaction with and </a:t>
            </a:r>
            <a:r>
              <a:rPr lang="en" sz="2800">
                <a:solidFill>
                  <a:schemeClr val="dk1"/>
                </a:solidFill>
                <a:latin typeface="Calibri"/>
                <a:ea typeface="Calibri"/>
                <a:cs typeface="Calibri"/>
                <a:sym typeface="Calibri"/>
                <a:extLst>
                  <a:ext uri="http://customooxmlschemas.google.com/">
                    <go:slidesCustomData xmlns:go="http://customooxmlschemas.google.com/" textRoundtripDataId="3"/>
                  </a:ext>
                </a:extLst>
              </a:rPr>
              <a:t>transfer </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4"/>
                  </a:ext>
                </a:extLst>
              </a:rPr>
              <a:t>to the yeast cell. If time provides, we hope to attempt to assemble our plasmid in the lab, insert i</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5"/>
                  </a:ext>
                </a:extLst>
              </a:rPr>
              <a:t>t into </a:t>
            </a:r>
            <a:r>
              <a:rPr b="0" i="1"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6"/>
                  </a:ext>
                </a:extLst>
              </a:rPr>
              <a:t>E.coli</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7"/>
                  </a:ext>
                </a:extLst>
              </a:rPr>
              <a:t>,</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8"/>
                  </a:ext>
                </a:extLst>
              </a:rPr>
              <a:t> and propagate it to transfer the plasmid into the</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9"/>
                  </a:ext>
                </a:extLst>
              </a:rPr>
              <a:t> </a:t>
            </a:r>
            <a:r>
              <a:rPr b="0" i="1"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10"/>
                  </a:ext>
                </a:extLst>
              </a:rPr>
              <a:t>S. cerevisiae</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11"/>
                  </a:ext>
                </a:extLst>
              </a:rPr>
              <a:t> cell</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12"/>
                  </a:ext>
                </a:extLst>
              </a:rPr>
              <a:t>. Additionally, we would like to simulate the interaction between the NS5 polymerase mRNA and our gene of interest using artificially created RNA resembling </a:t>
            </a:r>
            <a:r>
              <a:rPr lang="en" sz="2800">
                <a:solidFill>
                  <a:schemeClr val="dk1"/>
                </a:solidFill>
                <a:latin typeface="Calibri"/>
                <a:ea typeface="Calibri"/>
                <a:cs typeface="Calibri"/>
                <a:sym typeface="Calibri"/>
                <a:extLst>
                  <a:ext uri="http://customooxmlschemas.google.com/">
                    <go:slidesCustomData xmlns:go="http://customooxmlschemas.google.com/" textRoundtripDataId="13"/>
                  </a:ext>
                </a:extLst>
              </a:rPr>
              <a:t>that of the viral NS5 polymerase</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14"/>
                  </a:ext>
                </a:extLst>
              </a:rPr>
              <a:t>. </a:t>
            </a:r>
            <a:r>
              <a:rPr lang="en" sz="2800">
                <a:solidFill>
                  <a:schemeClr val="dk1"/>
                </a:solidFill>
                <a:latin typeface="Calibri"/>
                <a:ea typeface="Calibri"/>
                <a:cs typeface="Calibri"/>
                <a:sym typeface="Calibri"/>
                <a:extLst>
                  <a:ext uri="http://customooxmlschemas.google.com/">
                    <go:slidesCustomData xmlns:go="http://customooxmlschemas.google.com/" textRoundtripDataId="15"/>
                  </a:ext>
                </a:extLst>
              </a:rPr>
              <a:t>Validation of our system could potentially include quantifying target mRNA depletion with qPCR, assessing residual NS5 expression via western blotting, and characterizing cleavage of mRNA using mass spectrometry</a:t>
            </a:r>
            <a:r>
              <a:rPr lang="en" sz="2800">
                <a:solidFill>
                  <a:schemeClr val="dk1"/>
                </a:solidFill>
                <a:latin typeface="Calibri"/>
                <a:ea typeface="Calibri"/>
                <a:cs typeface="Calibri"/>
                <a:sym typeface="Calibri"/>
                <a:extLst>
                  <a:ext uri="http://customooxmlschemas.google.com/">
                    <go:slidesCustomData xmlns:go="http://customooxmlschemas.google.com/" textRoundtripDataId="16"/>
                  </a:ext>
                </a:extLst>
              </a:rPr>
              <a:t>.</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17"/>
                  </a:ext>
                </a:extLst>
              </a:rPr>
              <a:t> </a:t>
            </a:r>
            <a:r>
              <a:rPr lang="en" sz="2800">
                <a:solidFill>
                  <a:schemeClr val="dk1"/>
                </a:solidFill>
                <a:latin typeface="Calibri"/>
                <a:ea typeface="Calibri"/>
                <a:cs typeface="Calibri"/>
                <a:sym typeface="Calibri"/>
                <a:extLst>
                  <a:ext uri="http://customooxmlschemas.google.com/">
                    <go:slidesCustomData xmlns:go="http://customooxmlschemas.google.com/" textRoundtripDataId="18"/>
                  </a:ext>
                </a:extLst>
              </a:rPr>
              <a:t>Ultimately, the goal of this project was to create a proof-of-concept for using </a:t>
            </a:r>
            <a:r>
              <a:rPr i="1" lang="en" sz="2800">
                <a:solidFill>
                  <a:schemeClr val="dk1"/>
                </a:solidFill>
                <a:latin typeface="Calibri"/>
                <a:ea typeface="Calibri"/>
                <a:cs typeface="Calibri"/>
                <a:sym typeface="Calibri"/>
                <a:extLst>
                  <a:ext uri="http://customooxmlschemas.google.com/">
                    <go:slidesCustomData xmlns:go="http://customooxmlschemas.google.com/" textRoundtripDataId="19"/>
                  </a:ext>
                </a:extLst>
              </a:rPr>
              <a:t>W. pipientis</a:t>
            </a:r>
            <a:r>
              <a:rPr lang="en" sz="2800">
                <a:solidFill>
                  <a:schemeClr val="dk1"/>
                </a:solidFill>
                <a:latin typeface="Calibri"/>
                <a:ea typeface="Calibri"/>
                <a:cs typeface="Calibri"/>
                <a:sym typeface="Calibri"/>
                <a:extLst>
                  <a:ext uri="http://customooxmlschemas.google.com/">
                    <go:slidesCustomData xmlns:go="http://customooxmlschemas.google.com/" textRoundtripDataId="20"/>
                  </a:ext>
                </a:extLst>
              </a:rPr>
              <a:t> to express our gene of interest, but due to </a:t>
            </a:r>
            <a:r>
              <a:rPr lang="en" sz="2800">
                <a:solidFill>
                  <a:schemeClr val="dk1"/>
                </a:solidFill>
                <a:latin typeface="Calibri"/>
                <a:ea typeface="Calibri"/>
                <a:cs typeface="Calibri"/>
                <a:sym typeface="Calibri"/>
                <a:extLst>
                  <a:ext uri="http://customooxmlschemas.google.com/">
                    <go:slidesCustomData xmlns:go="http://customooxmlschemas.google.com/" textRoundtripDataId="21"/>
                  </a:ext>
                </a:extLst>
              </a:rPr>
              <a:t>restrictions </a:t>
            </a:r>
            <a:r>
              <a:rPr lang="en" sz="2800">
                <a:solidFill>
                  <a:schemeClr val="dk1"/>
                </a:solidFill>
                <a:latin typeface="Calibri"/>
                <a:ea typeface="Calibri"/>
                <a:cs typeface="Calibri"/>
                <a:sym typeface="Calibri"/>
                <a:extLst>
                  <a:ext uri="http://customooxmlschemas.google.com/">
                    <go:slidesCustomData xmlns:go="http://customooxmlschemas.google.com/" textRoundtripDataId="22"/>
                  </a:ext>
                </a:extLst>
              </a:rPr>
              <a:t>on availability, this project could only include a yeast-based system. </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23"/>
                  </a:ext>
                </a:extLst>
              </a:rPr>
              <a:t>Extending this project, given increased time and resources, this system could potentially be implemented in </a:t>
            </a:r>
            <a:r>
              <a:rPr b="0" i="1"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24"/>
                  </a:ext>
                </a:extLst>
              </a:rPr>
              <a:t>W. pipientis</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25"/>
                  </a:ext>
                </a:extLst>
              </a:rPr>
              <a:t>, being a naturally </a:t>
            </a:r>
            <a:r>
              <a:rPr lang="en" sz="2800">
                <a:solidFill>
                  <a:schemeClr val="dk1"/>
                </a:solidFill>
                <a:latin typeface="Calibri"/>
                <a:ea typeface="Calibri"/>
                <a:cs typeface="Calibri"/>
                <a:sym typeface="Calibri"/>
                <a:extLst>
                  <a:ext uri="http://customooxmlschemas.google.com/">
                    <go:slidesCustomData xmlns:go="http://customooxmlschemas.google.com/" textRoundtripDataId="26"/>
                  </a:ext>
                </a:extLst>
              </a:rPr>
              <a:t>thriving </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27"/>
                  </a:ext>
                </a:extLst>
              </a:rPr>
              <a:t>bacteria in mosquitoes, the source of our problem. </a:t>
            </a:r>
            <a:endParaRPr b="0" i="0" sz="2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3200"/>
              <a:buFont typeface="Arial"/>
              <a:buNone/>
            </a:pPr>
            <a:r>
              <a:rPr b="1" i="0" lang="en" sz="2800" u="none" cap="none" strike="noStrike">
                <a:solidFill>
                  <a:schemeClr val="dk1"/>
                </a:solidFill>
                <a:latin typeface="Calibri"/>
                <a:ea typeface="Calibri"/>
                <a:cs typeface="Calibri"/>
                <a:sym typeface="Calibri"/>
              </a:rPr>
              <a:t>TEAM CONTENT</a:t>
            </a:r>
            <a:endParaRPr b="0"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rPr b="0" i="0" lang="en" sz="2800" u="none" cap="none" strike="noStrike">
                <a:solidFill>
                  <a:schemeClr val="dk1"/>
                </a:solidFill>
                <a:latin typeface="Calibri"/>
                <a:ea typeface="Calibri"/>
                <a:cs typeface="Calibri"/>
                <a:sym typeface="Calibri"/>
              </a:rPr>
              <a:t>Lambert Red Team is a new team to BioBuilder, with 9 members, excluding mentors and advisors. This experience is an eye-opener for man</a:t>
            </a:r>
            <a:r>
              <a:rPr lang="en" sz="2800">
                <a:solidFill>
                  <a:schemeClr val="dk1"/>
                </a:solidFill>
                <a:latin typeface="Calibri"/>
                <a:ea typeface="Calibri"/>
                <a:cs typeface="Calibri"/>
                <a:sym typeface="Calibri"/>
              </a:rPr>
              <a:t>y</a:t>
            </a:r>
            <a:r>
              <a:rPr b="0" i="0" lang="en" sz="2800" u="none" cap="none" strike="noStrike">
                <a:solidFill>
                  <a:schemeClr val="dk1"/>
                </a:solidFill>
                <a:latin typeface="Calibri"/>
                <a:ea typeface="Calibri"/>
                <a:cs typeface="Calibri"/>
                <a:sym typeface="Calibri"/>
              </a:rPr>
              <a:t>, with members learning a lot about biotechnology, engineering, and other skills. By meeting up every Friday to discuss the project, </a:t>
            </a:r>
            <a:r>
              <a:rPr lang="en" sz="2800">
                <a:solidFill>
                  <a:schemeClr val="dk1"/>
                </a:solidFill>
                <a:latin typeface="Calibri"/>
                <a:ea typeface="Calibri"/>
                <a:cs typeface="Calibri"/>
                <a:sym typeface="Calibri"/>
              </a:rPr>
              <a:t>the Red Team </a:t>
            </a:r>
            <a:r>
              <a:rPr b="0" i="0" lang="en" sz="2800" u="none" cap="none" strike="noStrike">
                <a:solidFill>
                  <a:schemeClr val="dk1"/>
                </a:solidFill>
                <a:latin typeface="Calibri"/>
                <a:ea typeface="Calibri"/>
                <a:cs typeface="Calibri"/>
                <a:sym typeface="Calibri"/>
              </a:rPr>
              <a:t>really bonded and got to know </a:t>
            </a:r>
            <a:r>
              <a:rPr lang="en" sz="2800">
                <a:solidFill>
                  <a:schemeClr val="dk1"/>
                </a:solidFill>
                <a:latin typeface="Calibri"/>
                <a:ea typeface="Calibri"/>
                <a:cs typeface="Calibri"/>
                <a:sym typeface="Calibri"/>
              </a:rPr>
              <a:t>each other </a:t>
            </a:r>
            <a:r>
              <a:rPr b="0" i="0" lang="en" sz="2800" u="none" cap="none" strike="noStrike">
                <a:solidFill>
                  <a:schemeClr val="dk1"/>
                </a:solidFill>
                <a:latin typeface="Calibri"/>
                <a:ea typeface="Calibri"/>
                <a:cs typeface="Calibri"/>
                <a:sym typeface="Calibri"/>
              </a:rPr>
              <a:t>well. </a:t>
            </a:r>
            <a:r>
              <a:rPr lang="en" sz="2800">
                <a:solidFill>
                  <a:schemeClr val="dk1"/>
                </a:solidFill>
                <a:latin typeface="Calibri"/>
                <a:ea typeface="Calibri"/>
                <a:cs typeface="Calibri"/>
                <a:sym typeface="Calibri"/>
              </a:rPr>
              <a:t>Through working on different parts of the project, everyone in the team understood the skill set of each person and optimized their abilities.</a:t>
            </a:r>
            <a:endParaRPr sz="2800">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t/>
            </a:r>
            <a:endParaRPr sz="2800">
              <a:solidFill>
                <a:schemeClr val="dk1"/>
              </a:solidFill>
              <a:latin typeface="Calibri"/>
              <a:ea typeface="Calibri"/>
              <a:cs typeface="Calibri"/>
              <a:sym typeface="Calibri"/>
            </a:endParaRPr>
          </a:p>
        </p:txBody>
      </p:sp>
      <p:sp>
        <p:nvSpPr>
          <p:cNvPr id="55" name="Google Shape;55;g386c0a6141c_1_0"/>
          <p:cNvSpPr txBox="1"/>
          <p:nvPr/>
        </p:nvSpPr>
        <p:spPr>
          <a:xfrm>
            <a:off x="12961862" y="2773272"/>
            <a:ext cx="11664900" cy="15748200"/>
          </a:xfrm>
          <a:prstGeom prst="rect">
            <a:avLst/>
          </a:prstGeom>
          <a:noFill/>
          <a:ln cap="flat" cmpd="sng" w="9525">
            <a:solidFill>
              <a:schemeClr val="dk1"/>
            </a:solidFill>
            <a:prstDash val="solid"/>
            <a:round/>
            <a:headEnd len="sm" w="sm" type="none"/>
            <a:tailEnd len="sm" w="sm" type="none"/>
          </a:ln>
        </p:spPr>
        <p:txBody>
          <a:bodyPr anchorCtr="0" anchor="ctr" bIns="58500" lIns="58500" spcFirstLastPara="1" rIns="58500" wrap="square" tIns="58500">
            <a:noAutofit/>
          </a:bodyPr>
          <a:lstStyle/>
          <a:p>
            <a:pPr indent="0" lvl="0" marL="0" marR="0" rtl="0" algn="l">
              <a:lnSpc>
                <a:spcPct val="100000"/>
              </a:lnSpc>
              <a:spcBef>
                <a:spcPts val="0"/>
              </a:spcBef>
              <a:spcAft>
                <a:spcPts val="0"/>
              </a:spcAft>
              <a:buClr>
                <a:srgbClr val="000000"/>
              </a:buClr>
              <a:buSzPts val="3200"/>
              <a:buFont typeface="Arial"/>
              <a:buNone/>
            </a:pPr>
            <a:r>
              <a:t/>
            </a:r>
            <a:endParaRPr b="1" i="0" sz="3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1" i="0" sz="3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1" i="0" sz="3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1" i="0" sz="3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rPr b="1" i="0" lang="en" sz="2800" u="none" cap="none" strike="noStrike">
                <a:solidFill>
                  <a:srgbClr val="000000"/>
                </a:solidFill>
                <a:latin typeface="Calibri"/>
                <a:ea typeface="Calibri"/>
                <a:cs typeface="Calibri"/>
                <a:sym typeface="Calibri"/>
              </a:rPr>
              <a:t>EXPERIMENTAL DESIGN</a:t>
            </a:r>
            <a:endParaRPr b="1" i="0" sz="2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p:txBody>
      </p:sp>
      <p:sp>
        <p:nvSpPr>
          <p:cNvPr id="56" name="Google Shape;56;g386c0a6141c_1_0"/>
          <p:cNvSpPr txBox="1"/>
          <p:nvPr/>
        </p:nvSpPr>
        <p:spPr>
          <a:xfrm>
            <a:off x="13066075" y="11021275"/>
            <a:ext cx="11431200" cy="3472800"/>
          </a:xfrm>
          <a:prstGeom prst="rect">
            <a:avLst/>
          </a:prstGeom>
          <a:noFill/>
          <a:ln cap="flat" cmpd="sng" w="28575">
            <a:solidFill>
              <a:srgbClr val="0000FF"/>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28"/>
                  </a:ext>
                </a:extLst>
              </a:rPr>
              <a:t>Figures 2a - 2d: </a:t>
            </a:r>
            <a:r>
              <a:rPr lang="en" sz="2800">
                <a:solidFill>
                  <a:schemeClr val="dk1"/>
                </a:solidFill>
                <a:latin typeface="Calibri"/>
                <a:ea typeface="Calibri"/>
                <a:cs typeface="Calibri"/>
                <a:sym typeface="Calibri"/>
                <a:extLst>
                  <a:ext uri="http://customooxmlschemas.google.com/">
                    <go:slidesCustomData xmlns:go="http://customooxmlschemas.google.com/" textRoundtripDataId="29"/>
                  </a:ext>
                </a:extLst>
              </a:rPr>
              <a:t>V</a:t>
            </a:r>
            <a:r>
              <a:rPr lang="en" sz="2800">
                <a:solidFill>
                  <a:schemeClr val="dk1"/>
                </a:solidFill>
                <a:latin typeface="Calibri"/>
                <a:ea typeface="Calibri"/>
                <a:cs typeface="Calibri"/>
                <a:sym typeface="Calibri"/>
                <a:extLst>
                  <a:ext uri="http://customooxmlschemas.google.com/">
                    <go:slidesCustomData xmlns:go="http://customooxmlschemas.google.com/" textRoundtripDataId="30"/>
                  </a:ext>
                </a:extLst>
              </a:rPr>
              <a:t>iennaRNA</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31"/>
                  </a:ext>
                </a:extLst>
              </a:rPr>
              <a:t> provided the folding paths of each antisense strand. </a:t>
            </a:r>
            <a:r>
              <a:rPr lang="en" sz="2800">
                <a:solidFill>
                  <a:schemeClr val="dk1"/>
                </a:solidFill>
                <a:latin typeface="Calibri"/>
                <a:ea typeface="Calibri"/>
                <a:cs typeface="Calibri"/>
                <a:sym typeface="Calibri"/>
                <a:extLst>
                  <a:ext uri="http://customooxmlschemas.google.com/">
                    <go:slidesCustomData xmlns:go="http://customooxmlschemas.google.com/" textRoundtripDataId="32"/>
                  </a:ext>
                </a:extLst>
              </a:rPr>
              <a:t>Using  them</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33"/>
                  </a:ext>
                </a:extLst>
              </a:rPr>
              <a:t>, we identified that </a:t>
            </a:r>
            <a:r>
              <a:rPr b="1" lang="en" sz="2800">
                <a:solidFill>
                  <a:srgbClr val="274E13"/>
                </a:solidFill>
                <a:latin typeface="Calibri"/>
                <a:ea typeface="Calibri"/>
                <a:cs typeface="Calibri"/>
                <a:sym typeface="Calibri"/>
                <a:extLst>
                  <a:ext uri="http://customooxmlschemas.google.com/">
                    <go:slidesCustomData xmlns:go="http://customooxmlschemas.google.com/" textRoundtripDataId="34"/>
                  </a:ext>
                </a:extLst>
              </a:rPr>
              <a:t>Strand 2</a:t>
            </a:r>
            <a:r>
              <a:rPr lang="en" sz="2800">
                <a:solidFill>
                  <a:srgbClr val="274E13"/>
                </a:solidFill>
                <a:latin typeface="Calibri"/>
                <a:ea typeface="Calibri"/>
                <a:cs typeface="Calibri"/>
                <a:sym typeface="Calibri"/>
                <a:extLst>
                  <a:ext uri="http://customooxmlschemas.google.com/">
                    <go:slidesCustomData xmlns:go="http://customooxmlschemas.google.com/" textRoundtripDataId="35"/>
                  </a:ext>
                </a:extLst>
              </a:rPr>
              <a:t> </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36"/>
                  </a:ext>
                </a:extLst>
              </a:rPr>
              <a:t>has the </a:t>
            </a:r>
            <a:r>
              <a:rPr lang="en" sz="2800">
                <a:solidFill>
                  <a:schemeClr val="dk1"/>
                </a:solidFill>
                <a:latin typeface="Calibri"/>
                <a:ea typeface="Calibri"/>
                <a:cs typeface="Calibri"/>
                <a:sym typeface="Calibri"/>
                <a:extLst>
                  <a:ext uri="http://customooxmlschemas.google.com/">
                    <go:slidesCustomData xmlns:go="http://customooxmlschemas.google.com/" textRoundtripDataId="37"/>
                  </a:ext>
                </a:extLst>
              </a:rPr>
              <a:t>smallest number of structures (13) in an energy range of 8 kcal/mol above the minimum free energy while still having a </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38"/>
                  </a:ext>
                </a:extLst>
              </a:rPr>
              <a:t>probabilistic </a:t>
            </a:r>
            <a:r>
              <a:rPr lang="en" sz="2800">
                <a:solidFill>
                  <a:schemeClr val="dk1"/>
                </a:solidFill>
                <a:latin typeface="Calibri"/>
                <a:ea typeface="Calibri"/>
                <a:cs typeface="Calibri"/>
                <a:sym typeface="Calibri"/>
                <a:extLst>
                  <a:ext uri="http://customooxmlschemas.google.com/">
                    <go:slidesCustomData xmlns:go="http://customooxmlschemas.google.com/" textRoundtripDataId="39"/>
                  </a:ext>
                </a:extLst>
              </a:rPr>
              <a:t>and definitive</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40"/>
                  </a:ext>
                </a:extLst>
              </a:rPr>
              <a:t> folding path (indic</a:t>
            </a:r>
            <a:r>
              <a:rPr lang="en" sz="2800">
                <a:solidFill>
                  <a:schemeClr val="dk1"/>
                </a:solidFill>
                <a:latin typeface="Calibri"/>
                <a:ea typeface="Calibri"/>
                <a:cs typeface="Calibri"/>
                <a:sym typeface="Calibri"/>
                <a:extLst>
                  <a:ext uri="http://customooxmlschemas.google.com/">
                    <go:slidesCustomData xmlns:go="http://customooxmlschemas.google.com/" textRoundtripDataId="41"/>
                  </a:ext>
                </a:extLst>
              </a:rPr>
              <a:t>ated by yellow)</a:t>
            </a:r>
            <a:r>
              <a:rPr lang="en" sz="2800">
                <a:solidFill>
                  <a:schemeClr val="dk1"/>
                </a:solidFill>
                <a:latin typeface="Calibri"/>
                <a:ea typeface="Calibri"/>
                <a:cs typeface="Calibri"/>
                <a:sym typeface="Calibri"/>
              </a:rPr>
              <a:t>. With only 13 possible structures in a relatively small energy range, our RNA strand will restrain from folding into haphazard and unpredictable structures, potentially inhibiting expression of our gene, as we want the most linear-like structure for RNA binding</a:t>
            </a:r>
            <a:r>
              <a:rPr baseline="30000" lang="en" sz="2800">
                <a:solidFill>
                  <a:schemeClr val="dk1"/>
                </a:solidFill>
                <a:latin typeface="Calibri"/>
                <a:ea typeface="Calibri"/>
                <a:cs typeface="Calibri"/>
                <a:sym typeface="Calibri"/>
              </a:rPr>
              <a:t>[1, 2, 3, 4]</a:t>
            </a:r>
            <a:endParaRPr b="0" baseline="30000" i="0" sz="2800" u="none" cap="none" strike="noStrike">
              <a:solidFill>
                <a:schemeClr val="dk1"/>
              </a:solidFill>
              <a:latin typeface="Calibri"/>
              <a:ea typeface="Calibri"/>
              <a:cs typeface="Calibri"/>
              <a:sym typeface="Calibri"/>
            </a:endParaRPr>
          </a:p>
        </p:txBody>
      </p:sp>
      <p:sp>
        <p:nvSpPr>
          <p:cNvPr id="57" name="Google Shape;57;g386c0a6141c_1_0"/>
          <p:cNvSpPr txBox="1"/>
          <p:nvPr/>
        </p:nvSpPr>
        <p:spPr>
          <a:xfrm>
            <a:off x="25051018" y="2773275"/>
            <a:ext cx="11925900" cy="5156400"/>
          </a:xfrm>
          <a:prstGeom prst="rect">
            <a:avLst/>
          </a:prstGeom>
          <a:noFill/>
          <a:ln cap="flat" cmpd="sng" w="9525">
            <a:solidFill>
              <a:schemeClr val="dk1"/>
            </a:solidFill>
            <a:prstDash val="solid"/>
            <a:round/>
            <a:headEnd len="sm" w="sm" type="none"/>
            <a:tailEnd len="sm" w="sm" type="none"/>
          </a:ln>
        </p:spPr>
        <p:txBody>
          <a:bodyPr anchorCtr="0" anchor="ctr" bIns="58500" lIns="58500" spcFirstLastPara="1" rIns="58500" wrap="square" tIns="58500">
            <a:noAutofit/>
          </a:bodyPr>
          <a:lstStyle/>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a:p>
            <a:pPr indent="0" lvl="0" marL="457200" marR="0" rtl="0" algn="ctr">
              <a:lnSpc>
                <a:spcPct val="100000"/>
              </a:lnSpc>
              <a:spcBef>
                <a:spcPts val="0"/>
              </a:spcBef>
              <a:spcAft>
                <a:spcPts val="0"/>
              </a:spcAft>
              <a:buClr>
                <a:srgbClr val="000000"/>
              </a:buClr>
              <a:buSzPts val="2872"/>
              <a:buFont typeface="Arial"/>
              <a:buNone/>
            </a:pPr>
            <a:r>
              <a:t/>
            </a:r>
            <a:endParaRPr b="0" i="0" sz="2872" u="none" cap="none" strike="noStrike">
              <a:solidFill>
                <a:schemeClr val="dk1"/>
              </a:solidFill>
              <a:latin typeface="Calibri"/>
              <a:ea typeface="Calibri"/>
              <a:cs typeface="Calibri"/>
              <a:sym typeface="Calibri"/>
            </a:endParaRPr>
          </a:p>
        </p:txBody>
      </p:sp>
      <p:sp>
        <p:nvSpPr>
          <p:cNvPr id="58" name="Google Shape;58;g386c0a6141c_1_0"/>
          <p:cNvSpPr txBox="1"/>
          <p:nvPr/>
        </p:nvSpPr>
        <p:spPr>
          <a:xfrm>
            <a:off x="495200" y="2773275"/>
            <a:ext cx="11925900" cy="8961000"/>
          </a:xfrm>
          <a:prstGeom prst="rect">
            <a:avLst/>
          </a:prstGeom>
          <a:noFill/>
          <a:ln cap="flat" cmpd="sng" w="9525">
            <a:solidFill>
              <a:schemeClr val="dk1"/>
            </a:solidFill>
            <a:prstDash val="solid"/>
            <a:round/>
            <a:headEnd len="sm" w="sm" type="none"/>
            <a:tailEnd len="sm" w="sm" type="none"/>
          </a:ln>
        </p:spPr>
        <p:txBody>
          <a:bodyPr anchorCtr="0" anchor="ctr" bIns="58500" lIns="58500" spcFirstLastPara="1" rIns="58500" wrap="square" tIns="58500">
            <a:noAutofit/>
          </a:bodyPr>
          <a:lstStyle/>
          <a:p>
            <a:pPr indent="0" lvl="0" marL="0" marR="0" rtl="0" algn="ctr">
              <a:lnSpc>
                <a:spcPct val="100000"/>
              </a:lnSpc>
              <a:spcBef>
                <a:spcPts val="0"/>
              </a:spcBef>
              <a:spcAft>
                <a:spcPts val="0"/>
              </a:spcAft>
              <a:buClr>
                <a:srgbClr val="000000"/>
              </a:buClr>
              <a:buSzPts val="3200"/>
              <a:buFont typeface="Arial"/>
              <a:buNone/>
            </a:pPr>
            <a:r>
              <a:rPr b="1" i="0" lang="en" sz="2800" u="none" cap="none" strike="noStrike">
                <a:solidFill>
                  <a:srgbClr val="000000"/>
                </a:solidFill>
                <a:latin typeface="Calibri"/>
                <a:ea typeface="Calibri"/>
                <a:cs typeface="Calibri"/>
                <a:sym typeface="Calibri"/>
              </a:rPr>
              <a:t>INTRODUCTION/ABSTRACT</a:t>
            </a:r>
            <a:endParaRPr b="1" i="0" sz="2800" u="none" cap="none" strike="noStrike">
              <a:solidFill>
                <a:srgbClr val="000000"/>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200"/>
              <a:buFont typeface="Arial"/>
              <a:buNone/>
            </a:pPr>
            <a:r>
              <a:t/>
            </a:r>
            <a:endParaRPr b="1" i="0" sz="2900" u="none" cap="none" strike="noStrike">
              <a:solidFill>
                <a:srgbClr val="000000"/>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3200"/>
              <a:buFont typeface="Arial"/>
              <a:buNone/>
            </a:pPr>
            <a:r>
              <a:rPr b="0" i="0" lang="en" sz="2800" u="none" cap="none" strike="noStrike">
                <a:solidFill>
                  <a:srgbClr val="000000"/>
                </a:solidFill>
                <a:latin typeface="Calibri"/>
                <a:ea typeface="Calibri"/>
                <a:cs typeface="Calibri"/>
                <a:sym typeface="Calibri"/>
              </a:rPr>
              <a:t>Mosquitos are such small things, and yet, they can cause much harm and damage. They often carry potent diseases, and transfer them to humans when they bite. Roughly 390 million people are affected by </a:t>
            </a:r>
            <a:r>
              <a:rPr lang="en" sz="2800">
                <a:latin typeface="Calibri"/>
                <a:ea typeface="Calibri"/>
                <a:cs typeface="Calibri"/>
                <a:sym typeface="Calibri"/>
              </a:rPr>
              <a:t>D</a:t>
            </a:r>
            <a:r>
              <a:rPr b="0" i="0" lang="en" sz="2800" u="none" cap="none" strike="noStrike">
                <a:solidFill>
                  <a:srgbClr val="000000"/>
                </a:solidFill>
                <a:latin typeface="Calibri"/>
                <a:ea typeface="Calibri"/>
                <a:cs typeface="Calibri"/>
                <a:sym typeface="Calibri"/>
              </a:rPr>
              <a:t>engue each year, with hundreds of thousands more being affected by Zika</a:t>
            </a:r>
            <a:r>
              <a:rPr b="0" baseline="30000" i="0" lang="en" sz="2800" u="none" cap="none" strike="noStrike">
                <a:solidFill>
                  <a:srgbClr val="000000"/>
                </a:solidFill>
                <a:latin typeface="Calibri"/>
                <a:ea typeface="Calibri"/>
                <a:cs typeface="Calibri"/>
                <a:sym typeface="Calibri"/>
              </a:rPr>
              <a:t>[</a:t>
            </a:r>
            <a:r>
              <a:rPr baseline="30000" lang="en" sz="2800">
                <a:latin typeface="Calibri"/>
                <a:ea typeface="Calibri"/>
                <a:cs typeface="Calibri"/>
                <a:sym typeface="Calibri"/>
              </a:rPr>
              <a:t>7</a:t>
            </a:r>
            <a:r>
              <a:rPr b="0" baseline="30000" i="0" lang="en" sz="2800" u="none" cap="none" strike="noStrike">
                <a:solidFill>
                  <a:srgbClr val="000000"/>
                </a:solidFill>
                <a:latin typeface="Calibri"/>
                <a:ea typeface="Calibri"/>
                <a:cs typeface="Calibri"/>
                <a:sym typeface="Calibri"/>
              </a:rPr>
              <a:t>]</a:t>
            </a:r>
            <a:r>
              <a:rPr b="0" i="0" lang="en" sz="2800" u="none" cap="none" strike="noStrike">
                <a:solidFill>
                  <a:srgbClr val="000000"/>
                </a:solidFill>
                <a:latin typeface="Calibri"/>
                <a:ea typeface="Calibri"/>
                <a:cs typeface="Calibri"/>
                <a:sym typeface="Calibri"/>
              </a:rPr>
              <a:t>. Our project targets the viral NS5 polymerase (the enzyme that causes viral RNA to be replicated) of these viruses, attacking the source of the problem rather than treating. Our design originally started out </a:t>
            </a:r>
            <a:r>
              <a:rPr lang="en" sz="2800">
                <a:latin typeface="Calibri"/>
                <a:ea typeface="Calibri"/>
                <a:cs typeface="Calibri"/>
                <a:sym typeface="Calibri"/>
              </a:rPr>
              <a:t>by </a:t>
            </a:r>
            <a:r>
              <a:rPr b="0" i="0" lang="en" sz="2800" u="none" cap="none" strike="noStrike">
                <a:solidFill>
                  <a:srgbClr val="000000"/>
                </a:solidFill>
                <a:latin typeface="Calibri"/>
                <a:ea typeface="Calibri"/>
                <a:cs typeface="Calibri"/>
                <a:sym typeface="Calibri"/>
              </a:rPr>
              <a:t>infusing </a:t>
            </a:r>
            <a:r>
              <a:rPr b="0" i="1" lang="en" sz="2800" u="none" cap="none" strike="noStrike">
                <a:solidFill>
                  <a:srgbClr val="000000"/>
                </a:solidFill>
                <a:latin typeface="Calibri"/>
                <a:ea typeface="Calibri"/>
                <a:cs typeface="Calibri"/>
                <a:sym typeface="Calibri"/>
              </a:rPr>
              <a:t>Wolbachia pipientis</a:t>
            </a:r>
            <a:r>
              <a:rPr b="0" i="0" lang="en" sz="2800" u="none" cap="none" strike="noStrike">
                <a:solidFill>
                  <a:srgbClr val="000000"/>
                </a:solidFill>
                <a:latin typeface="Calibri"/>
                <a:ea typeface="Calibri"/>
                <a:cs typeface="Calibri"/>
                <a:sym typeface="Calibri"/>
              </a:rPr>
              <a:t> with a custom-designed RNAi strand</a:t>
            </a:r>
            <a:r>
              <a:rPr lang="en" sz="2800">
                <a:latin typeface="Calibri"/>
                <a:ea typeface="Calibri"/>
                <a:cs typeface="Calibri"/>
                <a:sym typeface="Calibri"/>
              </a:rPr>
              <a:t>.</a:t>
            </a:r>
            <a:r>
              <a:rPr b="0" i="0" lang="en" sz="2800" u="none" cap="none" strike="noStrike">
                <a:solidFill>
                  <a:srgbClr val="000000"/>
                </a:solidFill>
                <a:latin typeface="Calibri"/>
                <a:ea typeface="Calibri"/>
                <a:cs typeface="Calibri"/>
                <a:sym typeface="Calibri"/>
              </a:rPr>
              <a:t> </a:t>
            </a:r>
            <a:r>
              <a:rPr lang="en" sz="2800">
                <a:latin typeface="Calibri"/>
                <a:ea typeface="Calibri"/>
                <a:cs typeface="Calibri"/>
                <a:sym typeface="Calibri"/>
              </a:rPr>
              <a:t>However, </a:t>
            </a:r>
            <a:r>
              <a:rPr b="0" i="0" lang="en" sz="2800" u="none" cap="none" strike="noStrike">
                <a:solidFill>
                  <a:srgbClr val="000000"/>
                </a:solidFill>
                <a:latin typeface="Calibri"/>
                <a:ea typeface="Calibri"/>
                <a:cs typeface="Calibri"/>
                <a:sym typeface="Calibri"/>
              </a:rPr>
              <a:t>due to the unavailability of </a:t>
            </a:r>
            <a:r>
              <a:rPr b="0" i="1" lang="en" sz="2800" u="none" cap="none" strike="noStrike">
                <a:solidFill>
                  <a:srgbClr val="000000"/>
                </a:solidFill>
                <a:latin typeface="Calibri"/>
                <a:ea typeface="Calibri"/>
                <a:cs typeface="Calibri"/>
                <a:sym typeface="Calibri"/>
              </a:rPr>
              <a:t>W. pipientis</a:t>
            </a:r>
            <a:r>
              <a:rPr b="0" i="0" lang="en" sz="2800" u="none" cap="none" strike="noStrike">
                <a:solidFill>
                  <a:srgbClr val="000000"/>
                </a:solidFill>
                <a:latin typeface="Calibri"/>
                <a:ea typeface="Calibri"/>
                <a:cs typeface="Calibri"/>
                <a:sym typeface="Calibri"/>
              </a:rPr>
              <a:t>, we created a proof-of-concept, using yeast as a medium to prove the likelihood of </a:t>
            </a:r>
            <a:r>
              <a:rPr b="0" i="1" lang="en" sz="2800" u="none" cap="none" strike="noStrike">
                <a:solidFill>
                  <a:srgbClr val="000000"/>
                </a:solidFill>
                <a:latin typeface="Calibri"/>
                <a:ea typeface="Calibri"/>
                <a:cs typeface="Calibri"/>
                <a:sym typeface="Calibri"/>
              </a:rPr>
              <a:t>W. pipientis</a:t>
            </a:r>
            <a:r>
              <a:rPr b="0" i="0" lang="en" sz="2800" u="none" cap="none" strike="noStrike">
                <a:solidFill>
                  <a:srgbClr val="000000"/>
                </a:solidFill>
                <a:latin typeface="Calibri"/>
                <a:ea typeface="Calibri"/>
                <a:cs typeface="Calibri"/>
                <a:sym typeface="Calibri"/>
              </a:rPr>
              <a:t> </a:t>
            </a:r>
            <a:r>
              <a:rPr b="0" i="0" lang="en"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42"/>
                  </a:ext>
                </a:extLst>
              </a:rPr>
              <a:t>being a suitable host to our plasmid. </a:t>
            </a:r>
            <a:r>
              <a:rPr b="0" i="0" lang="en" sz="2800" u="none" cap="none" strike="noStrike">
                <a:solidFill>
                  <a:srgbClr val="000000"/>
                </a:solidFill>
                <a:latin typeface="Calibri"/>
                <a:ea typeface="Calibri"/>
                <a:cs typeface="Calibri"/>
                <a:sym typeface="Calibri"/>
              </a:rPr>
              <a:t>Using Clustal, we matched </a:t>
            </a:r>
            <a:r>
              <a:rPr b="0" i="0" lang="en"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43"/>
                  </a:ext>
                </a:extLst>
              </a:rPr>
              <a:t>up thr</a:t>
            </a:r>
            <a:r>
              <a:rPr b="0" i="0" lang="en" sz="2800" u="none" cap="none" strike="noStrike">
                <a:solidFill>
                  <a:srgbClr val="000000"/>
                </a:solidFill>
                <a:latin typeface="Calibri"/>
                <a:ea typeface="Calibri"/>
                <a:cs typeface="Calibri"/>
                <a:sym typeface="Calibri"/>
              </a:rPr>
              <a:t>ee genomes </a:t>
            </a:r>
            <a:r>
              <a:rPr lang="en" sz="2800">
                <a:latin typeface="Calibri"/>
                <a:ea typeface="Calibri"/>
                <a:cs typeface="Calibri"/>
                <a:sym typeface="Calibri"/>
              </a:rPr>
              <a:t>coding for</a:t>
            </a:r>
            <a:r>
              <a:rPr b="0" i="0" lang="en" sz="2800" u="none" cap="none" strike="noStrike">
                <a:solidFill>
                  <a:srgbClr val="000000"/>
                </a:solidFill>
                <a:latin typeface="Calibri"/>
                <a:ea typeface="Calibri"/>
                <a:cs typeface="Calibri"/>
                <a:sym typeface="Calibri"/>
              </a:rPr>
              <a:t> NS5 polymerase from Zika, Dengue, and Yellow Fever to identify a set of common strands to target, and converted those to </a:t>
            </a:r>
            <a:r>
              <a:rPr lang="en" sz="2800">
                <a:latin typeface="Calibri"/>
                <a:ea typeface="Calibri"/>
                <a:cs typeface="Calibri"/>
                <a:sym typeface="Calibri"/>
              </a:rPr>
              <a:t>complementary </a:t>
            </a:r>
            <a:r>
              <a:rPr b="0" i="0" lang="en" sz="2800" u="none" cap="none" strike="noStrike">
                <a:solidFill>
                  <a:srgbClr val="000000"/>
                </a:solidFill>
                <a:latin typeface="Calibri"/>
                <a:ea typeface="Calibri"/>
                <a:cs typeface="Calibri"/>
                <a:sym typeface="Calibri"/>
              </a:rPr>
              <a:t>RNA antisense strands. </a:t>
            </a:r>
            <a:r>
              <a:rPr lang="en" sz="2800">
                <a:latin typeface="Calibri"/>
                <a:ea typeface="Calibri"/>
                <a:cs typeface="Calibri"/>
                <a:sym typeface="Calibri"/>
              </a:rPr>
              <a:t>With </a:t>
            </a:r>
            <a:r>
              <a:rPr b="0" i="0" lang="en" sz="2800" u="none" cap="none" strike="noStrike">
                <a:solidFill>
                  <a:srgbClr val="000000"/>
                </a:solidFill>
                <a:latin typeface="Calibri"/>
                <a:ea typeface="Calibri"/>
                <a:cs typeface="Calibri"/>
                <a:sym typeface="Calibri"/>
              </a:rPr>
              <a:t>ViennaRNA, we modeled the folding of each strand into a complex structure to find the most optimal to insert into our plasmid, which in turn </a:t>
            </a:r>
            <a:r>
              <a:rPr lang="en" sz="2800">
                <a:latin typeface="Calibri"/>
                <a:ea typeface="Calibri"/>
                <a:cs typeface="Calibri"/>
                <a:sym typeface="Calibri"/>
              </a:rPr>
              <a:t>will be</a:t>
            </a:r>
            <a:r>
              <a:rPr b="0" i="0" lang="en" sz="2800" u="none" cap="none" strike="noStrike">
                <a:solidFill>
                  <a:srgbClr val="000000"/>
                </a:solidFill>
                <a:latin typeface="Calibri"/>
                <a:ea typeface="Calibri"/>
                <a:cs typeface="Calibri"/>
                <a:sym typeface="Calibri"/>
              </a:rPr>
              <a:t> propagated through </a:t>
            </a:r>
            <a:r>
              <a:rPr b="0" i="1" lang="en" sz="2800" u="none" cap="none" strike="noStrike">
                <a:solidFill>
                  <a:srgbClr val="000000"/>
                </a:solidFill>
                <a:latin typeface="Calibri"/>
                <a:ea typeface="Calibri"/>
                <a:cs typeface="Calibri"/>
                <a:sym typeface="Calibri"/>
              </a:rPr>
              <a:t>Escherichia coli</a:t>
            </a:r>
            <a:r>
              <a:rPr b="0" i="0" lang="en" sz="2800" u="none" cap="none" strike="noStrike">
                <a:solidFill>
                  <a:srgbClr val="000000"/>
                </a:solidFill>
                <a:latin typeface="Calibri"/>
                <a:ea typeface="Calibri"/>
                <a:cs typeface="Calibri"/>
                <a:sym typeface="Calibri"/>
              </a:rPr>
              <a:t> and transferred into yeast. Following this transfer</a:t>
            </a:r>
            <a:r>
              <a:rPr b="0" i="1" lang="en" sz="2800" u="none" cap="none" strike="noStrike">
                <a:solidFill>
                  <a:srgbClr val="000000"/>
                </a:solidFill>
                <a:latin typeface="Calibri"/>
                <a:ea typeface="Calibri"/>
                <a:cs typeface="Calibri"/>
                <a:sym typeface="Calibri"/>
              </a:rPr>
              <a:t>, </a:t>
            </a:r>
            <a:r>
              <a:rPr b="0" i="0" lang="en" sz="2800" u="none" cap="none" strike="noStrike">
                <a:solidFill>
                  <a:srgbClr val="000000"/>
                </a:solidFill>
                <a:latin typeface="Calibri"/>
                <a:ea typeface="Calibri"/>
                <a:cs typeface="Calibri"/>
                <a:sym typeface="Calibri"/>
              </a:rPr>
              <a:t>the yeast cell will express our RNA </a:t>
            </a:r>
            <a:r>
              <a:rPr lang="en" sz="2800">
                <a:latin typeface="Calibri"/>
                <a:ea typeface="Calibri"/>
                <a:cs typeface="Calibri"/>
                <a:sym typeface="Calibri"/>
              </a:rPr>
              <a:t>antisense strand </a:t>
            </a:r>
            <a:r>
              <a:rPr b="0" i="0" lang="en" sz="2800" u="none" cap="none" strike="noStrike">
                <a:solidFill>
                  <a:srgbClr val="000000"/>
                </a:solidFill>
                <a:latin typeface="Calibri"/>
                <a:ea typeface="Calibri"/>
                <a:cs typeface="Calibri"/>
                <a:sym typeface="Calibri"/>
              </a:rPr>
              <a:t>and bind with the viral NS5 polymerase mRNA. Finally, the Dicer-2 protein cleaves our combined strand and </a:t>
            </a:r>
            <a:r>
              <a:rPr lang="en" sz="2800">
                <a:latin typeface="Calibri"/>
                <a:ea typeface="Calibri"/>
                <a:cs typeface="Calibri"/>
                <a:sym typeface="Calibri"/>
              </a:rPr>
              <a:t>prevents translation of NS5 mRNA</a:t>
            </a:r>
            <a:r>
              <a:rPr b="0" i="0" lang="en" sz="2800" u="none" cap="none" strike="noStrike">
                <a:solidFill>
                  <a:srgbClr val="000000"/>
                </a:solidFill>
                <a:latin typeface="Calibri"/>
                <a:ea typeface="Calibri"/>
                <a:cs typeface="Calibri"/>
                <a:sym typeface="Calibri"/>
              </a:rPr>
              <a:t>.</a:t>
            </a:r>
            <a:endParaRPr b="0" i="0" sz="2800" u="none" cap="none" strike="noStrike">
              <a:solidFill>
                <a:srgbClr val="000000"/>
              </a:solidFill>
              <a:latin typeface="Arial"/>
              <a:ea typeface="Arial"/>
              <a:cs typeface="Arial"/>
              <a:sym typeface="Arial"/>
            </a:endParaRPr>
          </a:p>
        </p:txBody>
      </p:sp>
      <p:sp>
        <p:nvSpPr>
          <p:cNvPr id="59" name="Google Shape;59;g386c0a6141c_1_0"/>
          <p:cNvSpPr txBox="1"/>
          <p:nvPr/>
        </p:nvSpPr>
        <p:spPr>
          <a:xfrm>
            <a:off x="7116350" y="25"/>
            <a:ext cx="23232300" cy="2529000"/>
          </a:xfrm>
          <a:prstGeom prst="rect">
            <a:avLst/>
          </a:prstGeom>
          <a:noFill/>
          <a:ln>
            <a:noFill/>
          </a:ln>
        </p:spPr>
        <p:txBody>
          <a:bodyPr anchorCtr="0" anchor="ctr" bIns="58500" lIns="58500" spcFirstLastPara="1" rIns="58500" wrap="square" tIns="58500">
            <a:noAutofit/>
          </a:bodyPr>
          <a:lstStyle/>
          <a:p>
            <a:pPr indent="0" lvl="0" marL="0" marR="0" rtl="0" algn="ctr">
              <a:lnSpc>
                <a:spcPct val="100000"/>
              </a:lnSpc>
              <a:spcBef>
                <a:spcPts val="0"/>
              </a:spcBef>
              <a:spcAft>
                <a:spcPts val="0"/>
              </a:spcAft>
              <a:buClr>
                <a:srgbClr val="000000"/>
              </a:buClr>
              <a:buSzPts val="3968"/>
              <a:buFont typeface="Arial"/>
              <a:buNone/>
            </a:pPr>
            <a:r>
              <a:rPr b="1" i="0" lang="en" sz="3968" u="none" cap="none" strike="noStrike">
                <a:solidFill>
                  <a:srgbClr val="000000"/>
                </a:solidFill>
                <a:latin typeface="Arial"/>
                <a:ea typeface="Arial"/>
                <a:cs typeface="Arial"/>
                <a:sym typeface="Arial"/>
              </a:rPr>
              <a:t>Degradation of Viral </a:t>
            </a:r>
            <a:r>
              <a:rPr b="1" i="0" lang="en" sz="3968" u="none" cap="none" strike="noStrike">
                <a:solidFill>
                  <a:schemeClr val="dk1"/>
                </a:solidFill>
                <a:latin typeface="Arial"/>
                <a:ea typeface="Arial"/>
                <a:cs typeface="Arial"/>
                <a:sym typeface="Arial"/>
              </a:rPr>
              <a:t>NS5 </a:t>
            </a:r>
            <a:r>
              <a:rPr b="1" i="0" lang="en" sz="3968" u="none" cap="none" strike="noStrike">
                <a:solidFill>
                  <a:srgbClr val="000000"/>
                </a:solidFill>
                <a:latin typeface="Arial"/>
                <a:ea typeface="Arial"/>
                <a:cs typeface="Arial"/>
                <a:sym typeface="Arial"/>
              </a:rPr>
              <a:t>Polymerase from Mosquito-borne Diseases with Engineered RNAi</a:t>
            </a:r>
            <a:endParaRPr b="1" i="0" sz="3968"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712"/>
              <a:buFont typeface="Arial"/>
              <a:buNone/>
            </a:pPr>
            <a:r>
              <a:rPr b="0" i="0" lang="en" sz="3312" u="none" cap="none" strike="noStrike">
                <a:solidFill>
                  <a:srgbClr val="000000"/>
                </a:solidFill>
                <a:latin typeface="Arial"/>
                <a:ea typeface="Arial"/>
                <a:cs typeface="Arial"/>
                <a:sym typeface="Arial"/>
              </a:rPr>
              <a:t>Rochan Saireddy, Raghavan Swaminathan, Nila Prabhu, Smyan Reddy, Sanel Lathiya, Sarah Manoj, Anish Anumakonda, Andrew Jiang, Chethas Chittipiralla, Mrs. Catherine Sharer, Dr. Alyssa Morrow</a:t>
            </a:r>
            <a:endParaRPr b="0" i="0" sz="3312"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712"/>
              <a:buFont typeface="Arial"/>
              <a:buNone/>
            </a:pPr>
            <a:r>
              <a:rPr b="0" i="0" lang="en" sz="3312" u="none" cap="none" strike="noStrike">
                <a:solidFill>
                  <a:srgbClr val="000000"/>
                </a:solidFill>
                <a:latin typeface="Arial"/>
                <a:ea typeface="Arial"/>
                <a:cs typeface="Arial"/>
                <a:sym typeface="Arial"/>
              </a:rPr>
              <a:t>Lambert High School, Suwanee, Georgia, USA</a:t>
            </a:r>
            <a:endParaRPr b="0" i="0" sz="3312" u="none" cap="none" strike="noStrike">
              <a:solidFill>
                <a:srgbClr val="000000"/>
              </a:solidFill>
              <a:latin typeface="Arial"/>
              <a:ea typeface="Arial"/>
              <a:cs typeface="Arial"/>
              <a:sym typeface="Arial"/>
            </a:endParaRPr>
          </a:p>
        </p:txBody>
      </p:sp>
      <p:sp>
        <p:nvSpPr>
          <p:cNvPr id="60" name="Google Shape;60;g386c0a6141c_1_0"/>
          <p:cNvSpPr txBox="1"/>
          <p:nvPr/>
        </p:nvSpPr>
        <p:spPr>
          <a:xfrm>
            <a:off x="7275325" y="11858475"/>
            <a:ext cx="5145900" cy="4888800"/>
          </a:xfrm>
          <a:prstGeom prst="rect">
            <a:avLst/>
          </a:prstGeom>
          <a:noFill/>
          <a:ln cap="flat" cmpd="sng" w="9525">
            <a:solidFill>
              <a:schemeClr val="dk1"/>
            </a:solidFill>
            <a:prstDash val="solid"/>
            <a:round/>
            <a:headEnd len="sm" w="sm" type="none"/>
            <a:tailEnd len="sm" w="sm" type="none"/>
          </a:ln>
        </p:spPr>
        <p:txBody>
          <a:bodyPr anchorCtr="0" anchor="t" bIns="58500" lIns="58500" spcFirstLastPara="1" rIns="58500" wrap="square" tIns="58500">
            <a:noAutofit/>
          </a:bodyPr>
          <a:lstStyle/>
          <a:p>
            <a:pPr indent="0" lvl="0" marL="0" marR="0" rtl="0" algn="ctr">
              <a:lnSpc>
                <a:spcPct val="115000"/>
              </a:lnSpc>
              <a:spcBef>
                <a:spcPts val="0"/>
              </a:spcBef>
              <a:spcAft>
                <a:spcPts val="0"/>
              </a:spcAft>
              <a:buClr>
                <a:srgbClr val="000000"/>
              </a:buClr>
              <a:buSzPts val="3200"/>
              <a:buFont typeface="Arial"/>
              <a:buNone/>
            </a:pPr>
            <a:r>
              <a:rPr b="1" i="0" lang="en" sz="2800" u="none" cap="none" strike="noStrike">
                <a:solidFill>
                  <a:srgbClr val="000000"/>
                </a:solidFill>
                <a:latin typeface="Calibri"/>
                <a:ea typeface="Calibri"/>
                <a:cs typeface="Calibri"/>
                <a:sym typeface="Calibri"/>
              </a:rPr>
              <a:t>ACKNOWLEDGMENTS</a:t>
            </a:r>
            <a:endParaRPr b="1" i="0"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44"/>
                </a:ext>
              </a:extLst>
            </a:endParaRPr>
          </a:p>
          <a:p>
            <a:pPr indent="0" lvl="0" marL="0" marR="0" rtl="0" algn="just">
              <a:lnSpc>
                <a:spcPct val="100000"/>
              </a:lnSpc>
              <a:spcBef>
                <a:spcPts val="0"/>
              </a:spcBef>
              <a:spcAft>
                <a:spcPts val="0"/>
              </a:spcAft>
              <a:buClr>
                <a:srgbClr val="000000"/>
              </a:buClr>
              <a:buSzPts val="2800"/>
              <a:buFont typeface="Arial"/>
              <a:buNone/>
            </a:pP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45"/>
                  </a:ext>
                </a:extLst>
              </a:rPr>
              <a:t>We thank Dr. Alyssa Morrow for her mentorship, Mrs. Catherine Sharer for her funding and support, and the BioBuilder Competition sponsors, including Ginkgo Bioworks, Carolina, </a:t>
            </a:r>
            <a:r>
              <a:rPr lang="en" sz="2800">
                <a:solidFill>
                  <a:schemeClr val="dk1"/>
                </a:solidFill>
                <a:latin typeface="Calibri"/>
                <a:ea typeface="Calibri"/>
                <a:cs typeface="Calibri"/>
                <a:sym typeface="Calibri"/>
                <a:extLst>
                  <a:ext uri="http://customooxmlschemas.google.com/">
                    <go:slidesCustomData xmlns:go="http://customooxmlschemas.google.com/" textRoundtripDataId="46"/>
                  </a:ext>
                </a:extLst>
              </a:rPr>
              <a:t>B</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47"/>
                  </a:ext>
                </a:extLst>
              </a:rPr>
              <a:t>ritebound, New England BioLabs, ucb, and the Ragon Institute, for their continuous support.</a:t>
            </a:r>
            <a:endParaRPr b="0" i="0"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48"/>
                </a:ext>
              </a:extLst>
            </a:endParaRPr>
          </a:p>
          <a:p>
            <a:pPr indent="0" lvl="0" marL="0" marR="0" rtl="0" algn="ctr">
              <a:lnSpc>
                <a:spcPct val="115000"/>
              </a:lnSpc>
              <a:spcBef>
                <a:spcPts val="0"/>
              </a:spcBef>
              <a:spcAft>
                <a:spcPts val="0"/>
              </a:spcAft>
              <a:buClr>
                <a:srgbClr val="000000"/>
              </a:buClr>
              <a:buSzPts val="3200"/>
              <a:buFont typeface="Arial"/>
              <a:buNone/>
            </a:pPr>
            <a:r>
              <a:t/>
            </a:r>
            <a:endParaRPr b="1" i="0" sz="2000" u="none" cap="none" strike="noStrike">
              <a:solidFill>
                <a:srgbClr val="000000"/>
              </a:solidFill>
              <a:latin typeface="Arial"/>
              <a:ea typeface="Arial"/>
              <a:cs typeface="Arial"/>
              <a:sym typeface="Arial"/>
              <a:extLst>
                <a:ext uri="http://customooxmlschemas.google.com/">
                  <go:slidesCustomData xmlns:go="http://customooxmlschemas.google.com/" textRoundtripDataId="49"/>
                </a:ext>
              </a:extLst>
            </a:endParaRPr>
          </a:p>
          <a:p>
            <a:pPr indent="0" lvl="0" marL="0" marR="0" rtl="0" algn="l">
              <a:lnSpc>
                <a:spcPct val="115000"/>
              </a:lnSpc>
              <a:spcBef>
                <a:spcPts val="0"/>
              </a:spcBef>
              <a:spcAft>
                <a:spcPts val="0"/>
              </a:spcAft>
              <a:buClr>
                <a:srgbClr val="000000"/>
              </a:buClr>
              <a:buSzPts val="1350"/>
              <a:buFont typeface="Arial"/>
              <a:buNone/>
            </a:pPr>
            <a:r>
              <a:t/>
            </a:r>
            <a:endParaRPr b="0" i="0" sz="1350" u="none" cap="none" strike="noStrike">
              <a:solidFill>
                <a:schemeClr val="dk1"/>
              </a:solidFill>
              <a:latin typeface="Arial"/>
              <a:ea typeface="Arial"/>
              <a:cs typeface="Arial"/>
              <a:sym typeface="Arial"/>
            </a:endParaRPr>
          </a:p>
        </p:txBody>
      </p:sp>
      <p:pic>
        <p:nvPicPr>
          <p:cNvPr id="61" name="Google Shape;61;g386c0a6141c_1_0"/>
          <p:cNvPicPr preferRelativeResize="0"/>
          <p:nvPr/>
        </p:nvPicPr>
        <p:blipFill rotWithShape="1">
          <a:blip r:embed="rId4">
            <a:alphaModFix/>
          </a:blip>
          <a:srcRect b="-9661" l="0" r="0" t="0"/>
          <a:stretch/>
        </p:blipFill>
        <p:spPr>
          <a:xfrm>
            <a:off x="143925" y="161450"/>
            <a:ext cx="5606906" cy="2206174"/>
          </a:xfrm>
          <a:prstGeom prst="rect">
            <a:avLst/>
          </a:prstGeom>
          <a:noFill/>
          <a:ln>
            <a:noFill/>
          </a:ln>
        </p:spPr>
      </p:pic>
      <p:pic>
        <p:nvPicPr>
          <p:cNvPr id="62" name="Google Shape;62;g386c0a6141c_1_0"/>
          <p:cNvPicPr preferRelativeResize="0"/>
          <p:nvPr/>
        </p:nvPicPr>
        <p:blipFill rotWithShape="1">
          <a:blip r:embed="rId5">
            <a:alphaModFix/>
          </a:blip>
          <a:srcRect b="0" l="0" r="0" t="0"/>
          <a:stretch/>
        </p:blipFill>
        <p:spPr>
          <a:xfrm>
            <a:off x="34564835" y="81203"/>
            <a:ext cx="1880170" cy="2366647"/>
          </a:xfrm>
          <a:prstGeom prst="rect">
            <a:avLst/>
          </a:prstGeom>
          <a:noFill/>
          <a:ln>
            <a:noFill/>
          </a:ln>
        </p:spPr>
      </p:pic>
      <p:graphicFrame>
        <p:nvGraphicFramePr>
          <p:cNvPr id="63" name="Google Shape;63;g386c0a6141c_1_0"/>
          <p:cNvGraphicFramePr/>
          <p:nvPr/>
        </p:nvGraphicFramePr>
        <p:xfrm>
          <a:off x="19045388" y="3373857"/>
          <a:ext cx="3000000" cy="3000000"/>
        </p:xfrm>
        <a:graphic>
          <a:graphicData uri="http://schemas.openxmlformats.org/drawingml/2006/table">
            <a:tbl>
              <a:tblPr>
                <a:noFill/>
                <a:tableStyleId>{5A0273B0-D2B7-462C-827E-5CAFA2C5A195}</a:tableStyleId>
              </a:tblPr>
              <a:tblGrid>
                <a:gridCol w="2716650"/>
                <a:gridCol w="2734950"/>
              </a:tblGrid>
              <a:tr h="389975">
                <a:tc>
                  <a:txBody>
                    <a:bodyPr/>
                    <a:lstStyle/>
                    <a:p>
                      <a:pPr indent="0" lvl="0" marL="0" marR="0" rtl="0" algn="ctr">
                        <a:lnSpc>
                          <a:spcPct val="100000"/>
                        </a:lnSpc>
                        <a:spcBef>
                          <a:spcPts val="0"/>
                        </a:spcBef>
                        <a:spcAft>
                          <a:spcPts val="0"/>
                        </a:spcAft>
                        <a:buClr>
                          <a:srgbClr val="000000"/>
                        </a:buClr>
                        <a:buSzPts val="1400"/>
                        <a:buFont typeface="Arial"/>
                        <a:buNone/>
                      </a:pPr>
                      <a:r>
                        <a:rPr lang="en" sz="1400" u="none" cap="none" strike="noStrike"/>
                        <a:t>Sense</a:t>
                      </a:r>
                      <a:endParaRPr sz="1400" u="none" cap="none" strike="noStrike"/>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400"/>
                        <a:buFont typeface="Arial"/>
                        <a:buNone/>
                      </a:pPr>
                      <a:r>
                        <a:rPr lang="en" sz="1400" u="none" cap="none" strike="noStrike"/>
                        <a:t>Antisense (RNA)</a:t>
                      </a:r>
                      <a:endParaRPr sz="1400" u="none" cap="none" strike="noStrike"/>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r>
              <a:tr h="534750">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0000FF"/>
                          </a:solidFill>
                        </a:rPr>
                        <a:t>ATGGGAAAGGTTAGGAAAGAC</a:t>
                      </a:r>
                      <a:endParaRPr sz="1600" u="none" cap="none" strike="noStrike">
                        <a:solidFill>
                          <a:srgbClr val="0000FF"/>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0000FF"/>
                          </a:solidFill>
                        </a:rPr>
                        <a:t>UACCCUUUCCAAUCCUUUCUG</a:t>
                      </a:r>
                      <a:endParaRPr sz="1300" u="none" cap="none" strike="noStrike">
                        <a:solidFill>
                          <a:srgbClr val="0000FF"/>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r>
              <a:tr h="534750">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274E13"/>
                          </a:solidFill>
                          <a:extLst>
                            <a:ext uri="http://customooxmlschemas.google.com/">
                              <go:slidesCustomData xmlns:go="http://customooxmlschemas.google.com/" textRoundtripDataId="50"/>
                            </a:ext>
                          </a:extLst>
                        </a:rPr>
                        <a:t>GTTAGGAAAGACACACAGGAG</a:t>
                      </a:r>
                      <a:endParaRPr sz="1300" u="none" cap="none" strike="noStrike">
                        <a:solidFill>
                          <a:srgbClr val="274E13"/>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274E13"/>
                          </a:solidFill>
                        </a:rPr>
                        <a:t>CAAUCCUUUCUGUGUGUCCUC</a:t>
                      </a:r>
                      <a:endParaRPr sz="1300" u="none" cap="none" strike="noStrike">
                        <a:solidFill>
                          <a:srgbClr val="274E13"/>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r>
              <a:tr h="534750">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FF00FF"/>
                          </a:solidFill>
                        </a:rPr>
                        <a:t>GGGAGTGGACAAGTTGTCACT</a:t>
                      </a:r>
                      <a:endParaRPr sz="1300" u="none" cap="none" strike="noStrike">
                        <a:solidFill>
                          <a:srgbClr val="FF00FF"/>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FF00FF"/>
                          </a:solidFill>
                        </a:rPr>
                        <a:t>CCCUCACCUGUUCAACAGUGA</a:t>
                      </a:r>
                      <a:endParaRPr sz="1300" u="none" cap="none" strike="noStrike">
                        <a:solidFill>
                          <a:srgbClr val="FF00FF"/>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r>
              <a:tr h="534750">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FF0000"/>
                          </a:solidFill>
                        </a:rPr>
                        <a:t>GGATGGAGCAATTGGGAAGAA</a:t>
                      </a:r>
                      <a:endParaRPr sz="1300" u="none" cap="none" strike="noStrike">
                        <a:solidFill>
                          <a:srgbClr val="FF0000"/>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chemeClr val="dk1"/>
                        </a:buClr>
                        <a:buSzPts val="1100"/>
                        <a:buFont typeface="Arial"/>
                        <a:buNone/>
                      </a:pPr>
                      <a:r>
                        <a:rPr b="1" lang="en" sz="1300" u="none" cap="none" strike="noStrike">
                          <a:solidFill>
                            <a:srgbClr val="FF0000"/>
                          </a:solidFill>
                        </a:rPr>
                        <a:t>CCUACCUCGUUAACCCUUCUU</a:t>
                      </a:r>
                      <a:endParaRPr sz="1300" u="none" cap="none" strike="noStrike">
                        <a:solidFill>
                          <a:srgbClr val="FF0000"/>
                        </a:solidFill>
                      </a:endParaRPr>
                    </a:p>
                  </a:txBody>
                  <a:tcPr marT="91425" marB="91425" marR="91425" marL="91425">
                    <a:lnL cap="flat" cmpd="sng" w="28575">
                      <a:solidFill>
                        <a:srgbClr val="0000FF"/>
                      </a:solidFill>
                      <a:prstDash val="solid"/>
                      <a:round/>
                      <a:headEnd len="sm" w="sm" type="none"/>
                      <a:tailEnd len="sm" w="sm" type="none"/>
                    </a:lnL>
                    <a:lnR cap="flat" cmpd="sng" w="28575">
                      <a:solidFill>
                        <a:srgbClr val="0000FF"/>
                      </a:solidFill>
                      <a:prstDash val="solid"/>
                      <a:round/>
                      <a:headEnd len="sm" w="sm" type="none"/>
                      <a:tailEnd len="sm" w="sm" type="none"/>
                    </a:lnR>
                    <a:lnT cap="flat" cmpd="sng" w="28575">
                      <a:solidFill>
                        <a:srgbClr val="0000FF"/>
                      </a:solidFill>
                      <a:prstDash val="solid"/>
                      <a:round/>
                      <a:headEnd len="sm" w="sm" type="none"/>
                      <a:tailEnd len="sm" w="sm" type="none"/>
                    </a:lnT>
                    <a:lnB cap="flat" cmpd="sng" w="28575">
                      <a:solidFill>
                        <a:srgbClr val="0000FF"/>
                      </a:solidFill>
                      <a:prstDash val="solid"/>
                      <a:round/>
                      <a:headEnd len="sm" w="sm" type="none"/>
                      <a:tailEnd len="sm" w="sm" type="none"/>
                    </a:lnB>
                  </a:tcPr>
                </a:tc>
              </a:tr>
            </a:tbl>
          </a:graphicData>
        </a:graphic>
      </p:graphicFrame>
      <p:grpSp>
        <p:nvGrpSpPr>
          <p:cNvPr id="64" name="Google Shape;64;g386c0a6141c_1_0"/>
          <p:cNvGrpSpPr/>
          <p:nvPr/>
        </p:nvGrpSpPr>
        <p:grpSpPr>
          <a:xfrm>
            <a:off x="13202878" y="14540388"/>
            <a:ext cx="5551903" cy="4058510"/>
            <a:chOff x="16778645" y="12728766"/>
            <a:chExt cx="6581983" cy="4811511"/>
          </a:xfrm>
        </p:grpSpPr>
        <p:grpSp>
          <p:nvGrpSpPr>
            <p:cNvPr id="65" name="Google Shape;65;g386c0a6141c_1_0"/>
            <p:cNvGrpSpPr/>
            <p:nvPr/>
          </p:nvGrpSpPr>
          <p:grpSpPr>
            <a:xfrm>
              <a:off x="16778645" y="12728766"/>
              <a:ext cx="6581983" cy="4811511"/>
              <a:chOff x="14327457" y="11424067"/>
              <a:chExt cx="9771353" cy="7142980"/>
            </a:xfrm>
          </p:grpSpPr>
          <p:cxnSp>
            <p:nvCxnSpPr>
              <p:cNvPr id="66" name="Google Shape;66;g386c0a6141c_1_0"/>
              <p:cNvCxnSpPr/>
              <p:nvPr/>
            </p:nvCxnSpPr>
            <p:spPr>
              <a:xfrm flipH="1">
                <a:off x="17145044" y="16197976"/>
                <a:ext cx="668400" cy="322500"/>
              </a:xfrm>
              <a:prstGeom prst="straightConnector1">
                <a:avLst/>
              </a:prstGeom>
              <a:noFill/>
              <a:ln cap="flat" cmpd="sng" w="16175">
                <a:solidFill>
                  <a:srgbClr val="0000FF"/>
                </a:solidFill>
                <a:prstDash val="solid"/>
                <a:round/>
                <a:headEnd len="sm" w="sm" type="none"/>
                <a:tailEnd len="med" w="med" type="triangle"/>
              </a:ln>
            </p:spPr>
          </p:cxnSp>
          <p:grpSp>
            <p:nvGrpSpPr>
              <p:cNvPr id="67" name="Google Shape;67;g386c0a6141c_1_0"/>
              <p:cNvGrpSpPr/>
              <p:nvPr/>
            </p:nvGrpSpPr>
            <p:grpSpPr>
              <a:xfrm>
                <a:off x="17570450" y="11424067"/>
                <a:ext cx="4417200" cy="5860464"/>
                <a:chOff x="18732500" y="11424067"/>
                <a:chExt cx="4417200" cy="5860464"/>
              </a:xfrm>
            </p:grpSpPr>
            <p:grpSp>
              <p:nvGrpSpPr>
                <p:cNvPr id="68" name="Google Shape;68;g386c0a6141c_1_0"/>
                <p:cNvGrpSpPr/>
                <p:nvPr/>
              </p:nvGrpSpPr>
              <p:grpSpPr>
                <a:xfrm>
                  <a:off x="18732500" y="12842625"/>
                  <a:ext cx="4417200" cy="4441906"/>
                  <a:chOff x="15297850" y="3641300"/>
                  <a:chExt cx="4417200" cy="4441906"/>
                </a:xfrm>
              </p:grpSpPr>
              <p:grpSp>
                <p:nvGrpSpPr>
                  <p:cNvPr id="69" name="Google Shape;69;g386c0a6141c_1_0"/>
                  <p:cNvGrpSpPr/>
                  <p:nvPr/>
                </p:nvGrpSpPr>
                <p:grpSpPr>
                  <a:xfrm>
                    <a:off x="15297850" y="3641300"/>
                    <a:ext cx="4417200" cy="4417200"/>
                    <a:chOff x="13841000" y="4042050"/>
                    <a:chExt cx="4417200" cy="4417200"/>
                  </a:xfrm>
                </p:grpSpPr>
                <p:sp>
                  <p:nvSpPr>
                    <p:cNvPr id="70" name="Google Shape;70;g386c0a6141c_1_0"/>
                    <p:cNvSpPr/>
                    <p:nvPr/>
                  </p:nvSpPr>
                  <p:spPr>
                    <a:xfrm>
                      <a:off x="13841000" y="4042050"/>
                      <a:ext cx="4417200" cy="4417200"/>
                    </a:xfrm>
                    <a:prstGeom prst="ellipse">
                      <a:avLst/>
                    </a:prstGeom>
                    <a:noFill/>
                    <a:ln cap="flat" cmpd="sng" w="64950">
                      <a:solidFill>
                        <a:srgbClr val="434343"/>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sp>
                  <p:nvSpPr>
                    <p:cNvPr id="71" name="Google Shape;71;g386c0a6141c_1_0"/>
                    <p:cNvSpPr/>
                    <p:nvPr/>
                  </p:nvSpPr>
                  <p:spPr>
                    <a:xfrm>
                      <a:off x="14453750" y="4654800"/>
                      <a:ext cx="3191700" cy="3191700"/>
                    </a:xfrm>
                    <a:prstGeom prst="ellipse">
                      <a:avLst/>
                    </a:prstGeom>
                    <a:noFill/>
                    <a:ln cap="flat" cmpd="sng" w="64950">
                      <a:solidFill>
                        <a:srgbClr val="434343"/>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grpSp>
              <p:sp>
                <p:nvSpPr>
                  <p:cNvPr id="72" name="Google Shape;72;g386c0a6141c_1_0"/>
                  <p:cNvSpPr/>
                  <p:nvPr/>
                </p:nvSpPr>
                <p:spPr>
                  <a:xfrm rot="10800000">
                    <a:off x="19040475" y="5505450"/>
                    <a:ext cx="666750" cy="800100"/>
                  </a:xfrm>
                  <a:prstGeom prst="flowChartOnlineStorage">
                    <a:avLst/>
                  </a:prstGeom>
                  <a:solidFill>
                    <a:srgbClr val="6FA8DC"/>
                  </a:solidFill>
                  <a:ln cap="flat" cmpd="sng" w="8075">
                    <a:solidFill>
                      <a:schemeClr val="dk2"/>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sp>
                <p:nvSpPr>
                  <p:cNvPr id="73" name="Google Shape;73;g386c0a6141c_1_0"/>
                  <p:cNvSpPr/>
                  <p:nvPr/>
                </p:nvSpPr>
                <p:spPr>
                  <a:xfrm rot="8428825">
                    <a:off x="18584809" y="4126377"/>
                    <a:ext cx="629837" cy="1003442"/>
                  </a:xfrm>
                  <a:prstGeom prst="flowChartOnlineStorage">
                    <a:avLst/>
                  </a:prstGeom>
                  <a:solidFill>
                    <a:srgbClr val="38761D"/>
                  </a:solidFill>
                  <a:ln cap="flat" cmpd="sng" w="8075">
                    <a:solidFill>
                      <a:schemeClr val="dk2"/>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sp>
                <p:nvSpPr>
                  <p:cNvPr id="74" name="Google Shape;74;g386c0a6141c_1_0"/>
                  <p:cNvSpPr/>
                  <p:nvPr/>
                </p:nvSpPr>
                <p:spPr>
                  <a:xfrm rot="5578020">
                    <a:off x="17257419" y="3595849"/>
                    <a:ext cx="665249" cy="867971"/>
                  </a:xfrm>
                  <a:prstGeom prst="flowChartOnlineStorage">
                    <a:avLst/>
                  </a:prstGeom>
                  <a:solidFill>
                    <a:srgbClr val="FF00FF"/>
                  </a:solidFill>
                  <a:ln cap="flat" cmpd="sng" w="8075">
                    <a:solidFill>
                      <a:schemeClr val="dk2"/>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sp>
                <p:nvSpPr>
                  <p:cNvPr id="75" name="Google Shape;75;g386c0a6141c_1_0"/>
                  <p:cNvSpPr/>
                  <p:nvPr/>
                </p:nvSpPr>
                <p:spPr>
                  <a:xfrm>
                    <a:off x="15345825" y="4021675"/>
                    <a:ext cx="1322925" cy="2032000"/>
                  </a:xfrm>
                  <a:custGeom>
                    <a:rect b="b" l="l" r="r" t="t"/>
                    <a:pathLst>
                      <a:path extrusionOk="0" h="81280" w="52917">
                        <a:moveTo>
                          <a:pt x="41064" y="0"/>
                        </a:moveTo>
                        <a:lnTo>
                          <a:pt x="35984" y="3386"/>
                        </a:lnTo>
                        <a:lnTo>
                          <a:pt x="31327" y="6773"/>
                        </a:lnTo>
                        <a:lnTo>
                          <a:pt x="27940" y="10583"/>
                        </a:lnTo>
                        <a:lnTo>
                          <a:pt x="21590" y="16086"/>
                        </a:lnTo>
                        <a:lnTo>
                          <a:pt x="16510" y="23706"/>
                        </a:lnTo>
                        <a:lnTo>
                          <a:pt x="10584" y="31750"/>
                        </a:lnTo>
                        <a:lnTo>
                          <a:pt x="5927" y="40640"/>
                        </a:lnTo>
                        <a:lnTo>
                          <a:pt x="2540" y="52493"/>
                        </a:lnTo>
                        <a:lnTo>
                          <a:pt x="424" y="63500"/>
                        </a:lnTo>
                        <a:lnTo>
                          <a:pt x="0" y="72813"/>
                        </a:lnTo>
                        <a:lnTo>
                          <a:pt x="424" y="81280"/>
                        </a:lnTo>
                        <a:lnTo>
                          <a:pt x="21167" y="80433"/>
                        </a:lnTo>
                        <a:lnTo>
                          <a:pt x="20320" y="71543"/>
                        </a:lnTo>
                        <a:lnTo>
                          <a:pt x="22014" y="60113"/>
                        </a:lnTo>
                        <a:lnTo>
                          <a:pt x="24977" y="49106"/>
                        </a:lnTo>
                        <a:lnTo>
                          <a:pt x="28364" y="40640"/>
                        </a:lnTo>
                        <a:lnTo>
                          <a:pt x="33867" y="33020"/>
                        </a:lnTo>
                        <a:lnTo>
                          <a:pt x="38524" y="27940"/>
                        </a:lnTo>
                        <a:lnTo>
                          <a:pt x="45297" y="21590"/>
                        </a:lnTo>
                        <a:lnTo>
                          <a:pt x="49530" y="17780"/>
                        </a:lnTo>
                        <a:lnTo>
                          <a:pt x="52917" y="16510"/>
                        </a:lnTo>
                        <a:close/>
                      </a:path>
                    </a:pathLst>
                  </a:custGeom>
                  <a:solidFill>
                    <a:srgbClr val="E69138"/>
                  </a:solidFill>
                  <a:ln cap="flat" cmpd="sng" w="8075">
                    <a:solidFill>
                      <a:schemeClr val="dk2"/>
                    </a:solidFill>
                    <a:prstDash val="solid"/>
                    <a:round/>
                    <a:headEnd len="sm" w="sm" type="none"/>
                    <a:tailEnd len="sm" w="sm" type="none"/>
                  </a:ln>
                </p:spPr>
              </p:sp>
              <p:sp>
                <p:nvSpPr>
                  <p:cNvPr id="76" name="Google Shape;76;g386c0a6141c_1_0"/>
                  <p:cNvSpPr/>
                  <p:nvPr/>
                </p:nvSpPr>
                <p:spPr>
                  <a:xfrm rot="-1982161">
                    <a:off x="15651784" y="6324877"/>
                    <a:ext cx="655582" cy="1081122"/>
                  </a:xfrm>
                  <a:prstGeom prst="flowChartOnlineStorage">
                    <a:avLst/>
                  </a:prstGeom>
                  <a:solidFill>
                    <a:srgbClr val="0000FF"/>
                  </a:solidFill>
                  <a:ln cap="flat" cmpd="sng" w="8075">
                    <a:solidFill>
                      <a:schemeClr val="dk2"/>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sp>
                <p:nvSpPr>
                  <p:cNvPr id="77" name="Google Shape;77;g386c0a6141c_1_0"/>
                  <p:cNvSpPr/>
                  <p:nvPr/>
                </p:nvSpPr>
                <p:spPr>
                  <a:xfrm rot="-5001974">
                    <a:off x="16989509" y="7154602"/>
                    <a:ext cx="655582" cy="1081122"/>
                  </a:xfrm>
                  <a:prstGeom prst="flowChartOnlineStorage">
                    <a:avLst/>
                  </a:prstGeom>
                  <a:solidFill>
                    <a:srgbClr val="F1C232"/>
                  </a:solidFill>
                  <a:ln cap="flat" cmpd="sng" w="8075">
                    <a:solidFill>
                      <a:schemeClr val="dk2"/>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sp>
                <p:nvSpPr>
                  <p:cNvPr id="78" name="Google Shape;78;g386c0a6141c_1_0"/>
                  <p:cNvSpPr/>
                  <p:nvPr/>
                </p:nvSpPr>
                <p:spPr>
                  <a:xfrm rot="-7724571">
                    <a:off x="18328375" y="6878774"/>
                    <a:ext cx="665249" cy="867971"/>
                  </a:xfrm>
                  <a:prstGeom prst="flowChartOnlineStorage">
                    <a:avLst/>
                  </a:prstGeom>
                  <a:solidFill>
                    <a:srgbClr val="FF0000"/>
                  </a:solidFill>
                  <a:ln cap="flat" cmpd="sng" w="8075">
                    <a:solidFill>
                      <a:schemeClr val="dk2"/>
                    </a:solidFill>
                    <a:prstDash val="solid"/>
                    <a:round/>
                    <a:headEnd len="sm" w="sm" type="none"/>
                    <a:tailEnd len="sm" w="sm" type="none"/>
                  </a:ln>
                </p:spPr>
                <p:txBody>
                  <a:bodyPr anchorCtr="0" anchor="ctr"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795"/>
                      <a:buFont typeface="Arial"/>
                      <a:buNone/>
                    </a:pPr>
                    <a:r>
                      <a:t/>
                    </a:r>
                    <a:endParaRPr b="0" i="0" sz="795" u="none" cap="none" strike="noStrike">
                      <a:solidFill>
                        <a:srgbClr val="000000"/>
                      </a:solidFill>
                      <a:latin typeface="Arial"/>
                      <a:ea typeface="Arial"/>
                      <a:cs typeface="Arial"/>
                      <a:sym typeface="Arial"/>
                    </a:endParaRPr>
                  </a:p>
                </p:txBody>
              </p:sp>
            </p:grpSp>
            <p:cxnSp>
              <p:nvCxnSpPr>
                <p:cNvPr id="79" name="Google Shape;79;g386c0a6141c_1_0"/>
                <p:cNvCxnSpPr>
                  <a:stCxn id="74" idx="1"/>
                </p:cNvCxnSpPr>
                <p:nvPr/>
              </p:nvCxnSpPr>
              <p:spPr>
                <a:xfrm flipH="1" rot="10800000">
                  <a:off x="21041910" y="12234781"/>
                  <a:ext cx="57300" cy="664200"/>
                </a:xfrm>
                <a:prstGeom prst="straightConnector1">
                  <a:avLst/>
                </a:prstGeom>
                <a:noFill/>
                <a:ln cap="flat" cmpd="sng" w="16175">
                  <a:solidFill>
                    <a:srgbClr val="FF00FF"/>
                  </a:solidFill>
                  <a:prstDash val="solid"/>
                  <a:round/>
                  <a:headEnd len="sm" w="sm" type="none"/>
                  <a:tailEnd len="med" w="med" type="triangle"/>
                </a:ln>
              </p:spPr>
            </p:cxnSp>
            <p:sp>
              <p:nvSpPr>
                <p:cNvPr id="80" name="Google Shape;80;g386c0a6141c_1_0"/>
                <p:cNvSpPr txBox="1"/>
                <p:nvPr/>
              </p:nvSpPr>
              <p:spPr>
                <a:xfrm>
                  <a:off x="20431282" y="11424067"/>
                  <a:ext cx="1562100" cy="612000"/>
                </a:xfrm>
                <a:prstGeom prst="rect">
                  <a:avLst/>
                </a:prstGeom>
                <a:noFill/>
                <a:ln>
                  <a:noFill/>
                </a:ln>
              </p:spPr>
              <p:txBody>
                <a:bodyPr anchorCtr="0" anchor="t" bIns="51925" lIns="51925" spcFirstLastPara="1" rIns="51925" wrap="square" tIns="51925">
                  <a:noAutofit/>
                </a:bodyPr>
                <a:lstStyle/>
                <a:p>
                  <a:pPr indent="0" lvl="0" marL="0" marR="0" rtl="0" algn="l">
                    <a:lnSpc>
                      <a:spcPct val="100000"/>
                    </a:lnSpc>
                    <a:spcBef>
                      <a:spcPts val="0"/>
                    </a:spcBef>
                    <a:spcAft>
                      <a:spcPts val="0"/>
                    </a:spcAft>
                    <a:buClr>
                      <a:srgbClr val="000000"/>
                    </a:buClr>
                    <a:buSzPts val="1360"/>
                    <a:buFont typeface="Arial"/>
                    <a:buNone/>
                  </a:pPr>
                  <a:r>
                    <a:rPr b="1" i="0" lang="en" sz="1359" u="none" cap="none" strike="noStrike">
                      <a:solidFill>
                        <a:srgbClr val="FF00FF"/>
                      </a:solidFill>
                      <a:latin typeface="Arial"/>
                      <a:ea typeface="Arial"/>
                      <a:cs typeface="Arial"/>
                      <a:sym typeface="Arial"/>
                    </a:rPr>
                    <a:t>GAL1 Promoter</a:t>
                  </a:r>
                  <a:endParaRPr b="1" i="0" sz="1359" u="none" cap="none" strike="noStrike">
                    <a:solidFill>
                      <a:srgbClr val="FF00FF"/>
                    </a:solidFill>
                    <a:latin typeface="Arial"/>
                    <a:ea typeface="Arial"/>
                    <a:cs typeface="Arial"/>
                    <a:sym typeface="Arial"/>
                  </a:endParaRPr>
                </a:p>
              </p:txBody>
            </p:sp>
          </p:grpSp>
          <p:cxnSp>
            <p:nvCxnSpPr>
              <p:cNvPr id="81" name="Google Shape;81;g386c0a6141c_1_0"/>
              <p:cNvCxnSpPr/>
              <p:nvPr/>
            </p:nvCxnSpPr>
            <p:spPr>
              <a:xfrm flipH="1" rot="10800000">
                <a:off x="21545517" y="13282129"/>
                <a:ext cx="510300" cy="405000"/>
              </a:xfrm>
              <a:prstGeom prst="straightConnector1">
                <a:avLst/>
              </a:prstGeom>
              <a:noFill/>
              <a:ln cap="flat" cmpd="sng" w="16175">
                <a:solidFill>
                  <a:srgbClr val="274E13"/>
                </a:solidFill>
                <a:prstDash val="solid"/>
                <a:round/>
                <a:headEnd len="sm" w="sm" type="none"/>
                <a:tailEnd len="med" w="med" type="triangle"/>
              </a:ln>
            </p:spPr>
          </p:cxnSp>
          <p:sp>
            <p:nvSpPr>
              <p:cNvPr id="82" name="Google Shape;82;g386c0a6141c_1_0"/>
              <p:cNvSpPr txBox="1"/>
              <p:nvPr/>
            </p:nvSpPr>
            <p:spPr>
              <a:xfrm>
                <a:off x="21361910" y="12743713"/>
                <a:ext cx="2736900" cy="1062000"/>
              </a:xfrm>
              <a:prstGeom prst="rect">
                <a:avLst/>
              </a:prstGeom>
              <a:noFill/>
              <a:ln>
                <a:noFill/>
              </a:ln>
            </p:spPr>
            <p:txBody>
              <a:bodyPr anchorCtr="0" anchor="t"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1360"/>
                  <a:buFont typeface="Arial"/>
                  <a:buNone/>
                </a:pPr>
                <a:r>
                  <a:rPr b="1" i="0" lang="en" sz="1359" u="none" cap="none" strike="noStrike">
                    <a:solidFill>
                      <a:srgbClr val="274E13"/>
                    </a:solidFill>
                    <a:latin typeface="Arial"/>
                    <a:ea typeface="Arial"/>
                    <a:cs typeface="Arial"/>
                    <a:sym typeface="Arial"/>
                  </a:rPr>
                  <a:t>ORF</a:t>
                </a:r>
                <a:r>
                  <a:rPr b="1" lang="en" sz="1359">
                    <a:solidFill>
                      <a:srgbClr val="274E13"/>
                    </a:solidFill>
                  </a:rPr>
                  <a:t> Containing Strand 2 </a:t>
                </a:r>
                <a:endParaRPr b="1" i="0" sz="1359" u="none" cap="none" strike="noStrike">
                  <a:solidFill>
                    <a:srgbClr val="274E13"/>
                  </a:solidFill>
                  <a:latin typeface="Arial"/>
                  <a:ea typeface="Arial"/>
                  <a:cs typeface="Arial"/>
                  <a:sym typeface="Arial"/>
                </a:endParaRPr>
              </a:p>
            </p:txBody>
          </p:sp>
          <p:cxnSp>
            <p:nvCxnSpPr>
              <p:cNvPr id="83" name="Google Shape;83;g386c0a6141c_1_0"/>
              <p:cNvCxnSpPr/>
              <p:nvPr/>
            </p:nvCxnSpPr>
            <p:spPr>
              <a:xfrm flipH="1" rot="10800000">
                <a:off x="21113542" y="12721229"/>
                <a:ext cx="476400" cy="483300"/>
              </a:xfrm>
              <a:prstGeom prst="straightConnector1">
                <a:avLst/>
              </a:prstGeom>
              <a:noFill/>
              <a:ln cap="flat" cmpd="sng" w="16175">
                <a:solidFill>
                  <a:srgbClr val="274E13"/>
                </a:solidFill>
                <a:prstDash val="solid"/>
                <a:round/>
                <a:headEnd len="sm" w="sm" type="none"/>
                <a:tailEnd len="med" w="med" type="triangle"/>
              </a:ln>
            </p:spPr>
          </p:cxnSp>
          <p:sp>
            <p:nvSpPr>
              <p:cNvPr id="84" name="Google Shape;84;g386c0a6141c_1_0"/>
              <p:cNvSpPr txBox="1"/>
              <p:nvPr/>
            </p:nvSpPr>
            <p:spPr>
              <a:xfrm>
                <a:off x="21135144" y="12182792"/>
                <a:ext cx="1562100" cy="612000"/>
              </a:xfrm>
              <a:prstGeom prst="rect">
                <a:avLst/>
              </a:prstGeom>
              <a:noFill/>
              <a:ln>
                <a:noFill/>
              </a:ln>
            </p:spPr>
            <p:txBody>
              <a:bodyPr anchorCtr="0" anchor="t"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1360"/>
                  <a:buFont typeface="Arial"/>
                  <a:buNone/>
                </a:pPr>
                <a:r>
                  <a:rPr b="1" i="0" lang="en" sz="1359" u="none" cap="none" strike="noStrike">
                    <a:solidFill>
                      <a:srgbClr val="274E13"/>
                    </a:solidFill>
                    <a:latin typeface="Arial"/>
                    <a:ea typeface="Arial"/>
                    <a:cs typeface="Arial"/>
                    <a:sym typeface="Arial"/>
                  </a:rPr>
                  <a:t>Kozak</a:t>
                </a:r>
                <a:endParaRPr b="1" i="0" sz="1359" u="none" cap="none" strike="noStrike">
                  <a:solidFill>
                    <a:srgbClr val="274E13"/>
                  </a:solidFill>
                  <a:latin typeface="Arial"/>
                  <a:ea typeface="Arial"/>
                  <a:cs typeface="Arial"/>
                  <a:sym typeface="Arial"/>
                </a:endParaRPr>
              </a:p>
            </p:txBody>
          </p:sp>
          <p:cxnSp>
            <p:nvCxnSpPr>
              <p:cNvPr id="85" name="Google Shape;85;g386c0a6141c_1_0"/>
              <p:cNvCxnSpPr/>
              <p:nvPr/>
            </p:nvCxnSpPr>
            <p:spPr>
              <a:xfrm>
                <a:off x="21987642" y="15109529"/>
                <a:ext cx="734700" cy="3600"/>
              </a:xfrm>
              <a:prstGeom prst="straightConnector1">
                <a:avLst/>
              </a:prstGeom>
              <a:noFill/>
              <a:ln cap="flat" cmpd="sng" w="16175">
                <a:solidFill>
                  <a:srgbClr val="6FA8DC"/>
                </a:solidFill>
                <a:prstDash val="solid"/>
                <a:round/>
                <a:headEnd len="sm" w="sm" type="none"/>
                <a:tailEnd len="med" w="med" type="triangle"/>
              </a:ln>
            </p:spPr>
          </p:cxnSp>
          <p:sp>
            <p:nvSpPr>
              <p:cNvPr id="86" name="Google Shape;86;g386c0a6141c_1_0"/>
              <p:cNvSpPr txBox="1"/>
              <p:nvPr/>
            </p:nvSpPr>
            <p:spPr>
              <a:xfrm>
                <a:off x="22139434" y="14637541"/>
                <a:ext cx="1755000" cy="574800"/>
              </a:xfrm>
              <a:prstGeom prst="rect">
                <a:avLst/>
              </a:prstGeom>
              <a:noFill/>
              <a:ln>
                <a:noFill/>
              </a:ln>
            </p:spPr>
            <p:txBody>
              <a:bodyPr anchorCtr="0" anchor="t" bIns="51925" lIns="51925" spcFirstLastPara="1" rIns="51925" wrap="square" tIns="51925">
                <a:noAutofit/>
              </a:bodyPr>
              <a:lstStyle/>
              <a:p>
                <a:pPr indent="0" lvl="0" marL="0" marR="0" rtl="0" algn="l">
                  <a:lnSpc>
                    <a:spcPct val="100000"/>
                  </a:lnSpc>
                  <a:spcBef>
                    <a:spcPts val="0"/>
                  </a:spcBef>
                  <a:spcAft>
                    <a:spcPts val="0"/>
                  </a:spcAft>
                  <a:buClr>
                    <a:srgbClr val="000000"/>
                  </a:buClr>
                  <a:buSzPts val="1360"/>
                  <a:buFont typeface="Arial"/>
                  <a:buNone/>
                </a:pPr>
                <a:r>
                  <a:rPr b="1" i="0" lang="en" sz="1359" u="none" cap="none" strike="noStrike">
                    <a:solidFill>
                      <a:srgbClr val="6FA8DC"/>
                    </a:solidFill>
                    <a:latin typeface="Arial"/>
                    <a:ea typeface="Arial"/>
                    <a:cs typeface="Arial"/>
                    <a:sym typeface="Arial"/>
                  </a:rPr>
                  <a:t>CYC1 Terminator</a:t>
                </a:r>
                <a:endParaRPr b="1" i="0" sz="1359" u="none" cap="none" strike="noStrike">
                  <a:solidFill>
                    <a:srgbClr val="6FA8DC"/>
                  </a:solidFill>
                  <a:latin typeface="Arial"/>
                  <a:ea typeface="Arial"/>
                  <a:cs typeface="Arial"/>
                  <a:sym typeface="Arial"/>
                </a:endParaRPr>
              </a:p>
            </p:txBody>
          </p:sp>
          <p:cxnSp>
            <p:nvCxnSpPr>
              <p:cNvPr id="87" name="Google Shape;87;g386c0a6141c_1_0"/>
              <p:cNvCxnSpPr>
                <a:stCxn id="78" idx="1"/>
              </p:cNvCxnSpPr>
              <p:nvPr/>
            </p:nvCxnSpPr>
            <p:spPr>
              <a:xfrm>
                <a:off x="21141765" y="16773519"/>
                <a:ext cx="627000" cy="479700"/>
              </a:xfrm>
              <a:prstGeom prst="straightConnector1">
                <a:avLst/>
              </a:prstGeom>
              <a:noFill/>
              <a:ln cap="flat" cmpd="sng" w="16175">
                <a:solidFill>
                  <a:srgbClr val="FF0000"/>
                </a:solidFill>
                <a:prstDash val="solid"/>
                <a:round/>
                <a:headEnd len="sm" w="sm" type="none"/>
                <a:tailEnd len="med" w="med" type="triangle"/>
              </a:ln>
            </p:spPr>
          </p:cxnSp>
          <p:sp>
            <p:nvSpPr>
              <p:cNvPr id="88" name="Google Shape;88;g386c0a6141c_1_0"/>
              <p:cNvSpPr txBox="1"/>
              <p:nvPr/>
            </p:nvSpPr>
            <p:spPr>
              <a:xfrm>
                <a:off x="21499963" y="17243350"/>
                <a:ext cx="1562100" cy="612000"/>
              </a:xfrm>
              <a:prstGeom prst="rect">
                <a:avLst/>
              </a:prstGeom>
              <a:noFill/>
              <a:ln>
                <a:noFill/>
              </a:ln>
            </p:spPr>
            <p:txBody>
              <a:bodyPr anchorCtr="0" anchor="t"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1360"/>
                  <a:buFont typeface="Arial"/>
                  <a:buNone/>
                </a:pPr>
                <a:r>
                  <a:rPr b="1" i="0" lang="en" sz="1359" u="none" cap="none" strike="noStrike">
                    <a:solidFill>
                      <a:srgbClr val="FF0000"/>
                    </a:solidFill>
                    <a:latin typeface="Arial"/>
                    <a:ea typeface="Arial"/>
                    <a:cs typeface="Arial"/>
                    <a:sym typeface="Arial"/>
                  </a:rPr>
                  <a:t>pUC ori</a:t>
                </a:r>
                <a:endParaRPr b="1" i="0" sz="1359" u="none" cap="none" strike="noStrike">
                  <a:solidFill>
                    <a:srgbClr val="FF0000"/>
                  </a:solidFill>
                  <a:latin typeface="Arial"/>
                  <a:ea typeface="Arial"/>
                  <a:cs typeface="Arial"/>
                  <a:sym typeface="Arial"/>
                </a:endParaRPr>
              </a:p>
            </p:txBody>
          </p:sp>
          <p:cxnSp>
            <p:nvCxnSpPr>
              <p:cNvPr id="89" name="Google Shape;89;g386c0a6141c_1_0"/>
              <p:cNvCxnSpPr>
                <a:stCxn id="77" idx="1"/>
                <a:endCxn id="90" idx="0"/>
              </p:cNvCxnSpPr>
              <p:nvPr/>
            </p:nvCxnSpPr>
            <p:spPr>
              <a:xfrm flipH="1">
                <a:off x="19513333" y="17222084"/>
                <a:ext cx="38700" cy="702600"/>
              </a:xfrm>
              <a:prstGeom prst="straightConnector1">
                <a:avLst/>
              </a:prstGeom>
              <a:noFill/>
              <a:ln cap="flat" cmpd="sng" w="16175">
                <a:solidFill>
                  <a:srgbClr val="F1C232"/>
                </a:solidFill>
                <a:prstDash val="solid"/>
                <a:round/>
                <a:headEnd len="sm" w="sm" type="none"/>
                <a:tailEnd len="med" w="med" type="triangle"/>
              </a:ln>
            </p:spPr>
          </p:cxnSp>
          <p:sp>
            <p:nvSpPr>
              <p:cNvPr id="90" name="Google Shape;90;g386c0a6141c_1_0"/>
              <p:cNvSpPr txBox="1"/>
              <p:nvPr/>
            </p:nvSpPr>
            <p:spPr>
              <a:xfrm>
                <a:off x="17470419" y="17924747"/>
                <a:ext cx="4086000" cy="642300"/>
              </a:xfrm>
              <a:prstGeom prst="rect">
                <a:avLst/>
              </a:prstGeom>
              <a:noFill/>
              <a:ln>
                <a:noFill/>
              </a:ln>
            </p:spPr>
            <p:txBody>
              <a:bodyPr anchorCtr="0" anchor="t" bIns="51925" lIns="51925" spcFirstLastPara="1" rIns="51925" wrap="square" tIns="51925">
                <a:noAutofit/>
              </a:bodyPr>
              <a:lstStyle/>
              <a:p>
                <a:pPr indent="0" lvl="0" marL="0" marR="0" rtl="0" algn="l">
                  <a:lnSpc>
                    <a:spcPct val="100000"/>
                  </a:lnSpc>
                  <a:spcBef>
                    <a:spcPts val="0"/>
                  </a:spcBef>
                  <a:spcAft>
                    <a:spcPts val="0"/>
                  </a:spcAft>
                  <a:buClr>
                    <a:srgbClr val="000000"/>
                  </a:buClr>
                  <a:buSzPts val="1360"/>
                  <a:buFont typeface="Arial"/>
                  <a:buNone/>
                </a:pPr>
                <a:r>
                  <a:rPr b="1" i="0" lang="en" sz="1359" u="none" cap="none" strike="noStrike">
                    <a:solidFill>
                      <a:srgbClr val="F1C232"/>
                    </a:solidFill>
                    <a:latin typeface="Arial"/>
                    <a:ea typeface="Arial"/>
                    <a:cs typeface="Arial"/>
                    <a:sym typeface="Arial"/>
                  </a:rPr>
                  <a:t>Ampicillin-resistant Gene</a:t>
                </a:r>
                <a:endParaRPr b="1" i="0" sz="1359" u="none" cap="none" strike="noStrike">
                  <a:solidFill>
                    <a:srgbClr val="F1C232"/>
                  </a:solidFill>
                  <a:latin typeface="Arial"/>
                  <a:ea typeface="Arial"/>
                  <a:cs typeface="Arial"/>
                  <a:sym typeface="Arial"/>
                </a:endParaRPr>
              </a:p>
            </p:txBody>
          </p:sp>
          <p:cxnSp>
            <p:nvCxnSpPr>
              <p:cNvPr id="91" name="Google Shape;91;g386c0a6141c_1_0"/>
              <p:cNvCxnSpPr/>
              <p:nvPr/>
            </p:nvCxnSpPr>
            <p:spPr>
              <a:xfrm rot="10800000">
                <a:off x="16768877" y="14017564"/>
                <a:ext cx="926100" cy="185400"/>
              </a:xfrm>
              <a:prstGeom prst="straightConnector1">
                <a:avLst/>
              </a:prstGeom>
              <a:noFill/>
              <a:ln cap="flat" cmpd="sng" w="16175">
                <a:solidFill>
                  <a:srgbClr val="E69138"/>
                </a:solidFill>
                <a:prstDash val="solid"/>
                <a:round/>
                <a:headEnd len="sm" w="sm" type="none"/>
                <a:tailEnd len="med" w="med" type="triangle"/>
              </a:ln>
            </p:spPr>
          </p:cxnSp>
          <p:sp>
            <p:nvSpPr>
              <p:cNvPr id="92" name="Google Shape;92;g386c0a6141c_1_0"/>
              <p:cNvSpPr txBox="1"/>
              <p:nvPr/>
            </p:nvSpPr>
            <p:spPr>
              <a:xfrm>
                <a:off x="15460654" y="13736066"/>
                <a:ext cx="1562100" cy="612000"/>
              </a:xfrm>
              <a:prstGeom prst="rect">
                <a:avLst/>
              </a:prstGeom>
              <a:noFill/>
              <a:ln>
                <a:noFill/>
              </a:ln>
            </p:spPr>
            <p:txBody>
              <a:bodyPr anchorCtr="0" anchor="t" bIns="51925" lIns="51925" spcFirstLastPara="1" rIns="51925" wrap="square" tIns="51925">
                <a:noAutofit/>
              </a:bodyPr>
              <a:lstStyle/>
              <a:p>
                <a:pPr indent="0" lvl="0" marL="0" marR="0" rtl="0" algn="ctr">
                  <a:lnSpc>
                    <a:spcPct val="100000"/>
                  </a:lnSpc>
                  <a:spcBef>
                    <a:spcPts val="0"/>
                  </a:spcBef>
                  <a:spcAft>
                    <a:spcPts val="0"/>
                  </a:spcAft>
                  <a:buClr>
                    <a:srgbClr val="000000"/>
                  </a:buClr>
                  <a:buSzPts val="1360"/>
                  <a:buFont typeface="Arial"/>
                  <a:buNone/>
                </a:pPr>
                <a:r>
                  <a:rPr b="1" i="0" lang="en" sz="1359" u="none" cap="none" strike="noStrike">
                    <a:solidFill>
                      <a:srgbClr val="E69138"/>
                    </a:solidFill>
                    <a:latin typeface="Arial"/>
                    <a:ea typeface="Arial"/>
                    <a:cs typeface="Arial"/>
                    <a:sym typeface="Arial"/>
                  </a:rPr>
                  <a:t>2μ ori</a:t>
                </a:r>
                <a:endParaRPr b="1" i="0" sz="1359" u="none" cap="none" strike="noStrike">
                  <a:solidFill>
                    <a:srgbClr val="E69138"/>
                  </a:solidFill>
                  <a:latin typeface="Arial"/>
                  <a:ea typeface="Arial"/>
                  <a:cs typeface="Arial"/>
                  <a:sym typeface="Arial"/>
                </a:endParaRPr>
              </a:p>
            </p:txBody>
          </p:sp>
          <p:sp>
            <p:nvSpPr>
              <p:cNvPr id="93" name="Google Shape;93;g386c0a6141c_1_0"/>
              <p:cNvSpPr txBox="1"/>
              <p:nvPr/>
            </p:nvSpPr>
            <p:spPr>
              <a:xfrm>
                <a:off x="14327457" y="16493432"/>
                <a:ext cx="3711900" cy="883800"/>
              </a:xfrm>
              <a:prstGeom prst="rect">
                <a:avLst/>
              </a:prstGeom>
              <a:noFill/>
              <a:ln>
                <a:noFill/>
              </a:ln>
            </p:spPr>
            <p:txBody>
              <a:bodyPr anchorCtr="0" anchor="t" bIns="51925" lIns="51925" spcFirstLastPara="1" rIns="51925" wrap="square" tIns="51925">
                <a:noAutofit/>
              </a:bodyPr>
              <a:lstStyle/>
              <a:p>
                <a:pPr indent="0" lvl="0" marL="0" marR="0" rtl="0" algn="l">
                  <a:lnSpc>
                    <a:spcPct val="100000"/>
                  </a:lnSpc>
                  <a:spcBef>
                    <a:spcPts val="0"/>
                  </a:spcBef>
                  <a:spcAft>
                    <a:spcPts val="0"/>
                  </a:spcAft>
                  <a:buClr>
                    <a:srgbClr val="000000"/>
                  </a:buClr>
                  <a:buSzPts val="1360"/>
                  <a:buFont typeface="Arial"/>
                  <a:buNone/>
                </a:pPr>
                <a:r>
                  <a:rPr b="1" i="0" lang="en" sz="1359" u="none" cap="none" strike="noStrike">
                    <a:solidFill>
                      <a:srgbClr val="0000FF"/>
                    </a:solidFill>
                    <a:latin typeface="Arial"/>
                    <a:ea typeface="Arial"/>
                    <a:cs typeface="Arial"/>
                    <a:sym typeface="Arial"/>
                  </a:rPr>
                  <a:t>Orotidine-5'-phosphate decarboxylase (URA3) gene marker</a:t>
                </a:r>
                <a:endParaRPr b="1" i="0" sz="1359" u="none" cap="none" strike="noStrike">
                  <a:solidFill>
                    <a:srgbClr val="0000FF"/>
                  </a:solidFill>
                  <a:latin typeface="Arial"/>
                  <a:ea typeface="Arial"/>
                  <a:cs typeface="Arial"/>
                  <a:sym typeface="Arial"/>
                </a:endParaRPr>
              </a:p>
            </p:txBody>
          </p:sp>
        </p:grpSp>
        <p:cxnSp>
          <p:nvCxnSpPr>
            <p:cNvPr id="94" name="Google Shape;94;g386c0a6141c_1_0"/>
            <p:cNvCxnSpPr>
              <a:stCxn id="72" idx="0"/>
            </p:cNvCxnSpPr>
            <p:nvPr/>
          </p:nvCxnSpPr>
          <p:spPr>
            <a:xfrm flipH="1">
              <a:off x="21679019" y="15478945"/>
              <a:ext cx="29700" cy="281700"/>
            </a:xfrm>
            <a:prstGeom prst="straightConnector1">
              <a:avLst/>
            </a:prstGeom>
            <a:noFill/>
            <a:ln cap="flat" cmpd="sng" w="32150">
              <a:solidFill>
                <a:srgbClr val="6D9EEB"/>
              </a:solidFill>
              <a:prstDash val="solid"/>
              <a:round/>
              <a:headEnd len="sm" w="sm" type="none"/>
              <a:tailEnd len="med" w="med" type="triangle"/>
            </a:ln>
          </p:spPr>
        </p:cxnSp>
        <p:cxnSp>
          <p:nvCxnSpPr>
            <p:cNvPr id="95" name="Google Shape;95;g386c0a6141c_1_0"/>
            <p:cNvCxnSpPr/>
            <p:nvPr/>
          </p:nvCxnSpPr>
          <p:spPr>
            <a:xfrm flipH="1" rot="10800000">
              <a:off x="19783425" y="13954200"/>
              <a:ext cx="324000" cy="142800"/>
            </a:xfrm>
            <a:prstGeom prst="straightConnector1">
              <a:avLst/>
            </a:prstGeom>
            <a:noFill/>
            <a:ln cap="flat" cmpd="sng" w="32150">
              <a:solidFill>
                <a:srgbClr val="E69138"/>
              </a:solidFill>
              <a:prstDash val="solid"/>
              <a:round/>
              <a:headEnd len="sm" w="sm" type="none"/>
              <a:tailEnd len="med" w="med" type="triangle"/>
            </a:ln>
          </p:spPr>
        </p:cxnSp>
        <p:cxnSp>
          <p:nvCxnSpPr>
            <p:cNvPr id="96" name="Google Shape;96;g386c0a6141c_1_0"/>
            <p:cNvCxnSpPr/>
            <p:nvPr/>
          </p:nvCxnSpPr>
          <p:spPr>
            <a:xfrm>
              <a:off x="19629417" y="16140355"/>
              <a:ext cx="246600" cy="242100"/>
            </a:xfrm>
            <a:prstGeom prst="straightConnector1">
              <a:avLst/>
            </a:prstGeom>
            <a:noFill/>
            <a:ln cap="flat" cmpd="sng" w="32150">
              <a:solidFill>
                <a:srgbClr val="0000FF"/>
              </a:solidFill>
              <a:prstDash val="solid"/>
              <a:round/>
              <a:headEnd len="sm" w="sm" type="none"/>
              <a:tailEnd len="med" w="med" type="triangle"/>
            </a:ln>
          </p:spPr>
        </p:cxnSp>
        <p:cxnSp>
          <p:nvCxnSpPr>
            <p:cNvPr id="97" name="Google Shape;97;g386c0a6141c_1_0"/>
            <p:cNvCxnSpPr/>
            <p:nvPr/>
          </p:nvCxnSpPr>
          <p:spPr>
            <a:xfrm flipH="1" rot="10800000">
              <a:off x="21478994" y="15744820"/>
              <a:ext cx="209400" cy="234900"/>
            </a:xfrm>
            <a:prstGeom prst="straightConnector1">
              <a:avLst/>
            </a:prstGeom>
            <a:noFill/>
            <a:ln cap="flat" cmpd="sng" w="32150">
              <a:solidFill>
                <a:srgbClr val="FF0000"/>
              </a:solidFill>
              <a:prstDash val="solid"/>
              <a:round/>
              <a:headEnd len="sm" w="sm" type="none"/>
              <a:tailEnd len="med" w="med" type="triangle"/>
            </a:ln>
          </p:spPr>
        </p:cxnSp>
        <p:cxnSp>
          <p:nvCxnSpPr>
            <p:cNvPr id="98" name="Google Shape;98;g386c0a6141c_1_0"/>
            <p:cNvCxnSpPr>
              <a:stCxn id="74" idx="0"/>
              <a:endCxn id="73" idx="2"/>
            </p:cNvCxnSpPr>
            <p:nvPr/>
          </p:nvCxnSpPr>
          <p:spPr>
            <a:xfrm>
              <a:off x="20799088" y="13961154"/>
              <a:ext cx="375300" cy="127200"/>
            </a:xfrm>
            <a:prstGeom prst="straightConnector1">
              <a:avLst/>
            </a:prstGeom>
            <a:noFill/>
            <a:ln cap="flat" cmpd="sng" w="32150">
              <a:solidFill>
                <a:srgbClr val="FF00FF"/>
              </a:solidFill>
              <a:prstDash val="solid"/>
              <a:round/>
              <a:headEnd len="sm" w="sm" type="none"/>
              <a:tailEnd len="med" w="med" type="triangle"/>
            </a:ln>
          </p:spPr>
        </p:cxnSp>
        <p:cxnSp>
          <p:nvCxnSpPr>
            <p:cNvPr id="99" name="Google Shape;99;g386c0a6141c_1_0"/>
            <p:cNvCxnSpPr>
              <a:stCxn id="73" idx="0"/>
              <a:endCxn id="72" idx="2"/>
            </p:cNvCxnSpPr>
            <p:nvPr/>
          </p:nvCxnSpPr>
          <p:spPr>
            <a:xfrm>
              <a:off x="21604408" y="14609718"/>
              <a:ext cx="104400" cy="330300"/>
            </a:xfrm>
            <a:prstGeom prst="straightConnector1">
              <a:avLst/>
            </a:prstGeom>
            <a:noFill/>
            <a:ln cap="flat" cmpd="sng" w="32150">
              <a:solidFill>
                <a:srgbClr val="38761D"/>
              </a:solidFill>
              <a:prstDash val="solid"/>
              <a:round/>
              <a:headEnd len="sm" w="sm" type="none"/>
              <a:tailEnd len="med" w="med" type="triangle"/>
            </a:ln>
          </p:spPr>
        </p:cxnSp>
        <p:cxnSp>
          <p:nvCxnSpPr>
            <p:cNvPr id="100" name="Google Shape;100;g386c0a6141c_1_0"/>
            <p:cNvCxnSpPr>
              <a:endCxn id="78" idx="0"/>
            </p:cNvCxnSpPr>
            <p:nvPr/>
          </p:nvCxnSpPr>
          <p:spPr>
            <a:xfrm flipH="1" rot="10800000">
              <a:off x="20677434" y="16340351"/>
              <a:ext cx="323100" cy="136800"/>
            </a:xfrm>
            <a:prstGeom prst="straightConnector1">
              <a:avLst/>
            </a:prstGeom>
            <a:noFill/>
            <a:ln cap="flat" cmpd="sng" w="32150">
              <a:solidFill>
                <a:srgbClr val="F1C232"/>
              </a:solidFill>
              <a:prstDash val="solid"/>
              <a:round/>
              <a:headEnd len="sm" w="sm" type="none"/>
              <a:tailEnd len="med" w="med" type="triangle"/>
            </a:ln>
          </p:spPr>
        </p:cxnSp>
      </p:grpSp>
      <p:sp>
        <p:nvSpPr>
          <p:cNvPr id="101" name="Google Shape;101;g386c0a6141c_1_0"/>
          <p:cNvSpPr txBox="1"/>
          <p:nvPr/>
        </p:nvSpPr>
        <p:spPr>
          <a:xfrm>
            <a:off x="13066075" y="3373855"/>
            <a:ext cx="5385600" cy="1059900"/>
          </a:xfrm>
          <a:prstGeom prst="rect">
            <a:avLst/>
          </a:prstGeom>
          <a:noFill/>
          <a:ln cap="flat" cmpd="sng" w="28575">
            <a:solidFill>
              <a:srgbClr val="1B1B1B"/>
            </a:solidFill>
            <a:prstDash val="solid"/>
            <a:round/>
            <a:headEnd len="sm" w="sm" type="none"/>
            <a:tailEnd len="sm" w="sm" type="none"/>
          </a:ln>
        </p:spPr>
        <p:txBody>
          <a:bodyPr anchorCtr="0" anchor="t" bIns="91425" lIns="91425" spcFirstLastPara="1" rIns="91425" wrap="square" tIns="91425">
            <a:noAutofit/>
          </a:bodyPr>
          <a:lstStyle/>
          <a:p>
            <a:pPr indent="-406400" lvl="0" marL="457200" marR="0" rtl="0" algn="ctr">
              <a:lnSpc>
                <a:spcPct val="100000"/>
              </a:lnSpc>
              <a:spcBef>
                <a:spcPts val="0"/>
              </a:spcBef>
              <a:spcAft>
                <a:spcPts val="0"/>
              </a:spcAft>
              <a:buClr>
                <a:srgbClr val="FF0000"/>
              </a:buClr>
              <a:buSzPts val="2800"/>
              <a:buFont typeface="Calibri"/>
              <a:buAutoNum type="arabicPeriod"/>
            </a:pPr>
            <a:r>
              <a:rPr b="1" i="0" lang="en" sz="2800" u="none" cap="none" strike="noStrike">
                <a:solidFill>
                  <a:srgbClr val="FF0000"/>
                </a:solidFill>
                <a:latin typeface="Calibri"/>
                <a:ea typeface="Calibri"/>
                <a:cs typeface="Calibri"/>
                <a:sym typeface="Calibri"/>
              </a:rPr>
              <a:t>Finding Conserved Sequences </a:t>
            </a:r>
            <a:r>
              <a:rPr b="1" lang="en" sz="2800">
                <a:solidFill>
                  <a:srgbClr val="FF0000"/>
                </a:solidFill>
                <a:latin typeface="Calibri"/>
                <a:ea typeface="Calibri"/>
                <a:cs typeface="Calibri"/>
                <a:sym typeface="Calibri"/>
              </a:rPr>
              <a:t>Between</a:t>
            </a:r>
            <a:r>
              <a:rPr b="1" i="0" lang="en" sz="2800" u="none" cap="none" strike="noStrike">
                <a:solidFill>
                  <a:srgbClr val="FF0000"/>
                </a:solidFill>
                <a:latin typeface="Calibri"/>
                <a:ea typeface="Calibri"/>
                <a:cs typeface="Calibri"/>
                <a:sym typeface="Calibri"/>
              </a:rPr>
              <a:t> 3</a:t>
            </a:r>
            <a:r>
              <a:rPr b="1" lang="en" sz="2800">
                <a:solidFill>
                  <a:srgbClr val="FF0000"/>
                </a:solidFill>
                <a:latin typeface="Calibri"/>
                <a:ea typeface="Calibri"/>
                <a:cs typeface="Calibri"/>
                <a:sym typeface="Calibri"/>
              </a:rPr>
              <a:t> Viral NS5 Genomes</a:t>
            </a:r>
            <a:endParaRPr b="1" i="0" sz="2800" u="none" cap="none" strike="noStrike">
              <a:solidFill>
                <a:srgbClr val="FF0000"/>
              </a:solidFill>
              <a:latin typeface="Calibri"/>
              <a:ea typeface="Calibri"/>
              <a:cs typeface="Calibri"/>
              <a:sym typeface="Calibri"/>
            </a:endParaRPr>
          </a:p>
        </p:txBody>
      </p:sp>
      <p:sp>
        <p:nvSpPr>
          <p:cNvPr id="102" name="Google Shape;102;g386c0a6141c_1_0"/>
          <p:cNvSpPr txBox="1"/>
          <p:nvPr/>
        </p:nvSpPr>
        <p:spPr>
          <a:xfrm>
            <a:off x="19042601" y="6266502"/>
            <a:ext cx="5451600" cy="1059900"/>
          </a:xfrm>
          <a:prstGeom prst="rect">
            <a:avLst/>
          </a:prstGeom>
          <a:noFill/>
          <a:ln cap="flat" cmpd="sng" w="28575">
            <a:solidFill>
              <a:srgbClr val="1B1B1B"/>
            </a:solidFill>
            <a:prstDash val="solid"/>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800"/>
              <a:buFont typeface="Arial"/>
              <a:buNone/>
            </a:pPr>
            <a:r>
              <a:rPr b="1" i="0" lang="en" sz="2800" u="none" cap="none" strike="noStrike">
                <a:solidFill>
                  <a:srgbClr val="FF0000"/>
                </a:solidFill>
                <a:latin typeface="Calibri"/>
                <a:ea typeface="Calibri"/>
                <a:cs typeface="Calibri"/>
                <a:sym typeface="Calibri"/>
              </a:rPr>
              <a:t>2.  Finding The Optimal Strand Using ViennaRNA</a:t>
            </a:r>
            <a:endParaRPr b="1" i="0" sz="2800" u="none" cap="none" strike="noStrike">
              <a:solidFill>
                <a:srgbClr val="FF0000"/>
              </a:solidFill>
              <a:latin typeface="Calibri"/>
              <a:ea typeface="Calibri"/>
              <a:cs typeface="Calibri"/>
              <a:sym typeface="Calibri"/>
            </a:endParaRPr>
          </a:p>
        </p:txBody>
      </p:sp>
      <p:sp>
        <p:nvSpPr>
          <p:cNvPr id="103" name="Google Shape;103;g386c0a6141c_1_0"/>
          <p:cNvSpPr txBox="1"/>
          <p:nvPr/>
        </p:nvSpPr>
        <p:spPr>
          <a:xfrm>
            <a:off x="13066201" y="4570102"/>
            <a:ext cx="5385600" cy="2366700"/>
          </a:xfrm>
          <a:prstGeom prst="rect">
            <a:avLst/>
          </a:prstGeom>
          <a:noFill/>
          <a:ln cap="flat" cmpd="sng" w="28575">
            <a:solidFill>
              <a:srgbClr val="0000FF"/>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Figure 1: </a:t>
            </a:r>
            <a:r>
              <a:rPr b="0" i="0" lang="en" sz="2800" u="none" cap="none" strike="noStrike">
                <a:solidFill>
                  <a:schemeClr val="dk1"/>
                </a:solidFill>
                <a:latin typeface="Calibri"/>
                <a:ea typeface="Calibri"/>
                <a:cs typeface="Calibri"/>
                <a:sym typeface="Calibri"/>
              </a:rPr>
              <a:t>Using Clustal as an aid, we identified 4 conserved sequences from the 3 NS5 polymerase genomes of Zika, Dengue, and Yellow Fever.</a:t>
            </a:r>
            <a:endParaRPr b="0" i="0" sz="2800" u="none" cap="none" strike="noStrike">
              <a:solidFill>
                <a:schemeClr val="dk1"/>
              </a:solidFill>
              <a:latin typeface="Calibri"/>
              <a:ea typeface="Calibri"/>
              <a:cs typeface="Calibri"/>
              <a:sym typeface="Calibri"/>
            </a:endParaRPr>
          </a:p>
        </p:txBody>
      </p:sp>
      <p:cxnSp>
        <p:nvCxnSpPr>
          <p:cNvPr id="104" name="Google Shape;104;g386c0a6141c_1_0"/>
          <p:cNvCxnSpPr/>
          <p:nvPr/>
        </p:nvCxnSpPr>
        <p:spPr>
          <a:xfrm flipH="1">
            <a:off x="18454601" y="4743977"/>
            <a:ext cx="588000" cy="593100"/>
          </a:xfrm>
          <a:prstGeom prst="straightConnector1">
            <a:avLst/>
          </a:prstGeom>
          <a:noFill/>
          <a:ln cap="flat" cmpd="sng" w="19050">
            <a:solidFill>
              <a:srgbClr val="0000FF"/>
            </a:solidFill>
            <a:prstDash val="dash"/>
            <a:round/>
            <a:headEnd len="sm" w="sm" type="none"/>
            <a:tailEnd len="med" w="med" type="triangle"/>
          </a:ln>
        </p:spPr>
      </p:cxnSp>
      <p:grpSp>
        <p:nvGrpSpPr>
          <p:cNvPr id="105" name="Google Shape;105;g386c0a6141c_1_0"/>
          <p:cNvGrpSpPr/>
          <p:nvPr/>
        </p:nvGrpSpPr>
        <p:grpSpPr>
          <a:xfrm>
            <a:off x="13295518" y="7024302"/>
            <a:ext cx="4941383" cy="867229"/>
            <a:chOff x="12068175" y="9794350"/>
            <a:chExt cx="5013578" cy="879900"/>
          </a:xfrm>
        </p:grpSpPr>
        <p:grpSp>
          <p:nvGrpSpPr>
            <p:cNvPr id="106" name="Google Shape;106;g386c0a6141c_1_0"/>
            <p:cNvGrpSpPr/>
            <p:nvPr/>
          </p:nvGrpSpPr>
          <p:grpSpPr>
            <a:xfrm>
              <a:off x="12068175" y="9794350"/>
              <a:ext cx="5013578" cy="879900"/>
              <a:chOff x="12068175" y="9794350"/>
              <a:chExt cx="5013578" cy="879900"/>
            </a:xfrm>
          </p:grpSpPr>
          <p:sp>
            <p:nvSpPr>
              <p:cNvPr id="107" name="Google Shape;107;g386c0a6141c_1_0"/>
              <p:cNvSpPr/>
              <p:nvPr/>
            </p:nvSpPr>
            <p:spPr>
              <a:xfrm>
                <a:off x="12068175" y="9794350"/>
                <a:ext cx="5013300" cy="879900"/>
              </a:xfrm>
              <a:prstGeom prst="rect">
                <a:avLst/>
              </a:prstGeom>
              <a:noFill/>
              <a:ln cap="flat" cmpd="sng" w="18775">
                <a:solidFill>
                  <a:srgbClr val="0000FF"/>
                </a:solidFill>
                <a:prstDash val="solid"/>
                <a:round/>
                <a:headEnd len="sm" w="sm" type="none"/>
                <a:tailEnd len="sm" w="sm" type="none"/>
              </a:ln>
            </p:spPr>
            <p:txBody>
              <a:bodyPr anchorCtr="0" anchor="ctr" bIns="90100" lIns="90100" spcFirstLastPara="1" rIns="90100" wrap="square" tIns="90100">
                <a:noAutofit/>
              </a:bodyPr>
              <a:lstStyle/>
              <a:p>
                <a:pPr indent="0" lvl="0" marL="0" marR="0" rtl="0" algn="ctr">
                  <a:lnSpc>
                    <a:spcPct val="100000"/>
                  </a:lnSpc>
                  <a:spcBef>
                    <a:spcPts val="0"/>
                  </a:spcBef>
                  <a:spcAft>
                    <a:spcPts val="0"/>
                  </a:spcAft>
                  <a:buClr>
                    <a:srgbClr val="000000"/>
                  </a:buClr>
                  <a:buSzPts val="1379"/>
                  <a:buFont typeface="Arial"/>
                  <a:buNone/>
                </a:pPr>
                <a:r>
                  <a:t/>
                </a:r>
                <a:endParaRPr b="0" i="0" sz="1379" u="none" cap="none" strike="noStrike">
                  <a:solidFill>
                    <a:srgbClr val="000000"/>
                  </a:solidFill>
                  <a:latin typeface="Arial"/>
                  <a:ea typeface="Arial"/>
                  <a:cs typeface="Arial"/>
                  <a:sym typeface="Arial"/>
                </a:endParaRPr>
              </a:p>
            </p:txBody>
          </p:sp>
          <p:grpSp>
            <p:nvGrpSpPr>
              <p:cNvPr id="108" name="Google Shape;108;g386c0a6141c_1_0"/>
              <p:cNvGrpSpPr/>
              <p:nvPr/>
            </p:nvGrpSpPr>
            <p:grpSpPr>
              <a:xfrm>
                <a:off x="12119771" y="9838504"/>
                <a:ext cx="4961982" cy="808259"/>
                <a:chOff x="12119771" y="9838504"/>
                <a:chExt cx="4961982" cy="808259"/>
              </a:xfrm>
            </p:grpSpPr>
            <p:pic>
              <p:nvPicPr>
                <p:cNvPr id="109" name="Google Shape;109;g386c0a6141c_1_0"/>
                <p:cNvPicPr preferRelativeResize="0"/>
                <p:nvPr/>
              </p:nvPicPr>
              <p:blipFill rotWithShape="1">
                <a:blip r:embed="rId6">
                  <a:alphaModFix/>
                </a:blip>
                <a:srcRect b="0" l="0" r="0" t="0"/>
                <a:stretch/>
              </p:blipFill>
              <p:spPr>
                <a:xfrm>
                  <a:off x="12119771" y="9846697"/>
                  <a:ext cx="1256486" cy="794612"/>
                </a:xfrm>
                <a:prstGeom prst="rect">
                  <a:avLst/>
                </a:prstGeom>
                <a:noFill/>
                <a:ln>
                  <a:noFill/>
                </a:ln>
              </p:spPr>
            </p:pic>
            <p:pic>
              <p:nvPicPr>
                <p:cNvPr id="110" name="Google Shape;110;g386c0a6141c_1_0"/>
                <p:cNvPicPr preferRelativeResize="0"/>
                <p:nvPr/>
              </p:nvPicPr>
              <p:blipFill rotWithShape="1">
                <a:blip r:embed="rId7">
                  <a:alphaModFix/>
                </a:blip>
                <a:srcRect b="0" l="0" r="0" t="0"/>
                <a:stretch/>
              </p:blipFill>
              <p:spPr>
                <a:xfrm>
                  <a:off x="13805476" y="9841251"/>
                  <a:ext cx="1256480" cy="805512"/>
                </a:xfrm>
                <a:prstGeom prst="rect">
                  <a:avLst/>
                </a:prstGeom>
                <a:noFill/>
                <a:ln>
                  <a:noFill/>
                </a:ln>
              </p:spPr>
            </p:pic>
            <p:pic>
              <p:nvPicPr>
                <p:cNvPr id="111" name="Google Shape;111;g386c0a6141c_1_0"/>
                <p:cNvPicPr preferRelativeResize="0"/>
                <p:nvPr/>
              </p:nvPicPr>
              <p:blipFill rotWithShape="1">
                <a:blip r:embed="rId8">
                  <a:alphaModFix/>
                </a:blip>
                <a:srcRect b="0" l="0" r="0" t="0"/>
                <a:stretch/>
              </p:blipFill>
              <p:spPr>
                <a:xfrm>
                  <a:off x="15747440" y="9838504"/>
                  <a:ext cx="1334313" cy="805512"/>
                </a:xfrm>
                <a:prstGeom prst="rect">
                  <a:avLst/>
                </a:prstGeom>
                <a:noFill/>
                <a:ln>
                  <a:noFill/>
                </a:ln>
              </p:spPr>
            </p:pic>
            <p:grpSp>
              <p:nvGrpSpPr>
                <p:cNvPr id="112" name="Google Shape;112;g386c0a6141c_1_0"/>
                <p:cNvGrpSpPr/>
                <p:nvPr/>
              </p:nvGrpSpPr>
              <p:grpSpPr>
                <a:xfrm>
                  <a:off x="13371449" y="10147702"/>
                  <a:ext cx="374100" cy="291699"/>
                  <a:chOff x="13371449" y="10147702"/>
                  <a:chExt cx="374100" cy="291699"/>
                </a:xfrm>
              </p:grpSpPr>
              <p:sp>
                <p:nvSpPr>
                  <p:cNvPr id="113" name="Google Shape;113;g386c0a6141c_1_0"/>
                  <p:cNvSpPr/>
                  <p:nvPr/>
                </p:nvSpPr>
                <p:spPr>
                  <a:xfrm>
                    <a:off x="13371449" y="10147702"/>
                    <a:ext cx="374100" cy="152400"/>
                  </a:xfrm>
                  <a:prstGeom prst="rightArrow">
                    <a:avLst>
                      <a:gd fmla="val 50000" name="adj1"/>
                      <a:gd fmla="val 50000" name="adj2"/>
                    </a:avLst>
                  </a:prstGeom>
                  <a:solidFill>
                    <a:srgbClr val="0000FF"/>
                  </a:solidFill>
                  <a:ln cap="flat" cmpd="sng" w="9525">
                    <a:solidFill>
                      <a:schemeClr val="dk2"/>
                    </a:solidFill>
                    <a:prstDash val="solid"/>
                    <a:round/>
                    <a:headEnd len="sm" w="sm" type="none"/>
                    <a:tailEnd len="sm" w="sm" type="none"/>
                  </a:ln>
                </p:spPr>
                <p:txBody>
                  <a:bodyPr anchorCtr="0" anchor="ctr" bIns="52025" lIns="52025" spcFirstLastPara="1" rIns="52025" wrap="square" tIns="5202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sp>
                <p:nvSpPr>
                  <p:cNvPr id="114" name="Google Shape;114;g386c0a6141c_1_0"/>
                  <p:cNvSpPr/>
                  <p:nvPr/>
                </p:nvSpPr>
                <p:spPr>
                  <a:xfrm flipH="1">
                    <a:off x="13376938" y="10287001"/>
                    <a:ext cx="363000" cy="152400"/>
                  </a:xfrm>
                  <a:prstGeom prst="rightArrow">
                    <a:avLst>
                      <a:gd fmla="val 50000" name="adj1"/>
                      <a:gd fmla="val 50000" name="adj2"/>
                    </a:avLst>
                  </a:prstGeom>
                  <a:solidFill>
                    <a:srgbClr val="0000FF"/>
                  </a:solidFill>
                  <a:ln cap="flat" cmpd="sng" w="9525">
                    <a:solidFill>
                      <a:schemeClr val="dk2"/>
                    </a:solidFill>
                    <a:prstDash val="solid"/>
                    <a:round/>
                    <a:headEnd len="sm" w="sm" type="none"/>
                    <a:tailEnd len="sm" w="sm" type="none"/>
                  </a:ln>
                </p:spPr>
                <p:txBody>
                  <a:bodyPr anchorCtr="0" anchor="ctr" bIns="52025" lIns="52025" spcFirstLastPara="1" rIns="52025" wrap="square" tIns="5202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grpSp>
            <p:sp>
              <p:nvSpPr>
                <p:cNvPr id="115" name="Google Shape;115;g386c0a6141c_1_0"/>
                <p:cNvSpPr/>
                <p:nvPr/>
              </p:nvSpPr>
              <p:spPr>
                <a:xfrm>
                  <a:off x="15200599" y="10134602"/>
                  <a:ext cx="374100" cy="152400"/>
                </a:xfrm>
                <a:prstGeom prst="rightArrow">
                  <a:avLst>
                    <a:gd fmla="val 50000" name="adj1"/>
                    <a:gd fmla="val 50000" name="adj2"/>
                  </a:avLst>
                </a:prstGeom>
                <a:solidFill>
                  <a:srgbClr val="0000FF"/>
                </a:solidFill>
                <a:ln cap="flat" cmpd="sng" w="9525">
                  <a:solidFill>
                    <a:schemeClr val="dk2"/>
                  </a:solidFill>
                  <a:prstDash val="solid"/>
                  <a:round/>
                  <a:headEnd len="sm" w="sm" type="none"/>
                  <a:tailEnd len="sm" w="sm" type="none"/>
                </a:ln>
              </p:spPr>
              <p:txBody>
                <a:bodyPr anchorCtr="0" anchor="ctr" bIns="52025" lIns="52025" spcFirstLastPara="1" rIns="52025" wrap="square" tIns="5202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grpSp>
        </p:grpSp>
        <p:sp>
          <p:nvSpPr>
            <p:cNvPr id="116" name="Google Shape;116;g386c0a6141c_1_0"/>
            <p:cNvSpPr/>
            <p:nvPr/>
          </p:nvSpPr>
          <p:spPr>
            <a:xfrm flipH="1">
              <a:off x="15206150" y="10287001"/>
              <a:ext cx="363000" cy="152400"/>
            </a:xfrm>
            <a:prstGeom prst="rightArrow">
              <a:avLst>
                <a:gd fmla="val 50000" name="adj1"/>
                <a:gd fmla="val 50000" name="adj2"/>
              </a:avLst>
            </a:prstGeom>
            <a:solidFill>
              <a:srgbClr val="0000FF"/>
            </a:solidFill>
            <a:ln cap="flat" cmpd="sng" w="9525">
              <a:solidFill>
                <a:schemeClr val="dk2"/>
              </a:solidFill>
              <a:prstDash val="solid"/>
              <a:round/>
              <a:headEnd len="sm" w="sm" type="none"/>
              <a:tailEnd len="sm" w="sm" type="none"/>
            </a:ln>
          </p:spPr>
          <p:txBody>
            <a:bodyPr anchorCtr="0" anchor="ctr" bIns="52025" lIns="52025" spcFirstLastPara="1" rIns="52025" wrap="square" tIns="5202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grpSp>
      <p:grpSp>
        <p:nvGrpSpPr>
          <p:cNvPr id="117" name="Google Shape;117;g386c0a6141c_1_0"/>
          <p:cNvGrpSpPr/>
          <p:nvPr/>
        </p:nvGrpSpPr>
        <p:grpSpPr>
          <a:xfrm>
            <a:off x="13255633" y="8357604"/>
            <a:ext cx="5013779" cy="786807"/>
            <a:chOff x="17926050" y="9793825"/>
            <a:chExt cx="5607000" cy="879900"/>
          </a:xfrm>
        </p:grpSpPr>
        <p:sp>
          <p:nvSpPr>
            <p:cNvPr id="118" name="Google Shape;118;g386c0a6141c_1_0"/>
            <p:cNvSpPr/>
            <p:nvPr/>
          </p:nvSpPr>
          <p:spPr>
            <a:xfrm>
              <a:off x="17926050" y="9793825"/>
              <a:ext cx="5607000" cy="879900"/>
            </a:xfrm>
            <a:prstGeom prst="rect">
              <a:avLst/>
            </a:prstGeom>
            <a:noFill/>
            <a:ln cap="flat" cmpd="sng" w="114300">
              <a:solidFill>
                <a:srgbClr val="274E13"/>
              </a:solidFill>
              <a:prstDash val="solid"/>
              <a:round/>
              <a:headEnd len="sm" w="sm" type="none"/>
              <a:tailEnd len="sm" w="sm" type="none"/>
            </a:ln>
          </p:spPr>
          <p:txBody>
            <a:bodyPr anchorCtr="0" anchor="ctr" bIns="81750" lIns="81750" spcFirstLastPara="1" rIns="81750" wrap="square" tIns="81750">
              <a:noAutofit/>
            </a:bodyPr>
            <a:lstStyle/>
            <a:p>
              <a:pPr indent="0" lvl="0" marL="0" marR="0" rtl="0" algn="ctr">
                <a:lnSpc>
                  <a:spcPct val="100000"/>
                </a:lnSpc>
                <a:spcBef>
                  <a:spcPts val="0"/>
                </a:spcBef>
                <a:spcAft>
                  <a:spcPts val="0"/>
                </a:spcAft>
                <a:buClr>
                  <a:srgbClr val="000000"/>
                </a:buClr>
                <a:buSzPts val="1251"/>
                <a:buFont typeface="Arial"/>
                <a:buNone/>
              </a:pPr>
              <a:r>
                <a:t/>
              </a:r>
              <a:endParaRPr b="0" i="0" sz="1251" u="none" cap="none" strike="noStrike">
                <a:solidFill>
                  <a:srgbClr val="000000"/>
                </a:solidFill>
                <a:latin typeface="Arial"/>
                <a:ea typeface="Arial"/>
                <a:cs typeface="Arial"/>
                <a:sym typeface="Arial"/>
              </a:endParaRPr>
            </a:p>
          </p:txBody>
        </p:sp>
        <p:grpSp>
          <p:nvGrpSpPr>
            <p:cNvPr id="119" name="Google Shape;119;g386c0a6141c_1_0"/>
            <p:cNvGrpSpPr/>
            <p:nvPr/>
          </p:nvGrpSpPr>
          <p:grpSpPr>
            <a:xfrm>
              <a:off x="17972368" y="9827801"/>
              <a:ext cx="5524448" cy="815862"/>
              <a:chOff x="17972368" y="9827801"/>
              <a:chExt cx="5524448" cy="815862"/>
            </a:xfrm>
          </p:grpSpPr>
          <p:grpSp>
            <p:nvGrpSpPr>
              <p:cNvPr id="120" name="Google Shape;120;g386c0a6141c_1_0"/>
              <p:cNvGrpSpPr/>
              <p:nvPr/>
            </p:nvGrpSpPr>
            <p:grpSpPr>
              <a:xfrm>
                <a:off x="17972368" y="9827801"/>
                <a:ext cx="5524448" cy="815862"/>
                <a:chOff x="17972368" y="9827925"/>
                <a:chExt cx="6056181" cy="894389"/>
              </a:xfrm>
            </p:grpSpPr>
            <p:pic>
              <p:nvPicPr>
                <p:cNvPr id="121" name="Google Shape;121;g386c0a6141c_1_0"/>
                <p:cNvPicPr preferRelativeResize="0"/>
                <p:nvPr/>
              </p:nvPicPr>
              <p:blipFill rotWithShape="1">
                <a:blip r:embed="rId9">
                  <a:alphaModFix/>
                </a:blip>
                <a:srcRect b="0" l="0" r="0" t="0"/>
                <a:stretch/>
              </p:blipFill>
              <p:spPr>
                <a:xfrm>
                  <a:off x="17972368" y="9827925"/>
                  <a:ext cx="1520273" cy="879926"/>
                </a:xfrm>
                <a:prstGeom prst="rect">
                  <a:avLst/>
                </a:prstGeom>
                <a:noFill/>
                <a:ln>
                  <a:noFill/>
                </a:ln>
              </p:spPr>
            </p:pic>
            <p:pic>
              <p:nvPicPr>
                <p:cNvPr id="122" name="Google Shape;122;g386c0a6141c_1_0"/>
                <p:cNvPicPr preferRelativeResize="0"/>
                <p:nvPr/>
              </p:nvPicPr>
              <p:blipFill rotWithShape="1">
                <a:blip r:embed="rId10">
                  <a:alphaModFix/>
                </a:blip>
                <a:srcRect b="0" l="0" r="0" t="0"/>
                <a:stretch/>
              </p:blipFill>
              <p:spPr>
                <a:xfrm>
                  <a:off x="20203899" y="9833900"/>
                  <a:ext cx="1520276" cy="888414"/>
                </a:xfrm>
                <a:prstGeom prst="rect">
                  <a:avLst/>
                </a:prstGeom>
                <a:noFill/>
                <a:ln>
                  <a:noFill/>
                </a:ln>
              </p:spPr>
            </p:pic>
            <p:pic>
              <p:nvPicPr>
                <p:cNvPr id="123" name="Google Shape;123;g386c0a6141c_1_0"/>
                <p:cNvPicPr preferRelativeResize="0"/>
                <p:nvPr/>
              </p:nvPicPr>
              <p:blipFill rotWithShape="1">
                <a:blip r:embed="rId11">
                  <a:alphaModFix/>
                </a:blip>
                <a:srcRect b="0" l="0" r="0" t="0"/>
                <a:stretch/>
              </p:blipFill>
              <p:spPr>
                <a:xfrm>
                  <a:off x="22508275" y="9838988"/>
                  <a:ext cx="1520274" cy="878253"/>
                </a:xfrm>
                <a:prstGeom prst="rect">
                  <a:avLst/>
                </a:prstGeom>
                <a:noFill/>
                <a:ln>
                  <a:noFill/>
                </a:ln>
              </p:spPr>
            </p:pic>
          </p:grpSp>
          <p:sp>
            <p:nvSpPr>
              <p:cNvPr id="124" name="Google Shape;124;g386c0a6141c_1_0"/>
              <p:cNvSpPr/>
              <p:nvPr/>
            </p:nvSpPr>
            <p:spPr>
              <a:xfrm>
                <a:off x="19475149" y="10083339"/>
                <a:ext cx="374100" cy="152400"/>
              </a:xfrm>
              <a:prstGeom prst="rightArrow">
                <a:avLst>
                  <a:gd fmla="val 50000" name="adj1"/>
                  <a:gd fmla="val 50000" name="adj2"/>
                </a:avLst>
              </a:prstGeom>
              <a:solidFill>
                <a:srgbClr val="274E13"/>
              </a:solidFill>
              <a:ln cap="flat" cmpd="sng" w="9525">
                <a:solidFill>
                  <a:schemeClr val="dk2"/>
                </a:solidFill>
                <a:prstDash val="solid"/>
                <a:round/>
                <a:headEnd len="sm" w="sm" type="none"/>
                <a:tailEnd len="sm" w="sm" type="none"/>
              </a:ln>
            </p:spPr>
            <p:txBody>
              <a:bodyPr anchorCtr="0" anchor="ctr" bIns="47200" lIns="47200" spcFirstLastPara="1" rIns="47200" wrap="square" tIns="47200">
                <a:noAutofit/>
              </a:bodyPr>
              <a:lstStyle/>
              <a:p>
                <a:pPr indent="0" lvl="0" marL="0" marR="0" rtl="0" algn="ctr">
                  <a:lnSpc>
                    <a:spcPct val="100000"/>
                  </a:lnSpc>
                  <a:spcBef>
                    <a:spcPts val="0"/>
                  </a:spcBef>
                  <a:spcAft>
                    <a:spcPts val="0"/>
                  </a:spcAft>
                  <a:buClr>
                    <a:srgbClr val="000000"/>
                  </a:buClr>
                  <a:buSzPts val="722"/>
                  <a:buFont typeface="Arial"/>
                  <a:buNone/>
                </a:pPr>
                <a:r>
                  <a:t/>
                </a:r>
                <a:endParaRPr b="0" i="0" sz="722" u="none" cap="none" strike="noStrike">
                  <a:solidFill>
                    <a:srgbClr val="000000"/>
                  </a:solidFill>
                  <a:latin typeface="Arial"/>
                  <a:ea typeface="Arial"/>
                  <a:cs typeface="Arial"/>
                  <a:sym typeface="Arial"/>
                </a:endParaRPr>
              </a:p>
            </p:txBody>
          </p:sp>
          <p:sp>
            <p:nvSpPr>
              <p:cNvPr id="125" name="Google Shape;125;g386c0a6141c_1_0"/>
              <p:cNvSpPr/>
              <p:nvPr/>
            </p:nvSpPr>
            <p:spPr>
              <a:xfrm flipH="1">
                <a:off x="19480700" y="10235739"/>
                <a:ext cx="363000" cy="152400"/>
              </a:xfrm>
              <a:prstGeom prst="rightArrow">
                <a:avLst>
                  <a:gd fmla="val 50000" name="adj1"/>
                  <a:gd fmla="val 50000" name="adj2"/>
                </a:avLst>
              </a:prstGeom>
              <a:solidFill>
                <a:srgbClr val="274E13"/>
              </a:solidFill>
              <a:ln cap="flat" cmpd="sng" w="9525">
                <a:solidFill>
                  <a:schemeClr val="dk2"/>
                </a:solidFill>
                <a:prstDash val="solid"/>
                <a:round/>
                <a:headEnd len="sm" w="sm" type="none"/>
                <a:tailEnd len="sm" w="sm" type="none"/>
              </a:ln>
            </p:spPr>
            <p:txBody>
              <a:bodyPr anchorCtr="0" anchor="ctr" bIns="47200" lIns="47200" spcFirstLastPara="1" rIns="47200" wrap="square" tIns="47200">
                <a:noAutofit/>
              </a:bodyPr>
              <a:lstStyle/>
              <a:p>
                <a:pPr indent="0" lvl="0" marL="0" marR="0" rtl="0" algn="ctr">
                  <a:lnSpc>
                    <a:spcPct val="100000"/>
                  </a:lnSpc>
                  <a:spcBef>
                    <a:spcPts val="0"/>
                  </a:spcBef>
                  <a:spcAft>
                    <a:spcPts val="0"/>
                  </a:spcAft>
                  <a:buClr>
                    <a:srgbClr val="000000"/>
                  </a:buClr>
                  <a:buSzPts val="722"/>
                  <a:buFont typeface="Arial"/>
                  <a:buNone/>
                </a:pPr>
                <a:r>
                  <a:t/>
                </a:r>
                <a:endParaRPr b="0" i="0" sz="722" u="none" cap="none" strike="noStrike">
                  <a:solidFill>
                    <a:srgbClr val="000000"/>
                  </a:solidFill>
                  <a:latin typeface="Arial"/>
                  <a:ea typeface="Arial"/>
                  <a:cs typeface="Arial"/>
                  <a:sym typeface="Arial"/>
                </a:endParaRPr>
              </a:p>
            </p:txBody>
          </p:sp>
          <p:sp>
            <p:nvSpPr>
              <p:cNvPr id="126" name="Google Shape;126;g386c0a6141c_1_0"/>
              <p:cNvSpPr/>
              <p:nvPr/>
            </p:nvSpPr>
            <p:spPr>
              <a:xfrm>
                <a:off x="21551599" y="10083327"/>
                <a:ext cx="374100" cy="152400"/>
              </a:xfrm>
              <a:prstGeom prst="rightArrow">
                <a:avLst>
                  <a:gd fmla="val 50000" name="adj1"/>
                  <a:gd fmla="val 50000" name="adj2"/>
                </a:avLst>
              </a:prstGeom>
              <a:solidFill>
                <a:srgbClr val="274E13"/>
              </a:solidFill>
              <a:ln cap="flat" cmpd="sng" w="9525">
                <a:solidFill>
                  <a:schemeClr val="dk2"/>
                </a:solidFill>
                <a:prstDash val="solid"/>
                <a:round/>
                <a:headEnd len="sm" w="sm" type="none"/>
                <a:tailEnd len="sm" w="sm" type="none"/>
              </a:ln>
            </p:spPr>
            <p:txBody>
              <a:bodyPr anchorCtr="0" anchor="ctr" bIns="47200" lIns="47200" spcFirstLastPara="1" rIns="47200" wrap="square" tIns="47200">
                <a:noAutofit/>
              </a:bodyPr>
              <a:lstStyle/>
              <a:p>
                <a:pPr indent="0" lvl="0" marL="0" marR="0" rtl="0" algn="ctr">
                  <a:lnSpc>
                    <a:spcPct val="100000"/>
                  </a:lnSpc>
                  <a:spcBef>
                    <a:spcPts val="0"/>
                  </a:spcBef>
                  <a:spcAft>
                    <a:spcPts val="0"/>
                  </a:spcAft>
                  <a:buClr>
                    <a:srgbClr val="000000"/>
                  </a:buClr>
                  <a:buSzPts val="722"/>
                  <a:buFont typeface="Arial"/>
                  <a:buNone/>
                </a:pPr>
                <a:r>
                  <a:t/>
                </a:r>
                <a:endParaRPr b="0" i="0" sz="722" u="none" cap="none" strike="noStrike">
                  <a:solidFill>
                    <a:srgbClr val="000000"/>
                  </a:solidFill>
                  <a:latin typeface="Arial"/>
                  <a:ea typeface="Arial"/>
                  <a:cs typeface="Arial"/>
                  <a:sym typeface="Arial"/>
                </a:endParaRPr>
              </a:p>
            </p:txBody>
          </p:sp>
          <p:sp>
            <p:nvSpPr>
              <p:cNvPr id="127" name="Google Shape;127;g386c0a6141c_1_0"/>
              <p:cNvSpPr/>
              <p:nvPr/>
            </p:nvSpPr>
            <p:spPr>
              <a:xfrm flipH="1">
                <a:off x="21557150" y="10235726"/>
                <a:ext cx="363000" cy="152400"/>
              </a:xfrm>
              <a:prstGeom prst="rightArrow">
                <a:avLst>
                  <a:gd fmla="val 50000" name="adj1"/>
                  <a:gd fmla="val 50000" name="adj2"/>
                </a:avLst>
              </a:prstGeom>
              <a:solidFill>
                <a:srgbClr val="274E13"/>
              </a:solidFill>
              <a:ln cap="flat" cmpd="sng" w="9525">
                <a:solidFill>
                  <a:schemeClr val="dk2"/>
                </a:solidFill>
                <a:prstDash val="solid"/>
                <a:round/>
                <a:headEnd len="sm" w="sm" type="none"/>
                <a:tailEnd len="sm" w="sm" type="none"/>
              </a:ln>
            </p:spPr>
            <p:txBody>
              <a:bodyPr anchorCtr="0" anchor="ctr" bIns="47200" lIns="47200" spcFirstLastPara="1" rIns="47200" wrap="square" tIns="47200">
                <a:noAutofit/>
              </a:bodyPr>
              <a:lstStyle/>
              <a:p>
                <a:pPr indent="0" lvl="0" marL="0" marR="0" rtl="0" algn="ctr">
                  <a:lnSpc>
                    <a:spcPct val="100000"/>
                  </a:lnSpc>
                  <a:spcBef>
                    <a:spcPts val="0"/>
                  </a:spcBef>
                  <a:spcAft>
                    <a:spcPts val="0"/>
                  </a:spcAft>
                  <a:buClr>
                    <a:srgbClr val="000000"/>
                  </a:buClr>
                  <a:buSzPts val="722"/>
                  <a:buFont typeface="Arial"/>
                  <a:buNone/>
                </a:pPr>
                <a:r>
                  <a:t/>
                </a:r>
                <a:endParaRPr b="0" i="0" sz="722" u="none" cap="none" strike="noStrike">
                  <a:solidFill>
                    <a:srgbClr val="000000"/>
                  </a:solidFill>
                  <a:latin typeface="Arial"/>
                  <a:ea typeface="Arial"/>
                  <a:cs typeface="Arial"/>
                  <a:sym typeface="Arial"/>
                </a:endParaRPr>
              </a:p>
            </p:txBody>
          </p:sp>
        </p:grpSp>
      </p:grpSp>
      <p:grpSp>
        <p:nvGrpSpPr>
          <p:cNvPr id="128" name="Google Shape;128;g386c0a6141c_1_0"/>
          <p:cNvGrpSpPr/>
          <p:nvPr/>
        </p:nvGrpSpPr>
        <p:grpSpPr>
          <a:xfrm>
            <a:off x="19042477" y="7747685"/>
            <a:ext cx="5451846" cy="2775700"/>
            <a:chOff x="18158450" y="9776450"/>
            <a:chExt cx="5164200" cy="2629500"/>
          </a:xfrm>
        </p:grpSpPr>
        <p:sp>
          <p:nvSpPr>
            <p:cNvPr id="129" name="Google Shape;129;g386c0a6141c_1_0"/>
            <p:cNvSpPr/>
            <p:nvPr/>
          </p:nvSpPr>
          <p:spPr>
            <a:xfrm>
              <a:off x="18158450" y="9776450"/>
              <a:ext cx="5164200" cy="2629500"/>
            </a:xfrm>
            <a:prstGeom prst="rect">
              <a:avLst/>
            </a:prstGeom>
            <a:noFill/>
            <a:ln cap="flat" cmpd="sng" w="19050">
              <a:solidFill>
                <a:srgbClr val="FF00FF"/>
              </a:solidFill>
              <a:prstDash val="solid"/>
              <a:round/>
              <a:headEnd len="sm" w="sm" type="none"/>
              <a:tailEnd len="sm" w="sm" type="none"/>
            </a:ln>
          </p:spPr>
          <p:txBody>
            <a:bodyPr anchorCtr="0" anchor="ctr" bIns="96500" lIns="96500" spcFirstLastPara="1" rIns="96500" wrap="square" tIns="96500">
              <a:noAutofit/>
            </a:bodyPr>
            <a:lstStyle/>
            <a:p>
              <a:pPr indent="0" lvl="0" marL="0" marR="0" rtl="0" algn="ctr">
                <a:lnSpc>
                  <a:spcPct val="100000"/>
                </a:lnSpc>
                <a:spcBef>
                  <a:spcPts val="0"/>
                </a:spcBef>
                <a:spcAft>
                  <a:spcPts val="0"/>
                </a:spcAft>
                <a:buClr>
                  <a:srgbClr val="000000"/>
                </a:buClr>
                <a:buSzPts val="1477"/>
                <a:buFont typeface="Arial"/>
                <a:buNone/>
              </a:pPr>
              <a:r>
                <a:t/>
              </a:r>
              <a:endParaRPr b="0" i="0" sz="1476" u="none" cap="none" strike="noStrike">
                <a:solidFill>
                  <a:srgbClr val="000000"/>
                </a:solidFill>
                <a:latin typeface="Arial"/>
                <a:ea typeface="Arial"/>
                <a:cs typeface="Arial"/>
                <a:sym typeface="Arial"/>
              </a:endParaRPr>
            </a:p>
          </p:txBody>
        </p:sp>
        <p:grpSp>
          <p:nvGrpSpPr>
            <p:cNvPr id="130" name="Google Shape;130;g386c0a6141c_1_0"/>
            <p:cNvGrpSpPr/>
            <p:nvPr/>
          </p:nvGrpSpPr>
          <p:grpSpPr>
            <a:xfrm>
              <a:off x="18199824" y="9847224"/>
              <a:ext cx="5081453" cy="2521117"/>
              <a:chOff x="18194962" y="9826587"/>
              <a:chExt cx="5081453" cy="2521117"/>
            </a:xfrm>
          </p:grpSpPr>
          <p:pic>
            <p:nvPicPr>
              <p:cNvPr id="131" name="Google Shape;131;g386c0a6141c_1_0"/>
              <p:cNvPicPr preferRelativeResize="0"/>
              <p:nvPr/>
            </p:nvPicPr>
            <p:blipFill rotWithShape="1">
              <a:blip r:embed="rId12">
                <a:alphaModFix/>
              </a:blip>
              <a:srcRect b="0" l="0" r="0" t="0"/>
              <a:stretch/>
            </p:blipFill>
            <p:spPr>
              <a:xfrm>
                <a:off x="18206410" y="9885188"/>
                <a:ext cx="959459" cy="524674"/>
              </a:xfrm>
              <a:prstGeom prst="rect">
                <a:avLst/>
              </a:prstGeom>
              <a:noFill/>
              <a:ln>
                <a:noFill/>
              </a:ln>
            </p:spPr>
          </p:pic>
          <p:grpSp>
            <p:nvGrpSpPr>
              <p:cNvPr id="132" name="Google Shape;132;g386c0a6141c_1_0"/>
              <p:cNvGrpSpPr/>
              <p:nvPr/>
            </p:nvGrpSpPr>
            <p:grpSpPr>
              <a:xfrm>
                <a:off x="19285138" y="10030689"/>
                <a:ext cx="247018" cy="192610"/>
                <a:chOff x="13430191" y="10220354"/>
                <a:chExt cx="374100" cy="291700"/>
              </a:xfrm>
            </p:grpSpPr>
            <p:sp>
              <p:nvSpPr>
                <p:cNvPr id="133" name="Google Shape;133;g386c0a6141c_1_0"/>
                <p:cNvSpPr/>
                <p:nvPr/>
              </p:nvSpPr>
              <p:spPr>
                <a:xfrm>
                  <a:off x="13430191" y="10220354"/>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34" name="Google Shape;134;g386c0a6141c_1_0"/>
                <p:cNvSpPr/>
                <p:nvPr/>
              </p:nvSpPr>
              <p:spPr>
                <a:xfrm flipH="1">
                  <a:off x="13435680" y="10359654"/>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35" name="Google Shape;135;g386c0a6141c_1_0"/>
              <p:cNvPicPr preferRelativeResize="0"/>
              <p:nvPr/>
            </p:nvPicPr>
            <p:blipFill rotWithShape="1">
              <a:blip r:embed="rId13">
                <a:alphaModFix/>
              </a:blip>
              <a:srcRect b="0" l="0" r="0" t="0"/>
              <a:stretch/>
            </p:blipFill>
            <p:spPr>
              <a:xfrm>
                <a:off x="19651406" y="9864185"/>
                <a:ext cx="959466" cy="538259"/>
              </a:xfrm>
              <a:prstGeom prst="rect">
                <a:avLst/>
              </a:prstGeom>
              <a:noFill/>
              <a:ln>
                <a:noFill/>
              </a:ln>
            </p:spPr>
          </p:pic>
          <p:pic>
            <p:nvPicPr>
              <p:cNvPr id="136" name="Google Shape;136;g386c0a6141c_1_0"/>
              <p:cNvPicPr preferRelativeResize="0"/>
              <p:nvPr/>
            </p:nvPicPr>
            <p:blipFill rotWithShape="1">
              <a:blip r:embed="rId14">
                <a:alphaModFix/>
              </a:blip>
              <a:srcRect b="0" l="0" r="0" t="0"/>
              <a:stretch/>
            </p:blipFill>
            <p:spPr>
              <a:xfrm>
                <a:off x="21015271" y="9826587"/>
                <a:ext cx="959464" cy="557470"/>
              </a:xfrm>
              <a:prstGeom prst="rect">
                <a:avLst/>
              </a:prstGeom>
              <a:noFill/>
              <a:ln>
                <a:noFill/>
              </a:ln>
            </p:spPr>
          </p:pic>
          <p:grpSp>
            <p:nvGrpSpPr>
              <p:cNvPr id="137" name="Google Shape;137;g386c0a6141c_1_0"/>
              <p:cNvGrpSpPr/>
              <p:nvPr/>
            </p:nvGrpSpPr>
            <p:grpSpPr>
              <a:xfrm>
                <a:off x="20689575" y="10027392"/>
                <a:ext cx="247018" cy="192609"/>
                <a:chOff x="13371449" y="10147702"/>
                <a:chExt cx="374100" cy="291699"/>
              </a:xfrm>
            </p:grpSpPr>
            <p:sp>
              <p:nvSpPr>
                <p:cNvPr id="138" name="Google Shape;138;g386c0a6141c_1_0"/>
                <p:cNvSpPr/>
                <p:nvPr/>
              </p:nvSpPr>
              <p:spPr>
                <a:xfrm>
                  <a:off x="13371449" y="10147702"/>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39" name="Google Shape;139;g386c0a6141c_1_0"/>
                <p:cNvSpPr/>
                <p:nvPr/>
              </p:nvSpPr>
              <p:spPr>
                <a:xfrm flipH="1">
                  <a:off x="13376938" y="10287001"/>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grpSp>
            <p:nvGrpSpPr>
              <p:cNvPr id="140" name="Google Shape;140;g386c0a6141c_1_0"/>
              <p:cNvGrpSpPr/>
              <p:nvPr/>
            </p:nvGrpSpPr>
            <p:grpSpPr>
              <a:xfrm>
                <a:off x="22023168" y="10056364"/>
                <a:ext cx="247018" cy="192610"/>
                <a:chOff x="13372824" y="10184664"/>
                <a:chExt cx="374100" cy="291700"/>
              </a:xfrm>
            </p:grpSpPr>
            <p:sp>
              <p:nvSpPr>
                <p:cNvPr id="141" name="Google Shape;141;g386c0a6141c_1_0"/>
                <p:cNvSpPr/>
                <p:nvPr/>
              </p:nvSpPr>
              <p:spPr>
                <a:xfrm>
                  <a:off x="13372824" y="10184664"/>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42" name="Google Shape;142;g386c0a6141c_1_0"/>
                <p:cNvSpPr/>
                <p:nvPr/>
              </p:nvSpPr>
              <p:spPr>
                <a:xfrm flipH="1">
                  <a:off x="13378313" y="10323964"/>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43" name="Google Shape;143;g386c0a6141c_1_0"/>
              <p:cNvPicPr preferRelativeResize="0"/>
              <p:nvPr/>
            </p:nvPicPr>
            <p:blipFill rotWithShape="1">
              <a:blip r:embed="rId15">
                <a:alphaModFix/>
              </a:blip>
              <a:srcRect b="0" l="0" r="0" t="0"/>
              <a:stretch/>
            </p:blipFill>
            <p:spPr>
              <a:xfrm>
                <a:off x="22383511" y="10812258"/>
                <a:ext cx="829650" cy="545019"/>
              </a:xfrm>
              <a:prstGeom prst="rect">
                <a:avLst/>
              </a:prstGeom>
              <a:noFill/>
              <a:ln>
                <a:noFill/>
              </a:ln>
            </p:spPr>
          </p:pic>
          <p:grpSp>
            <p:nvGrpSpPr>
              <p:cNvPr id="144" name="Google Shape;144;g386c0a6141c_1_0"/>
              <p:cNvGrpSpPr/>
              <p:nvPr/>
            </p:nvGrpSpPr>
            <p:grpSpPr>
              <a:xfrm rot="5400000">
                <a:off x="22712399" y="10526123"/>
                <a:ext cx="247018" cy="192610"/>
                <a:chOff x="13371461" y="10184689"/>
                <a:chExt cx="374100" cy="291700"/>
              </a:xfrm>
            </p:grpSpPr>
            <p:sp>
              <p:nvSpPr>
                <p:cNvPr id="145" name="Google Shape;145;g386c0a6141c_1_0"/>
                <p:cNvSpPr/>
                <p:nvPr/>
              </p:nvSpPr>
              <p:spPr>
                <a:xfrm>
                  <a:off x="13371461" y="10184689"/>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46" name="Google Shape;146;g386c0a6141c_1_0"/>
                <p:cNvSpPr/>
                <p:nvPr/>
              </p:nvSpPr>
              <p:spPr>
                <a:xfrm flipH="1">
                  <a:off x="13376950" y="10323989"/>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grpSp>
            <p:nvGrpSpPr>
              <p:cNvPr id="147" name="Google Shape;147;g386c0a6141c_1_0"/>
              <p:cNvGrpSpPr/>
              <p:nvPr/>
            </p:nvGrpSpPr>
            <p:grpSpPr>
              <a:xfrm rot="10800000">
                <a:off x="21990403" y="10974273"/>
                <a:ext cx="247018" cy="192610"/>
                <a:chOff x="13421060" y="9925777"/>
                <a:chExt cx="374100" cy="291700"/>
              </a:xfrm>
            </p:grpSpPr>
            <p:sp>
              <p:nvSpPr>
                <p:cNvPr id="148" name="Google Shape;148;g386c0a6141c_1_0"/>
                <p:cNvSpPr/>
                <p:nvPr/>
              </p:nvSpPr>
              <p:spPr>
                <a:xfrm>
                  <a:off x="13421060" y="9925777"/>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49" name="Google Shape;149;g386c0a6141c_1_0"/>
                <p:cNvSpPr/>
                <p:nvPr/>
              </p:nvSpPr>
              <p:spPr>
                <a:xfrm flipH="1">
                  <a:off x="13426549" y="10065077"/>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50" name="Google Shape;150;g386c0a6141c_1_0"/>
              <p:cNvPicPr preferRelativeResize="0"/>
              <p:nvPr/>
            </p:nvPicPr>
            <p:blipFill rotWithShape="1">
              <a:blip r:embed="rId16">
                <a:alphaModFix/>
              </a:blip>
              <a:srcRect b="0" l="0" r="0" t="0"/>
              <a:stretch/>
            </p:blipFill>
            <p:spPr>
              <a:xfrm>
                <a:off x="21014669" y="10817172"/>
                <a:ext cx="829651" cy="535174"/>
              </a:xfrm>
              <a:prstGeom prst="rect">
                <a:avLst/>
              </a:prstGeom>
              <a:noFill/>
              <a:ln>
                <a:noFill/>
              </a:ln>
            </p:spPr>
          </p:pic>
          <p:pic>
            <p:nvPicPr>
              <p:cNvPr id="151" name="Google Shape;151;g386c0a6141c_1_0"/>
              <p:cNvPicPr preferRelativeResize="0"/>
              <p:nvPr/>
            </p:nvPicPr>
            <p:blipFill rotWithShape="1">
              <a:blip r:embed="rId17">
                <a:alphaModFix/>
              </a:blip>
              <a:srcRect b="0" l="0" r="0" t="0"/>
              <a:stretch/>
            </p:blipFill>
            <p:spPr>
              <a:xfrm>
                <a:off x="19651390" y="10840489"/>
                <a:ext cx="785715" cy="524674"/>
              </a:xfrm>
              <a:prstGeom prst="rect">
                <a:avLst/>
              </a:prstGeom>
              <a:noFill/>
              <a:ln>
                <a:noFill/>
              </a:ln>
            </p:spPr>
          </p:pic>
          <p:grpSp>
            <p:nvGrpSpPr>
              <p:cNvPr id="152" name="Google Shape;152;g386c0a6141c_1_0"/>
              <p:cNvGrpSpPr/>
              <p:nvPr/>
            </p:nvGrpSpPr>
            <p:grpSpPr>
              <a:xfrm rot="10800000">
                <a:off x="20602371" y="10964396"/>
                <a:ext cx="247018" cy="192610"/>
                <a:chOff x="13350909" y="9916935"/>
                <a:chExt cx="374100" cy="291700"/>
              </a:xfrm>
            </p:grpSpPr>
            <p:sp>
              <p:nvSpPr>
                <p:cNvPr id="153" name="Google Shape;153;g386c0a6141c_1_0"/>
                <p:cNvSpPr/>
                <p:nvPr/>
              </p:nvSpPr>
              <p:spPr>
                <a:xfrm>
                  <a:off x="13350909" y="9916935"/>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54" name="Google Shape;154;g386c0a6141c_1_0"/>
                <p:cNvSpPr/>
                <p:nvPr/>
              </p:nvSpPr>
              <p:spPr>
                <a:xfrm flipH="1">
                  <a:off x="13356398" y="10056235"/>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55" name="Google Shape;155;g386c0a6141c_1_0"/>
              <p:cNvPicPr preferRelativeResize="0"/>
              <p:nvPr/>
            </p:nvPicPr>
            <p:blipFill rotWithShape="1">
              <a:blip r:embed="rId18">
                <a:alphaModFix/>
              </a:blip>
              <a:srcRect b="0" l="0" r="0" t="0"/>
              <a:stretch/>
            </p:blipFill>
            <p:spPr>
              <a:xfrm>
                <a:off x="18194962" y="10830028"/>
                <a:ext cx="829650" cy="545610"/>
              </a:xfrm>
              <a:prstGeom prst="rect">
                <a:avLst/>
              </a:prstGeom>
              <a:noFill/>
              <a:ln>
                <a:noFill/>
              </a:ln>
            </p:spPr>
          </p:pic>
          <p:grpSp>
            <p:nvGrpSpPr>
              <p:cNvPr id="156" name="Google Shape;156;g386c0a6141c_1_0"/>
              <p:cNvGrpSpPr/>
              <p:nvPr/>
            </p:nvGrpSpPr>
            <p:grpSpPr>
              <a:xfrm rot="10800000">
                <a:off x="19214482" y="10965494"/>
                <a:ext cx="247018" cy="192609"/>
                <a:chOff x="13371449" y="10147702"/>
                <a:chExt cx="374100" cy="291699"/>
              </a:xfrm>
            </p:grpSpPr>
            <p:sp>
              <p:nvSpPr>
                <p:cNvPr id="157" name="Google Shape;157;g386c0a6141c_1_0"/>
                <p:cNvSpPr/>
                <p:nvPr/>
              </p:nvSpPr>
              <p:spPr>
                <a:xfrm>
                  <a:off x="13371449" y="10147702"/>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58" name="Google Shape;158;g386c0a6141c_1_0"/>
                <p:cNvSpPr/>
                <p:nvPr/>
              </p:nvSpPr>
              <p:spPr>
                <a:xfrm flipH="1">
                  <a:off x="13376938" y="10287001"/>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59" name="Google Shape;159;g386c0a6141c_1_0"/>
              <p:cNvPicPr preferRelativeResize="0"/>
              <p:nvPr/>
            </p:nvPicPr>
            <p:blipFill rotWithShape="1">
              <a:blip r:embed="rId19">
                <a:alphaModFix/>
              </a:blip>
              <a:srcRect b="0" l="0" r="0" t="0"/>
              <a:stretch/>
            </p:blipFill>
            <p:spPr>
              <a:xfrm>
                <a:off x="18245615" y="11795804"/>
                <a:ext cx="881039" cy="551900"/>
              </a:xfrm>
              <a:prstGeom prst="rect">
                <a:avLst/>
              </a:prstGeom>
              <a:noFill/>
              <a:ln>
                <a:noFill/>
              </a:ln>
            </p:spPr>
          </p:pic>
          <p:grpSp>
            <p:nvGrpSpPr>
              <p:cNvPr id="160" name="Google Shape;160;g386c0a6141c_1_0"/>
              <p:cNvGrpSpPr/>
              <p:nvPr/>
            </p:nvGrpSpPr>
            <p:grpSpPr>
              <a:xfrm rot="5400000">
                <a:off x="18562636" y="11458956"/>
                <a:ext cx="247018" cy="192609"/>
                <a:chOff x="13371449" y="10147702"/>
                <a:chExt cx="374100" cy="291699"/>
              </a:xfrm>
            </p:grpSpPr>
            <p:sp>
              <p:nvSpPr>
                <p:cNvPr id="161" name="Google Shape;161;g386c0a6141c_1_0"/>
                <p:cNvSpPr/>
                <p:nvPr/>
              </p:nvSpPr>
              <p:spPr>
                <a:xfrm>
                  <a:off x="13371449" y="10147702"/>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62" name="Google Shape;162;g386c0a6141c_1_0"/>
                <p:cNvSpPr/>
                <p:nvPr/>
              </p:nvSpPr>
              <p:spPr>
                <a:xfrm flipH="1">
                  <a:off x="13376938" y="10287001"/>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63" name="Google Shape;163;g386c0a6141c_1_0"/>
              <p:cNvPicPr preferRelativeResize="0"/>
              <p:nvPr/>
            </p:nvPicPr>
            <p:blipFill rotWithShape="1">
              <a:blip r:embed="rId20">
                <a:alphaModFix/>
              </a:blip>
              <a:srcRect b="0" l="0" r="0" t="0"/>
              <a:stretch/>
            </p:blipFill>
            <p:spPr>
              <a:xfrm>
                <a:off x="19691999" y="11729083"/>
                <a:ext cx="881039" cy="537133"/>
              </a:xfrm>
              <a:prstGeom prst="rect">
                <a:avLst/>
              </a:prstGeom>
              <a:noFill/>
              <a:ln>
                <a:noFill/>
              </a:ln>
            </p:spPr>
          </p:pic>
          <p:grpSp>
            <p:nvGrpSpPr>
              <p:cNvPr id="164" name="Google Shape;164;g386c0a6141c_1_0"/>
              <p:cNvGrpSpPr/>
              <p:nvPr/>
            </p:nvGrpSpPr>
            <p:grpSpPr>
              <a:xfrm rot="10800000">
                <a:off x="19246331" y="11975452"/>
                <a:ext cx="247018" cy="192609"/>
                <a:chOff x="13371449" y="10147702"/>
                <a:chExt cx="374100" cy="291699"/>
              </a:xfrm>
            </p:grpSpPr>
            <p:sp>
              <p:nvSpPr>
                <p:cNvPr id="165" name="Google Shape;165;g386c0a6141c_1_0"/>
                <p:cNvSpPr/>
                <p:nvPr/>
              </p:nvSpPr>
              <p:spPr>
                <a:xfrm>
                  <a:off x="13371449" y="10147702"/>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66" name="Google Shape;166;g386c0a6141c_1_0"/>
                <p:cNvSpPr/>
                <p:nvPr/>
              </p:nvSpPr>
              <p:spPr>
                <a:xfrm flipH="1">
                  <a:off x="13376938" y="10287001"/>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67" name="Google Shape;167;g386c0a6141c_1_0"/>
              <p:cNvPicPr preferRelativeResize="0"/>
              <p:nvPr/>
            </p:nvPicPr>
            <p:blipFill rotWithShape="1">
              <a:blip r:embed="rId21">
                <a:alphaModFix/>
              </a:blip>
              <a:srcRect b="0" l="0" r="0" t="0"/>
              <a:stretch/>
            </p:blipFill>
            <p:spPr>
              <a:xfrm>
                <a:off x="21054486" y="11722273"/>
                <a:ext cx="881037" cy="550761"/>
              </a:xfrm>
              <a:prstGeom prst="rect">
                <a:avLst/>
              </a:prstGeom>
              <a:noFill/>
              <a:ln>
                <a:noFill/>
              </a:ln>
            </p:spPr>
          </p:pic>
          <p:grpSp>
            <p:nvGrpSpPr>
              <p:cNvPr id="168" name="Google Shape;168;g386c0a6141c_1_0"/>
              <p:cNvGrpSpPr/>
              <p:nvPr/>
            </p:nvGrpSpPr>
            <p:grpSpPr>
              <a:xfrm>
                <a:off x="20683466" y="11901346"/>
                <a:ext cx="247018" cy="192609"/>
                <a:chOff x="13371449" y="10147702"/>
                <a:chExt cx="374100" cy="291699"/>
              </a:xfrm>
            </p:grpSpPr>
            <p:sp>
              <p:nvSpPr>
                <p:cNvPr id="169" name="Google Shape;169;g386c0a6141c_1_0"/>
                <p:cNvSpPr/>
                <p:nvPr/>
              </p:nvSpPr>
              <p:spPr>
                <a:xfrm>
                  <a:off x="13371449" y="10147702"/>
                  <a:ext cx="3741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sp>
              <p:nvSpPr>
                <p:cNvPr id="170" name="Google Shape;170;g386c0a6141c_1_0"/>
                <p:cNvSpPr/>
                <p:nvPr/>
              </p:nvSpPr>
              <p:spPr>
                <a:xfrm flipH="1">
                  <a:off x="13376938" y="10287001"/>
                  <a:ext cx="363000" cy="152400"/>
                </a:xfrm>
                <a:prstGeom prst="rightArrow">
                  <a:avLst>
                    <a:gd fmla="val 50000" name="adj1"/>
                    <a:gd fmla="val 50000" name="adj2"/>
                  </a:avLst>
                </a:prstGeom>
                <a:solidFill>
                  <a:srgbClr val="FF00FF"/>
                </a:solidFill>
                <a:ln>
                  <a:noFill/>
                </a:ln>
              </p:spPr>
              <p:txBody>
                <a:bodyPr anchorCtr="0" anchor="ctr" bIns="36800" lIns="36800" spcFirstLastPara="1" rIns="36800" wrap="square" tIns="36800">
                  <a:noAutofit/>
                </a:bodyPr>
                <a:lstStyle/>
                <a:p>
                  <a:pPr indent="0" lvl="0" marL="0" marR="0" rtl="0" algn="ctr">
                    <a:lnSpc>
                      <a:spcPct val="100000"/>
                    </a:lnSpc>
                    <a:spcBef>
                      <a:spcPts val="0"/>
                    </a:spcBef>
                    <a:spcAft>
                      <a:spcPts val="0"/>
                    </a:spcAft>
                    <a:buClr>
                      <a:srgbClr val="000000"/>
                    </a:buClr>
                    <a:buSzPts val="563"/>
                    <a:buFont typeface="Arial"/>
                    <a:buNone/>
                  </a:pPr>
                  <a:r>
                    <a:t/>
                  </a:r>
                  <a:endParaRPr b="0" i="0" sz="562" u="none" cap="none" strike="noStrike">
                    <a:solidFill>
                      <a:srgbClr val="000000"/>
                    </a:solidFill>
                    <a:latin typeface="Arial"/>
                    <a:ea typeface="Arial"/>
                    <a:cs typeface="Arial"/>
                    <a:sym typeface="Arial"/>
                  </a:endParaRPr>
                </a:p>
              </p:txBody>
            </p:sp>
          </p:grpSp>
          <p:pic>
            <p:nvPicPr>
              <p:cNvPr id="171" name="Google Shape;171;g386c0a6141c_1_0"/>
              <p:cNvPicPr preferRelativeResize="0"/>
              <p:nvPr/>
            </p:nvPicPr>
            <p:blipFill rotWithShape="1">
              <a:blip r:embed="rId22">
                <a:alphaModFix/>
              </a:blip>
              <a:srcRect b="0" l="0" r="0" t="0"/>
              <a:stretch/>
            </p:blipFill>
            <p:spPr>
              <a:xfrm>
                <a:off x="22395378" y="9867850"/>
                <a:ext cx="881037" cy="564719"/>
              </a:xfrm>
              <a:prstGeom prst="rect">
                <a:avLst/>
              </a:prstGeom>
              <a:noFill/>
              <a:ln>
                <a:noFill/>
              </a:ln>
            </p:spPr>
          </p:pic>
        </p:grpSp>
      </p:grpSp>
      <p:grpSp>
        <p:nvGrpSpPr>
          <p:cNvPr id="172" name="Google Shape;172;g386c0a6141c_1_0"/>
          <p:cNvGrpSpPr/>
          <p:nvPr/>
        </p:nvGrpSpPr>
        <p:grpSpPr>
          <a:xfrm>
            <a:off x="13245060" y="9635668"/>
            <a:ext cx="5013763" cy="867229"/>
            <a:chOff x="12325350" y="13439775"/>
            <a:chExt cx="5086500" cy="879900"/>
          </a:xfrm>
        </p:grpSpPr>
        <p:sp>
          <p:nvSpPr>
            <p:cNvPr id="173" name="Google Shape;173;g386c0a6141c_1_0"/>
            <p:cNvSpPr/>
            <p:nvPr/>
          </p:nvSpPr>
          <p:spPr>
            <a:xfrm>
              <a:off x="12325350" y="13439775"/>
              <a:ext cx="5086500" cy="879900"/>
            </a:xfrm>
            <a:prstGeom prst="rect">
              <a:avLst/>
            </a:prstGeom>
            <a:noFill/>
            <a:ln cap="flat" cmpd="sng" w="18775">
              <a:solidFill>
                <a:srgbClr val="FF0000"/>
              </a:solidFill>
              <a:prstDash val="solid"/>
              <a:round/>
              <a:headEnd len="sm" w="sm" type="none"/>
              <a:tailEnd len="sm" w="sm" type="none"/>
            </a:ln>
          </p:spPr>
          <p:txBody>
            <a:bodyPr anchorCtr="0" anchor="ctr" bIns="90125" lIns="90125" spcFirstLastPara="1" rIns="90125" wrap="square" tIns="90125">
              <a:noAutofit/>
            </a:bodyPr>
            <a:lstStyle/>
            <a:p>
              <a:pPr indent="0" lvl="0" marL="0" marR="0" rtl="0" algn="ctr">
                <a:lnSpc>
                  <a:spcPct val="100000"/>
                </a:lnSpc>
                <a:spcBef>
                  <a:spcPts val="0"/>
                </a:spcBef>
                <a:spcAft>
                  <a:spcPts val="0"/>
                </a:spcAft>
                <a:buClr>
                  <a:srgbClr val="000000"/>
                </a:buClr>
                <a:buSzPts val="1379"/>
                <a:buFont typeface="Arial"/>
                <a:buNone/>
              </a:pPr>
              <a:r>
                <a:t/>
              </a:r>
              <a:endParaRPr b="0" i="0" sz="1379" u="none" cap="none" strike="noStrike">
                <a:solidFill>
                  <a:srgbClr val="000000"/>
                </a:solidFill>
                <a:latin typeface="Arial"/>
                <a:ea typeface="Arial"/>
                <a:cs typeface="Arial"/>
                <a:sym typeface="Arial"/>
              </a:endParaRPr>
            </a:p>
          </p:txBody>
        </p:sp>
        <p:grpSp>
          <p:nvGrpSpPr>
            <p:cNvPr id="174" name="Google Shape;174;g386c0a6141c_1_0"/>
            <p:cNvGrpSpPr/>
            <p:nvPr/>
          </p:nvGrpSpPr>
          <p:grpSpPr>
            <a:xfrm>
              <a:off x="12401400" y="13455275"/>
              <a:ext cx="4934480" cy="849354"/>
              <a:chOff x="12401400" y="13455275"/>
              <a:chExt cx="4934480" cy="849354"/>
            </a:xfrm>
          </p:grpSpPr>
          <p:pic>
            <p:nvPicPr>
              <p:cNvPr id="175" name="Google Shape;175;g386c0a6141c_1_0"/>
              <p:cNvPicPr preferRelativeResize="0"/>
              <p:nvPr/>
            </p:nvPicPr>
            <p:blipFill rotWithShape="1">
              <a:blip r:embed="rId23">
                <a:alphaModFix/>
              </a:blip>
              <a:srcRect b="0" l="0" r="0" t="0"/>
              <a:stretch/>
            </p:blipFill>
            <p:spPr>
              <a:xfrm>
                <a:off x="12401400" y="13455275"/>
                <a:ext cx="1334299" cy="849354"/>
              </a:xfrm>
              <a:prstGeom prst="rect">
                <a:avLst/>
              </a:prstGeom>
              <a:noFill/>
              <a:ln>
                <a:noFill/>
              </a:ln>
            </p:spPr>
          </p:pic>
          <p:grpSp>
            <p:nvGrpSpPr>
              <p:cNvPr id="176" name="Google Shape;176;g386c0a6141c_1_0"/>
              <p:cNvGrpSpPr/>
              <p:nvPr/>
            </p:nvGrpSpPr>
            <p:grpSpPr>
              <a:xfrm>
                <a:off x="13801011" y="13742214"/>
                <a:ext cx="374100" cy="291699"/>
                <a:chOff x="13371449" y="10147702"/>
                <a:chExt cx="374100" cy="291699"/>
              </a:xfrm>
            </p:grpSpPr>
            <p:sp>
              <p:nvSpPr>
                <p:cNvPr id="177" name="Google Shape;177;g386c0a6141c_1_0"/>
                <p:cNvSpPr/>
                <p:nvPr/>
              </p:nvSpPr>
              <p:spPr>
                <a:xfrm>
                  <a:off x="13371449" y="10147702"/>
                  <a:ext cx="374100" cy="152400"/>
                </a:xfrm>
                <a:prstGeom prst="rightArrow">
                  <a:avLst>
                    <a:gd fmla="val 50000" name="adj1"/>
                    <a:gd fmla="val 50000" name="adj2"/>
                  </a:avLst>
                </a:prstGeom>
                <a:solidFill>
                  <a:srgbClr val="FF0000"/>
                </a:solidFill>
                <a:ln>
                  <a:noFill/>
                </a:ln>
              </p:spPr>
              <p:txBody>
                <a:bodyPr anchorCtr="0" anchor="ctr" bIns="52075" lIns="52075" spcFirstLastPara="1" rIns="52075" wrap="square" tIns="5207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sp>
              <p:nvSpPr>
                <p:cNvPr id="178" name="Google Shape;178;g386c0a6141c_1_0"/>
                <p:cNvSpPr/>
                <p:nvPr/>
              </p:nvSpPr>
              <p:spPr>
                <a:xfrm flipH="1">
                  <a:off x="13376938" y="10287001"/>
                  <a:ext cx="363000" cy="152400"/>
                </a:xfrm>
                <a:prstGeom prst="rightArrow">
                  <a:avLst>
                    <a:gd fmla="val 50000" name="adj1"/>
                    <a:gd fmla="val 50000" name="adj2"/>
                  </a:avLst>
                </a:prstGeom>
                <a:solidFill>
                  <a:srgbClr val="FF0000"/>
                </a:solidFill>
                <a:ln>
                  <a:noFill/>
                </a:ln>
              </p:spPr>
              <p:txBody>
                <a:bodyPr anchorCtr="0" anchor="ctr" bIns="52075" lIns="52075" spcFirstLastPara="1" rIns="52075" wrap="square" tIns="5207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grpSp>
          <p:pic>
            <p:nvPicPr>
              <p:cNvPr id="179" name="Google Shape;179;g386c0a6141c_1_0"/>
              <p:cNvPicPr preferRelativeResize="0"/>
              <p:nvPr/>
            </p:nvPicPr>
            <p:blipFill rotWithShape="1">
              <a:blip r:embed="rId24">
                <a:alphaModFix/>
              </a:blip>
              <a:srcRect b="0" l="0" r="0" t="0"/>
              <a:stretch/>
            </p:blipFill>
            <p:spPr>
              <a:xfrm>
                <a:off x="14240401" y="13475276"/>
                <a:ext cx="1334300" cy="825605"/>
              </a:xfrm>
              <a:prstGeom prst="rect">
                <a:avLst/>
              </a:prstGeom>
              <a:noFill/>
              <a:ln>
                <a:noFill/>
              </a:ln>
            </p:spPr>
          </p:pic>
          <p:pic>
            <p:nvPicPr>
              <p:cNvPr id="180" name="Google Shape;180;g386c0a6141c_1_0"/>
              <p:cNvPicPr preferRelativeResize="0"/>
              <p:nvPr/>
            </p:nvPicPr>
            <p:blipFill rotWithShape="1">
              <a:blip r:embed="rId25">
                <a:alphaModFix/>
              </a:blip>
              <a:srcRect b="0" l="0" r="0" t="0"/>
              <a:stretch/>
            </p:blipFill>
            <p:spPr>
              <a:xfrm>
                <a:off x="16079405" y="13480879"/>
                <a:ext cx="1256475" cy="798140"/>
              </a:xfrm>
              <a:prstGeom prst="rect">
                <a:avLst/>
              </a:prstGeom>
              <a:noFill/>
              <a:ln>
                <a:noFill/>
              </a:ln>
            </p:spPr>
          </p:pic>
          <p:grpSp>
            <p:nvGrpSpPr>
              <p:cNvPr id="181" name="Google Shape;181;g386c0a6141c_1_0"/>
              <p:cNvGrpSpPr/>
              <p:nvPr/>
            </p:nvGrpSpPr>
            <p:grpSpPr>
              <a:xfrm>
                <a:off x="15640011" y="13742214"/>
                <a:ext cx="374100" cy="291699"/>
                <a:chOff x="13371449" y="10147702"/>
                <a:chExt cx="374100" cy="291699"/>
              </a:xfrm>
            </p:grpSpPr>
            <p:sp>
              <p:nvSpPr>
                <p:cNvPr id="182" name="Google Shape;182;g386c0a6141c_1_0"/>
                <p:cNvSpPr/>
                <p:nvPr/>
              </p:nvSpPr>
              <p:spPr>
                <a:xfrm>
                  <a:off x="13371449" y="10147702"/>
                  <a:ext cx="374100" cy="152400"/>
                </a:xfrm>
                <a:prstGeom prst="rightArrow">
                  <a:avLst>
                    <a:gd fmla="val 50000" name="adj1"/>
                    <a:gd fmla="val 50000" name="adj2"/>
                  </a:avLst>
                </a:prstGeom>
                <a:solidFill>
                  <a:srgbClr val="FF0000"/>
                </a:solidFill>
                <a:ln>
                  <a:noFill/>
                </a:ln>
              </p:spPr>
              <p:txBody>
                <a:bodyPr anchorCtr="0" anchor="ctr" bIns="52075" lIns="52075" spcFirstLastPara="1" rIns="52075" wrap="square" tIns="5207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sp>
              <p:nvSpPr>
                <p:cNvPr id="183" name="Google Shape;183;g386c0a6141c_1_0"/>
                <p:cNvSpPr/>
                <p:nvPr/>
              </p:nvSpPr>
              <p:spPr>
                <a:xfrm flipH="1">
                  <a:off x="13376938" y="10287001"/>
                  <a:ext cx="363000" cy="152400"/>
                </a:xfrm>
                <a:prstGeom prst="rightArrow">
                  <a:avLst>
                    <a:gd fmla="val 50000" name="adj1"/>
                    <a:gd fmla="val 50000" name="adj2"/>
                  </a:avLst>
                </a:prstGeom>
                <a:solidFill>
                  <a:srgbClr val="FF0000"/>
                </a:solidFill>
                <a:ln>
                  <a:noFill/>
                </a:ln>
              </p:spPr>
              <p:txBody>
                <a:bodyPr anchorCtr="0" anchor="ctr" bIns="52075" lIns="52075" spcFirstLastPara="1" rIns="52075" wrap="square" tIns="52075">
                  <a:noAutofit/>
                </a:bodyPr>
                <a:lstStyle/>
                <a:p>
                  <a:pPr indent="0" lvl="0" marL="0" marR="0" rtl="0" algn="ctr">
                    <a:lnSpc>
                      <a:spcPct val="100000"/>
                    </a:lnSpc>
                    <a:spcBef>
                      <a:spcPts val="0"/>
                    </a:spcBef>
                    <a:spcAft>
                      <a:spcPts val="0"/>
                    </a:spcAft>
                    <a:buClr>
                      <a:srgbClr val="000000"/>
                    </a:buClr>
                    <a:buSzPts val="796"/>
                    <a:buFont typeface="Arial"/>
                    <a:buNone/>
                  </a:pPr>
                  <a:r>
                    <a:t/>
                  </a:r>
                  <a:endParaRPr b="0" i="0" sz="796" u="none" cap="none" strike="noStrike">
                    <a:solidFill>
                      <a:srgbClr val="000000"/>
                    </a:solidFill>
                    <a:latin typeface="Arial"/>
                    <a:ea typeface="Arial"/>
                    <a:cs typeface="Arial"/>
                    <a:sym typeface="Arial"/>
                  </a:endParaRPr>
                </a:p>
              </p:txBody>
            </p:sp>
          </p:grpSp>
        </p:grpSp>
      </p:grpSp>
      <p:cxnSp>
        <p:nvCxnSpPr>
          <p:cNvPr id="184" name="Google Shape;184;g386c0a6141c_1_0"/>
          <p:cNvCxnSpPr>
            <a:stCxn id="102" idx="2"/>
            <a:endCxn id="129" idx="0"/>
          </p:cNvCxnSpPr>
          <p:nvPr/>
        </p:nvCxnSpPr>
        <p:spPr>
          <a:xfrm>
            <a:off x="21768401" y="7326402"/>
            <a:ext cx="0" cy="421200"/>
          </a:xfrm>
          <a:prstGeom prst="straightConnector1">
            <a:avLst/>
          </a:prstGeom>
          <a:noFill/>
          <a:ln cap="flat" cmpd="sng" w="19050">
            <a:solidFill>
              <a:srgbClr val="FF00FF"/>
            </a:solidFill>
            <a:prstDash val="dash"/>
            <a:round/>
            <a:headEnd len="sm" w="sm" type="none"/>
            <a:tailEnd len="med" w="med" type="triangle"/>
          </a:ln>
        </p:spPr>
      </p:cxnSp>
      <p:cxnSp>
        <p:nvCxnSpPr>
          <p:cNvPr id="185" name="Google Shape;185;g386c0a6141c_1_0"/>
          <p:cNvCxnSpPr>
            <a:stCxn id="102" idx="1"/>
            <a:endCxn id="111" idx="3"/>
          </p:cNvCxnSpPr>
          <p:nvPr/>
        </p:nvCxnSpPr>
        <p:spPr>
          <a:xfrm flipH="1">
            <a:off x="18236801" y="6796452"/>
            <a:ext cx="805800" cy="668400"/>
          </a:xfrm>
          <a:prstGeom prst="straightConnector1">
            <a:avLst/>
          </a:prstGeom>
          <a:noFill/>
          <a:ln cap="flat" cmpd="sng" w="19050">
            <a:solidFill>
              <a:srgbClr val="0000FF"/>
            </a:solidFill>
            <a:prstDash val="dash"/>
            <a:round/>
            <a:headEnd len="sm" w="sm" type="none"/>
            <a:tailEnd len="med" w="med" type="triangle"/>
          </a:ln>
        </p:spPr>
      </p:cxnSp>
      <p:sp>
        <p:nvSpPr>
          <p:cNvPr id="186" name="Google Shape;186;g386c0a6141c_1_0"/>
          <p:cNvSpPr txBox="1"/>
          <p:nvPr/>
        </p:nvSpPr>
        <p:spPr>
          <a:xfrm rot="2841">
            <a:off x="18216274" y="7412528"/>
            <a:ext cx="363000" cy="353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FF"/>
                </a:solidFill>
                <a:latin typeface="Arial"/>
                <a:ea typeface="Arial"/>
                <a:cs typeface="Arial"/>
                <a:sym typeface="Arial"/>
              </a:rPr>
              <a:t>1</a:t>
            </a:r>
            <a:endParaRPr b="0" i="0" sz="1600" u="none" cap="none" strike="noStrike">
              <a:solidFill>
                <a:srgbClr val="0000FF"/>
              </a:solidFill>
              <a:latin typeface="Arial"/>
              <a:ea typeface="Arial"/>
              <a:cs typeface="Arial"/>
              <a:sym typeface="Arial"/>
            </a:endParaRPr>
          </a:p>
        </p:txBody>
      </p:sp>
      <p:sp>
        <p:nvSpPr>
          <p:cNvPr id="187" name="Google Shape;187;g386c0a6141c_1_0"/>
          <p:cNvSpPr txBox="1"/>
          <p:nvPr/>
        </p:nvSpPr>
        <p:spPr>
          <a:xfrm>
            <a:off x="18263820" y="8828283"/>
            <a:ext cx="348900" cy="431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274E13"/>
                </a:solidFill>
                <a:latin typeface="Arial"/>
                <a:ea typeface="Arial"/>
                <a:cs typeface="Arial"/>
                <a:sym typeface="Arial"/>
              </a:rPr>
              <a:t>2</a:t>
            </a:r>
            <a:endParaRPr b="0" i="0" sz="1600" u="none" cap="none" strike="noStrike">
              <a:solidFill>
                <a:srgbClr val="274E13"/>
              </a:solidFill>
              <a:latin typeface="Arial"/>
              <a:ea typeface="Arial"/>
              <a:cs typeface="Arial"/>
              <a:sym typeface="Arial"/>
            </a:endParaRPr>
          </a:p>
        </p:txBody>
      </p:sp>
      <p:sp>
        <p:nvSpPr>
          <p:cNvPr id="188" name="Google Shape;188;g386c0a6141c_1_0"/>
          <p:cNvSpPr txBox="1"/>
          <p:nvPr/>
        </p:nvSpPr>
        <p:spPr>
          <a:xfrm>
            <a:off x="18207492" y="10064274"/>
            <a:ext cx="348900" cy="431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FF0000"/>
                </a:solidFill>
                <a:latin typeface="Arial"/>
                <a:ea typeface="Arial"/>
                <a:cs typeface="Arial"/>
                <a:sym typeface="Arial"/>
              </a:rPr>
              <a:t>4</a:t>
            </a:r>
            <a:endParaRPr b="0" i="0" sz="1600" u="none" cap="none" strike="noStrike">
              <a:solidFill>
                <a:srgbClr val="FF0000"/>
              </a:solidFill>
              <a:latin typeface="Arial"/>
              <a:ea typeface="Arial"/>
              <a:cs typeface="Arial"/>
              <a:sym typeface="Arial"/>
            </a:endParaRPr>
          </a:p>
        </p:txBody>
      </p:sp>
      <p:sp>
        <p:nvSpPr>
          <p:cNvPr id="189" name="Google Shape;189;g386c0a6141c_1_0"/>
          <p:cNvSpPr txBox="1"/>
          <p:nvPr/>
        </p:nvSpPr>
        <p:spPr>
          <a:xfrm>
            <a:off x="21743977" y="7293416"/>
            <a:ext cx="348900" cy="431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FF00FF"/>
                </a:solidFill>
                <a:latin typeface="Arial"/>
                <a:ea typeface="Arial"/>
                <a:cs typeface="Arial"/>
                <a:sym typeface="Arial"/>
              </a:rPr>
              <a:t>3</a:t>
            </a:r>
            <a:endParaRPr b="0" i="0" sz="1600" u="none" cap="none" strike="noStrike">
              <a:solidFill>
                <a:srgbClr val="FF00FF"/>
              </a:solidFill>
              <a:latin typeface="Arial"/>
              <a:ea typeface="Arial"/>
              <a:cs typeface="Arial"/>
              <a:sym typeface="Arial"/>
            </a:endParaRPr>
          </a:p>
        </p:txBody>
      </p:sp>
      <p:sp>
        <p:nvSpPr>
          <p:cNvPr id="190" name="Google Shape;190;g386c0a6141c_1_0"/>
          <p:cNvSpPr txBox="1"/>
          <p:nvPr/>
        </p:nvSpPr>
        <p:spPr>
          <a:xfrm>
            <a:off x="13066200" y="14604958"/>
            <a:ext cx="2342700" cy="977700"/>
          </a:xfrm>
          <a:prstGeom prst="rect">
            <a:avLst/>
          </a:prstGeom>
          <a:noFill/>
          <a:ln cap="flat" cmpd="sng" w="28575">
            <a:solidFill>
              <a:srgbClr val="1B1B1B"/>
            </a:solidFill>
            <a:prstDash val="solid"/>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800"/>
              <a:buFont typeface="Arial"/>
              <a:buNone/>
            </a:pPr>
            <a:r>
              <a:rPr b="1" i="0" lang="en" sz="2800" u="none" cap="none" strike="noStrike">
                <a:solidFill>
                  <a:srgbClr val="FF0000"/>
                </a:solidFill>
                <a:latin typeface="Calibri"/>
                <a:ea typeface="Calibri"/>
                <a:cs typeface="Calibri"/>
                <a:sym typeface="Calibri"/>
              </a:rPr>
              <a:t>3.  P</a:t>
            </a:r>
            <a:r>
              <a:rPr b="1" i="0" lang="en" sz="2800" u="none" cap="none" strike="noStrike">
                <a:solidFill>
                  <a:srgbClr val="FF0000"/>
                </a:solidFill>
                <a:latin typeface="Calibri"/>
                <a:ea typeface="Calibri"/>
                <a:cs typeface="Calibri"/>
                <a:sym typeface="Calibri"/>
                <a:extLst>
                  <a:ext uri="http://customooxmlschemas.google.com/">
                    <go:slidesCustomData xmlns:go="http://customooxmlschemas.google.com/" textRoundtripDataId="51"/>
                  </a:ext>
                </a:extLst>
              </a:rPr>
              <a:t>lasmid Design</a:t>
            </a:r>
            <a:endParaRPr b="1" i="0" sz="2800" u="none" cap="none" strike="noStrike">
              <a:solidFill>
                <a:srgbClr val="FF0000"/>
              </a:solidFill>
              <a:latin typeface="Calibri"/>
              <a:ea typeface="Calibri"/>
              <a:cs typeface="Calibri"/>
              <a:sym typeface="Calibri"/>
            </a:endParaRPr>
          </a:p>
        </p:txBody>
      </p:sp>
      <p:pic>
        <p:nvPicPr>
          <p:cNvPr id="191" name="Google Shape;191;g386c0a6141c_1_0"/>
          <p:cNvPicPr preferRelativeResize="0"/>
          <p:nvPr/>
        </p:nvPicPr>
        <p:blipFill rotWithShape="1">
          <a:blip r:embed="rId26">
            <a:alphaModFix/>
          </a:blip>
          <a:srcRect b="21912" l="9562" r="11287" t="13887"/>
          <a:stretch/>
        </p:blipFill>
        <p:spPr>
          <a:xfrm>
            <a:off x="1312009" y="18561878"/>
            <a:ext cx="5963313" cy="2446248"/>
          </a:xfrm>
          <a:prstGeom prst="rect">
            <a:avLst/>
          </a:prstGeom>
          <a:noFill/>
          <a:ln>
            <a:noFill/>
          </a:ln>
        </p:spPr>
      </p:pic>
      <p:pic>
        <p:nvPicPr>
          <p:cNvPr id="192" name="Google Shape;192;g386c0a6141c_1_0"/>
          <p:cNvPicPr preferRelativeResize="0"/>
          <p:nvPr/>
        </p:nvPicPr>
        <p:blipFill rotWithShape="1">
          <a:blip r:embed="rId27">
            <a:alphaModFix/>
          </a:blip>
          <a:srcRect b="0" l="0" r="0" t="0"/>
          <a:stretch/>
        </p:blipFill>
        <p:spPr>
          <a:xfrm>
            <a:off x="20453971" y="18765726"/>
            <a:ext cx="4192619" cy="1653309"/>
          </a:xfrm>
          <a:prstGeom prst="rect">
            <a:avLst/>
          </a:prstGeom>
          <a:noFill/>
          <a:ln>
            <a:noFill/>
          </a:ln>
        </p:spPr>
      </p:pic>
      <p:pic>
        <p:nvPicPr>
          <p:cNvPr id="193" name="Google Shape;193;g386c0a6141c_1_0"/>
          <p:cNvPicPr preferRelativeResize="0"/>
          <p:nvPr/>
        </p:nvPicPr>
        <p:blipFill rotWithShape="1">
          <a:blip r:embed="rId28">
            <a:alphaModFix/>
          </a:blip>
          <a:srcRect b="0" l="0" r="0" t="0"/>
          <a:stretch/>
        </p:blipFill>
        <p:spPr>
          <a:xfrm>
            <a:off x="7927227" y="18896353"/>
            <a:ext cx="5524448" cy="1792600"/>
          </a:xfrm>
          <a:prstGeom prst="rect">
            <a:avLst/>
          </a:prstGeom>
          <a:noFill/>
          <a:ln>
            <a:noFill/>
          </a:ln>
        </p:spPr>
      </p:pic>
      <p:pic>
        <p:nvPicPr>
          <p:cNvPr id="194" name="Google Shape;194;g386c0a6141c_1_0"/>
          <p:cNvPicPr preferRelativeResize="0"/>
          <p:nvPr/>
        </p:nvPicPr>
        <p:blipFill rotWithShape="1">
          <a:blip r:embed="rId29">
            <a:alphaModFix/>
          </a:blip>
          <a:srcRect b="0" l="0" r="0" t="0"/>
          <a:stretch/>
        </p:blipFill>
        <p:spPr>
          <a:xfrm>
            <a:off x="26630322" y="18666900"/>
            <a:ext cx="1836813" cy="1843209"/>
          </a:xfrm>
          <a:prstGeom prst="rect">
            <a:avLst/>
          </a:prstGeom>
          <a:noFill/>
          <a:ln>
            <a:noFill/>
          </a:ln>
        </p:spPr>
      </p:pic>
      <p:pic>
        <p:nvPicPr>
          <p:cNvPr id="195" name="Google Shape;195;g386c0a6141c_1_0"/>
          <p:cNvPicPr preferRelativeResize="0"/>
          <p:nvPr/>
        </p:nvPicPr>
        <p:blipFill rotWithShape="1">
          <a:blip r:embed="rId30">
            <a:alphaModFix/>
          </a:blip>
          <a:srcRect b="0" l="0" r="0" t="0"/>
          <a:stretch/>
        </p:blipFill>
        <p:spPr>
          <a:xfrm>
            <a:off x="30658299" y="18666888"/>
            <a:ext cx="5524450" cy="1850972"/>
          </a:xfrm>
          <a:prstGeom prst="rect">
            <a:avLst/>
          </a:prstGeom>
          <a:noFill/>
          <a:ln>
            <a:noFill/>
          </a:ln>
        </p:spPr>
      </p:pic>
      <p:pic>
        <p:nvPicPr>
          <p:cNvPr id="196" name="Google Shape;196;g386c0a6141c_1_0"/>
          <p:cNvPicPr preferRelativeResize="0"/>
          <p:nvPr/>
        </p:nvPicPr>
        <p:blipFill rotWithShape="1">
          <a:blip r:embed="rId31">
            <a:alphaModFix/>
          </a:blip>
          <a:srcRect b="0" l="0" r="0" t="0"/>
          <a:stretch/>
        </p:blipFill>
        <p:spPr>
          <a:xfrm>
            <a:off x="14190598" y="18773526"/>
            <a:ext cx="5524450" cy="1637683"/>
          </a:xfrm>
          <a:prstGeom prst="rect">
            <a:avLst/>
          </a:prstGeom>
          <a:noFill/>
          <a:ln>
            <a:noFill/>
          </a:ln>
        </p:spPr>
      </p:pic>
      <p:pic>
        <p:nvPicPr>
          <p:cNvPr id="197" name="Google Shape;197;g386c0a6141c_1_0"/>
          <p:cNvPicPr preferRelativeResize="0"/>
          <p:nvPr/>
        </p:nvPicPr>
        <p:blipFill rotWithShape="1">
          <a:blip r:embed="rId32">
            <a:alphaModFix/>
          </a:blip>
          <a:srcRect b="0" l="0" r="0" t="0"/>
          <a:stretch/>
        </p:blipFill>
        <p:spPr>
          <a:xfrm>
            <a:off x="18319201" y="10710576"/>
            <a:ext cx="825000" cy="275000"/>
          </a:xfrm>
          <a:prstGeom prst="rect">
            <a:avLst/>
          </a:prstGeom>
          <a:noFill/>
          <a:ln>
            <a:noFill/>
          </a:ln>
        </p:spPr>
      </p:pic>
      <p:cxnSp>
        <p:nvCxnSpPr>
          <p:cNvPr id="198" name="Google Shape;198;g386c0a6141c_1_0"/>
          <p:cNvCxnSpPr/>
          <p:nvPr/>
        </p:nvCxnSpPr>
        <p:spPr>
          <a:xfrm>
            <a:off x="18524001" y="7258577"/>
            <a:ext cx="0" cy="1472700"/>
          </a:xfrm>
          <a:prstGeom prst="straightConnector1">
            <a:avLst/>
          </a:prstGeom>
          <a:noFill/>
          <a:ln cap="flat" cmpd="sng" w="21575">
            <a:solidFill>
              <a:srgbClr val="274E13"/>
            </a:solidFill>
            <a:prstDash val="dash"/>
            <a:round/>
            <a:headEnd len="sm" w="sm" type="none"/>
            <a:tailEnd len="sm" w="sm" type="none"/>
          </a:ln>
        </p:spPr>
      </p:cxnSp>
      <p:cxnSp>
        <p:nvCxnSpPr>
          <p:cNvPr id="199" name="Google Shape;199;g386c0a6141c_1_0"/>
          <p:cNvCxnSpPr/>
          <p:nvPr/>
        </p:nvCxnSpPr>
        <p:spPr>
          <a:xfrm rot="10800000">
            <a:off x="18281669" y="8778503"/>
            <a:ext cx="240600" cy="0"/>
          </a:xfrm>
          <a:prstGeom prst="straightConnector1">
            <a:avLst/>
          </a:prstGeom>
          <a:noFill/>
          <a:ln cap="flat" cmpd="sng" w="21575">
            <a:solidFill>
              <a:srgbClr val="274E13"/>
            </a:solidFill>
            <a:prstDash val="dash"/>
            <a:round/>
            <a:headEnd len="sm" w="sm" type="none"/>
            <a:tailEnd len="med" w="med" type="triangle"/>
          </a:ln>
        </p:spPr>
      </p:cxnSp>
      <p:cxnSp>
        <p:nvCxnSpPr>
          <p:cNvPr id="200" name="Google Shape;200;g386c0a6141c_1_0"/>
          <p:cNvCxnSpPr/>
          <p:nvPr/>
        </p:nvCxnSpPr>
        <p:spPr>
          <a:xfrm>
            <a:off x="18829226" y="6988077"/>
            <a:ext cx="0" cy="3090000"/>
          </a:xfrm>
          <a:prstGeom prst="straightConnector1">
            <a:avLst/>
          </a:prstGeom>
          <a:noFill/>
          <a:ln cap="flat" cmpd="sng" w="19050">
            <a:solidFill>
              <a:srgbClr val="FF0000"/>
            </a:solidFill>
            <a:prstDash val="dash"/>
            <a:round/>
            <a:headEnd len="sm" w="sm" type="none"/>
            <a:tailEnd len="sm" w="sm" type="none"/>
          </a:ln>
        </p:spPr>
      </p:cxnSp>
      <p:cxnSp>
        <p:nvCxnSpPr>
          <p:cNvPr id="201" name="Google Shape;201;g386c0a6141c_1_0"/>
          <p:cNvCxnSpPr/>
          <p:nvPr/>
        </p:nvCxnSpPr>
        <p:spPr>
          <a:xfrm rot="10800000">
            <a:off x="18271701" y="10069275"/>
            <a:ext cx="504600" cy="0"/>
          </a:xfrm>
          <a:prstGeom prst="straightConnector1">
            <a:avLst/>
          </a:prstGeom>
          <a:noFill/>
          <a:ln cap="flat" cmpd="sng" w="19050">
            <a:solidFill>
              <a:srgbClr val="FF0000"/>
            </a:solidFill>
            <a:prstDash val="dash"/>
            <a:round/>
            <a:headEnd len="sm" w="sm" type="none"/>
            <a:tailEnd len="med" w="med" type="triangle"/>
          </a:ln>
        </p:spPr>
      </p:cxnSp>
      <p:sp>
        <p:nvSpPr>
          <p:cNvPr id="202" name="Google Shape;202;g386c0a6141c_1_0"/>
          <p:cNvSpPr txBox="1"/>
          <p:nvPr/>
        </p:nvSpPr>
        <p:spPr>
          <a:xfrm>
            <a:off x="25242500" y="2929300"/>
            <a:ext cx="5963400" cy="505800"/>
          </a:xfrm>
          <a:prstGeom prst="rect">
            <a:avLst/>
          </a:prstGeom>
          <a:noFill/>
          <a:ln cap="flat" cmpd="sng" w="28575">
            <a:solidFill>
              <a:srgbClr val="1B1B1B"/>
            </a:solidFill>
            <a:prstDash val="solid"/>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800"/>
              <a:buFont typeface="Arial"/>
              <a:buNone/>
            </a:pPr>
            <a:r>
              <a:rPr b="1" i="0" lang="en" sz="2800" u="none" cap="none" strike="noStrike">
                <a:solidFill>
                  <a:srgbClr val="FF0000"/>
                </a:solidFill>
                <a:latin typeface="Calibri"/>
                <a:ea typeface="Calibri"/>
                <a:cs typeface="Calibri"/>
                <a:sym typeface="Calibri"/>
              </a:rPr>
              <a:t>4. Insertion Into </a:t>
            </a:r>
            <a:r>
              <a:rPr b="1" i="1" lang="en" sz="2800" u="none" cap="none" strike="noStrike">
                <a:solidFill>
                  <a:srgbClr val="FF0000"/>
                </a:solidFill>
                <a:latin typeface="Calibri"/>
                <a:ea typeface="Calibri"/>
                <a:cs typeface="Calibri"/>
                <a:sym typeface="Calibri"/>
              </a:rPr>
              <a:t>E.coli</a:t>
            </a:r>
            <a:r>
              <a:rPr b="1" i="0" lang="en" sz="2800" u="none" cap="none" strike="noStrike">
                <a:solidFill>
                  <a:srgbClr val="FF0000"/>
                </a:solidFill>
                <a:latin typeface="Calibri"/>
                <a:ea typeface="Calibri"/>
                <a:cs typeface="Calibri"/>
                <a:sym typeface="Calibri"/>
              </a:rPr>
              <a:t> and </a:t>
            </a:r>
            <a:r>
              <a:rPr b="1" i="1" lang="en" sz="2800" u="none" cap="none" strike="noStrike">
                <a:solidFill>
                  <a:srgbClr val="FF0000"/>
                </a:solidFill>
                <a:latin typeface="Calibri"/>
                <a:ea typeface="Calibri"/>
                <a:cs typeface="Calibri"/>
                <a:sym typeface="Calibri"/>
              </a:rPr>
              <a:t>S. cerevisiae</a:t>
            </a:r>
            <a:endParaRPr b="1" i="1" sz="2800" u="none" cap="none" strike="noStrike">
              <a:solidFill>
                <a:srgbClr val="FF0000"/>
              </a:solidFill>
              <a:latin typeface="Calibri"/>
              <a:ea typeface="Calibri"/>
              <a:cs typeface="Calibri"/>
              <a:sym typeface="Calibri"/>
            </a:endParaRPr>
          </a:p>
        </p:txBody>
      </p:sp>
      <p:sp>
        <p:nvSpPr>
          <p:cNvPr id="203" name="Google Shape;203;g386c0a6141c_1_0"/>
          <p:cNvSpPr txBox="1"/>
          <p:nvPr/>
        </p:nvSpPr>
        <p:spPr>
          <a:xfrm>
            <a:off x="25299900" y="6753654"/>
            <a:ext cx="10992000" cy="1059900"/>
          </a:xfrm>
          <a:prstGeom prst="rect">
            <a:avLst/>
          </a:prstGeom>
          <a:noFill/>
          <a:ln cap="flat" cmpd="sng" w="28575">
            <a:solidFill>
              <a:srgbClr val="0000FF"/>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rgbClr val="000000"/>
                </a:solidFill>
                <a:latin typeface="Calibri"/>
                <a:ea typeface="Calibri"/>
                <a:cs typeface="Calibri"/>
                <a:sym typeface="Calibri"/>
              </a:rPr>
              <a:t>Figure 4: </a:t>
            </a:r>
            <a:r>
              <a:rPr b="0" i="0" lang="en" sz="2800" u="none" cap="none" strike="noStrike">
                <a:solidFill>
                  <a:srgbClr val="000000"/>
                </a:solidFill>
                <a:latin typeface="Calibri"/>
                <a:ea typeface="Calibri"/>
                <a:cs typeface="Calibri"/>
                <a:sym typeface="Calibri"/>
              </a:rPr>
              <a:t>Plasmid is propagated through </a:t>
            </a:r>
            <a:r>
              <a:rPr b="0" i="1" lang="en" sz="2800" u="none" cap="none" strike="noStrike">
                <a:solidFill>
                  <a:srgbClr val="000000"/>
                </a:solidFill>
                <a:latin typeface="Calibri"/>
                <a:ea typeface="Calibri"/>
                <a:cs typeface="Calibri"/>
                <a:sym typeface="Calibri"/>
              </a:rPr>
              <a:t>E.coli</a:t>
            </a:r>
            <a:r>
              <a:rPr b="0" i="0" lang="en" sz="2800" u="none" cap="none" strike="noStrike">
                <a:solidFill>
                  <a:srgbClr val="000000"/>
                </a:solidFill>
                <a:latin typeface="Calibri"/>
                <a:ea typeface="Calibri"/>
                <a:cs typeface="Calibri"/>
                <a:sym typeface="Calibri"/>
              </a:rPr>
              <a:t> and transferred to </a:t>
            </a:r>
            <a:r>
              <a:rPr b="0" i="1" lang="en" sz="2800" u="none" cap="none" strike="noStrike">
                <a:solidFill>
                  <a:srgbClr val="000000"/>
                </a:solidFill>
                <a:latin typeface="Calibri"/>
                <a:ea typeface="Calibri"/>
                <a:cs typeface="Calibri"/>
                <a:sym typeface="Calibri"/>
              </a:rPr>
              <a:t>S.cerevisiae</a:t>
            </a:r>
            <a:r>
              <a:rPr lang="en" sz="2800">
                <a:latin typeface="Calibri"/>
                <a:ea typeface="Calibri"/>
                <a:cs typeface="Calibri"/>
                <a:sym typeface="Calibri"/>
              </a:rPr>
              <a:t>. Results in </a:t>
            </a:r>
            <a:r>
              <a:rPr b="0" i="0" lang="en" sz="2800" u="none" cap="none" strike="noStrike">
                <a:solidFill>
                  <a:srgbClr val="000000"/>
                </a:solidFill>
                <a:latin typeface="Calibri"/>
                <a:ea typeface="Calibri"/>
                <a:cs typeface="Calibri"/>
                <a:sym typeface="Calibri"/>
              </a:rPr>
              <a:t>gene expression, RNA binding, and Dicer-2 cleaving.</a:t>
            </a:r>
            <a:endParaRPr b="0" i="0" sz="2800" u="none" cap="none" strike="noStrike">
              <a:solidFill>
                <a:srgbClr val="000000"/>
              </a:solidFill>
              <a:latin typeface="Calibri"/>
              <a:ea typeface="Calibri"/>
              <a:cs typeface="Calibri"/>
              <a:sym typeface="Calibri"/>
            </a:endParaRPr>
          </a:p>
        </p:txBody>
      </p:sp>
      <p:sp>
        <p:nvSpPr>
          <p:cNvPr id="204" name="Google Shape;204;g386c0a6141c_1_0"/>
          <p:cNvSpPr txBox="1"/>
          <p:nvPr/>
        </p:nvSpPr>
        <p:spPr>
          <a:xfrm>
            <a:off x="7275325" y="16925725"/>
            <a:ext cx="5145900" cy="1637700"/>
          </a:xfrm>
          <a:prstGeom prst="rect">
            <a:avLst/>
          </a:prstGeom>
          <a:noFill/>
          <a:ln cap="flat" cmpd="sng" w="9525">
            <a:solidFill>
              <a:schemeClr val="dk1"/>
            </a:solidFill>
            <a:prstDash val="solid"/>
            <a:round/>
            <a:headEnd len="sm" w="sm" type="none"/>
            <a:tailEnd len="sm" w="sm" type="none"/>
          </a:ln>
        </p:spPr>
        <p:txBody>
          <a:bodyPr anchorCtr="0" anchor="t" bIns="58500" lIns="58500" spcFirstLastPara="1" rIns="58500" wrap="square" tIns="58500">
            <a:noAutofit/>
          </a:bodyPr>
          <a:lstStyle/>
          <a:p>
            <a:pPr indent="0" lvl="0" marL="0" marR="0" rtl="0" algn="l">
              <a:lnSpc>
                <a:spcPct val="115000"/>
              </a:lnSpc>
              <a:spcBef>
                <a:spcPts val="0"/>
              </a:spcBef>
              <a:spcAft>
                <a:spcPts val="0"/>
              </a:spcAft>
              <a:buClr>
                <a:srgbClr val="000000"/>
              </a:buClr>
              <a:buSzPts val="3200"/>
              <a:buFont typeface="Arial"/>
              <a:buNone/>
            </a:pPr>
            <a:r>
              <a:rPr b="1" i="0" lang="en" sz="2800" u="none" cap="none" strike="noStrike">
                <a:solidFill>
                  <a:srgbClr val="000000"/>
                </a:solidFill>
                <a:latin typeface="Calibri"/>
                <a:ea typeface="Calibri"/>
                <a:cs typeface="Calibri"/>
                <a:sym typeface="Calibri"/>
              </a:rPr>
              <a:t>REFERENCES</a:t>
            </a:r>
            <a:endParaRPr b="1" i="0" sz="2800" u="none" cap="none" strike="noStrike">
              <a:solidFill>
                <a:srgbClr val="000000"/>
              </a:solidFill>
              <a:latin typeface="Calibri"/>
              <a:ea typeface="Calibri"/>
              <a:cs typeface="Calibri"/>
              <a:sym typeface="Calibri"/>
            </a:endParaRPr>
          </a:p>
          <a:p>
            <a:pPr indent="0" lvl="0" marL="0" marR="0" rtl="0" algn="l">
              <a:lnSpc>
                <a:spcPct val="115000"/>
              </a:lnSpc>
              <a:spcBef>
                <a:spcPts val="0"/>
              </a:spcBef>
              <a:spcAft>
                <a:spcPts val="0"/>
              </a:spcAft>
              <a:buClr>
                <a:srgbClr val="000000"/>
              </a:buClr>
              <a:buSzPts val="3200"/>
              <a:buFont typeface="Arial"/>
              <a:buNone/>
            </a:pPr>
            <a:r>
              <a:rPr b="1" i="0" lang="en" sz="2800" u="none" cap="none" strike="noStrike">
                <a:solidFill>
                  <a:srgbClr val="000000"/>
                </a:solidFill>
                <a:latin typeface="Calibri"/>
                <a:ea typeface="Calibri"/>
                <a:cs typeface="Calibri"/>
                <a:sym typeface="Calibri"/>
              </a:rPr>
              <a:t>QR CODE:</a:t>
            </a:r>
            <a:endParaRPr b="1" i="0" sz="2800" u="none" cap="none" strike="noStrike">
              <a:solidFill>
                <a:srgbClr val="000000"/>
              </a:solidFill>
              <a:latin typeface="Calibri"/>
              <a:ea typeface="Calibri"/>
              <a:cs typeface="Calibri"/>
              <a:sym typeface="Calibri"/>
              <a:extLst>
                <a:ext uri="http://customooxmlschemas.google.com/">
                  <go:slidesCustomData xmlns:go="http://customooxmlschemas.google.com/" textRoundtripDataId="52"/>
                </a:ext>
              </a:extLst>
            </a:endParaRPr>
          </a:p>
          <a:p>
            <a:pPr indent="0" lvl="0" marL="0" marR="0" rtl="0" algn="l">
              <a:lnSpc>
                <a:spcPct val="115000"/>
              </a:lnSpc>
              <a:spcBef>
                <a:spcPts val="0"/>
              </a:spcBef>
              <a:spcAft>
                <a:spcPts val="0"/>
              </a:spcAft>
              <a:buClr>
                <a:srgbClr val="000000"/>
              </a:buClr>
              <a:buSzPts val="1350"/>
              <a:buFont typeface="Arial"/>
              <a:buNone/>
            </a:pPr>
            <a:r>
              <a:t/>
            </a:r>
            <a:endParaRPr b="0" i="0" sz="1350" u="none" cap="none" strike="noStrike">
              <a:solidFill>
                <a:schemeClr val="dk1"/>
              </a:solidFill>
              <a:latin typeface="Arial"/>
              <a:ea typeface="Arial"/>
              <a:cs typeface="Arial"/>
              <a:sym typeface="Arial"/>
            </a:endParaRPr>
          </a:p>
        </p:txBody>
      </p:sp>
      <p:grpSp>
        <p:nvGrpSpPr>
          <p:cNvPr id="205" name="Google Shape;205;g386c0a6141c_1_0"/>
          <p:cNvGrpSpPr/>
          <p:nvPr/>
        </p:nvGrpSpPr>
        <p:grpSpPr>
          <a:xfrm>
            <a:off x="25425828" y="3657047"/>
            <a:ext cx="11062405" cy="2796477"/>
            <a:chOff x="24385240" y="3594397"/>
            <a:chExt cx="11062405" cy="2796477"/>
          </a:xfrm>
        </p:grpSpPr>
        <p:grpSp>
          <p:nvGrpSpPr>
            <p:cNvPr id="206" name="Google Shape;206;g386c0a6141c_1_0"/>
            <p:cNvGrpSpPr/>
            <p:nvPr/>
          </p:nvGrpSpPr>
          <p:grpSpPr>
            <a:xfrm>
              <a:off x="32768460" y="3756151"/>
              <a:ext cx="980285" cy="1219800"/>
              <a:chOff x="34564823" y="6186551"/>
              <a:chExt cx="980285" cy="1219800"/>
            </a:xfrm>
          </p:grpSpPr>
          <p:sp>
            <p:nvSpPr>
              <p:cNvPr id="207" name="Google Shape;207;g386c0a6141c_1_0"/>
              <p:cNvSpPr/>
              <p:nvPr/>
            </p:nvSpPr>
            <p:spPr>
              <a:xfrm>
                <a:off x="34747316" y="6186551"/>
                <a:ext cx="549300" cy="521700"/>
              </a:xfrm>
              <a:prstGeom prst="pentagon">
                <a:avLst>
                  <a:gd fmla="val 105146" name="hf"/>
                  <a:gd fmla="val 110557" name="vf"/>
                </a:avLst>
              </a:prstGeom>
              <a:solidFill>
                <a:srgbClr val="980000"/>
              </a:solidFill>
              <a:ln cap="flat" cmpd="sng" w="13775">
                <a:solidFill>
                  <a:srgbClr val="980000"/>
                </a:solidFill>
                <a:prstDash val="solid"/>
                <a:round/>
                <a:headEnd len="sm" w="sm" type="none"/>
                <a:tailEnd len="sm" w="sm" type="none"/>
              </a:ln>
            </p:spPr>
            <p:txBody>
              <a:bodyPr anchorCtr="0" anchor="ctr" bIns="132475" lIns="132475" spcFirstLastPara="1" rIns="132475" wrap="square" tIns="132475">
                <a:noAutofit/>
              </a:bodyPr>
              <a:lstStyle/>
              <a:p>
                <a:pPr indent="0" lvl="0" marL="0" marR="0" rtl="0" algn="l">
                  <a:lnSpc>
                    <a:spcPct val="100000"/>
                  </a:lnSpc>
                  <a:spcBef>
                    <a:spcPts val="0"/>
                  </a:spcBef>
                  <a:spcAft>
                    <a:spcPts val="0"/>
                  </a:spcAft>
                  <a:buClr>
                    <a:srgbClr val="000000"/>
                  </a:buClr>
                  <a:buSzPts val="623"/>
                  <a:buFont typeface="Arial"/>
                  <a:buNone/>
                </a:pPr>
                <a:r>
                  <a:t/>
                </a:r>
                <a:endParaRPr b="0" i="0" sz="623" u="none" cap="none" strike="noStrike">
                  <a:solidFill>
                    <a:srgbClr val="000000"/>
                  </a:solidFill>
                  <a:latin typeface="Calibri"/>
                  <a:ea typeface="Calibri"/>
                  <a:cs typeface="Calibri"/>
                  <a:sym typeface="Calibri"/>
                </a:endParaRPr>
              </a:p>
            </p:txBody>
          </p:sp>
          <p:cxnSp>
            <p:nvCxnSpPr>
              <p:cNvPr id="208" name="Google Shape;208;g386c0a6141c_1_0"/>
              <p:cNvCxnSpPr>
                <a:stCxn id="207" idx="2"/>
              </p:cNvCxnSpPr>
              <p:nvPr/>
            </p:nvCxnSpPr>
            <p:spPr>
              <a:xfrm flipH="1">
                <a:off x="34564823" y="6708250"/>
                <a:ext cx="287400" cy="641100"/>
              </a:xfrm>
              <a:prstGeom prst="straightConnector1">
                <a:avLst/>
              </a:prstGeom>
              <a:noFill/>
              <a:ln cap="flat" cmpd="sng" w="13775">
                <a:solidFill>
                  <a:srgbClr val="980000"/>
                </a:solidFill>
                <a:prstDash val="solid"/>
                <a:round/>
                <a:headEnd len="sm" w="sm" type="none"/>
                <a:tailEnd len="sm" w="sm" type="none"/>
              </a:ln>
            </p:spPr>
          </p:cxnSp>
          <p:cxnSp>
            <p:nvCxnSpPr>
              <p:cNvPr id="209" name="Google Shape;209;g386c0a6141c_1_0"/>
              <p:cNvCxnSpPr>
                <a:stCxn id="207" idx="3"/>
              </p:cNvCxnSpPr>
              <p:nvPr/>
            </p:nvCxnSpPr>
            <p:spPr>
              <a:xfrm>
                <a:off x="35021966" y="6708251"/>
                <a:ext cx="0" cy="698100"/>
              </a:xfrm>
              <a:prstGeom prst="straightConnector1">
                <a:avLst/>
              </a:prstGeom>
              <a:noFill/>
              <a:ln cap="flat" cmpd="sng" w="13775">
                <a:solidFill>
                  <a:srgbClr val="980000"/>
                </a:solidFill>
                <a:prstDash val="solid"/>
                <a:round/>
                <a:headEnd len="sm" w="sm" type="none"/>
                <a:tailEnd len="sm" w="sm" type="none"/>
              </a:ln>
            </p:spPr>
          </p:cxnSp>
          <p:cxnSp>
            <p:nvCxnSpPr>
              <p:cNvPr id="210" name="Google Shape;210;g386c0a6141c_1_0"/>
              <p:cNvCxnSpPr>
                <a:stCxn id="207" idx="4"/>
              </p:cNvCxnSpPr>
              <p:nvPr/>
            </p:nvCxnSpPr>
            <p:spPr>
              <a:xfrm>
                <a:off x="35191709" y="6708250"/>
                <a:ext cx="353400" cy="641100"/>
              </a:xfrm>
              <a:prstGeom prst="straightConnector1">
                <a:avLst/>
              </a:prstGeom>
              <a:noFill/>
              <a:ln cap="flat" cmpd="sng" w="13775">
                <a:solidFill>
                  <a:srgbClr val="980000"/>
                </a:solidFill>
                <a:prstDash val="solid"/>
                <a:round/>
                <a:headEnd len="sm" w="sm" type="none"/>
                <a:tailEnd len="sm" w="sm" type="none"/>
              </a:ln>
            </p:spPr>
          </p:cxnSp>
        </p:grpSp>
        <p:grpSp>
          <p:nvGrpSpPr>
            <p:cNvPr id="211" name="Google Shape;211;g386c0a6141c_1_0"/>
            <p:cNvGrpSpPr/>
            <p:nvPr/>
          </p:nvGrpSpPr>
          <p:grpSpPr>
            <a:xfrm>
              <a:off x="31981428" y="3594414"/>
              <a:ext cx="414899" cy="1652865"/>
              <a:chOff x="754875" y="3311025"/>
              <a:chExt cx="286236" cy="1140300"/>
            </a:xfrm>
          </p:grpSpPr>
          <p:cxnSp>
            <p:nvCxnSpPr>
              <p:cNvPr id="212" name="Google Shape;212;g386c0a6141c_1_0"/>
              <p:cNvCxnSpPr/>
              <p:nvPr/>
            </p:nvCxnSpPr>
            <p:spPr>
              <a:xfrm>
                <a:off x="1038150" y="3311025"/>
                <a:ext cx="0" cy="1140300"/>
              </a:xfrm>
              <a:prstGeom prst="straightConnector1">
                <a:avLst/>
              </a:prstGeom>
              <a:noFill/>
              <a:ln cap="flat" cmpd="sng" w="41425">
                <a:solidFill>
                  <a:srgbClr val="FF0000"/>
                </a:solidFill>
                <a:prstDash val="solid"/>
                <a:round/>
                <a:headEnd len="sm" w="sm" type="none"/>
                <a:tailEnd len="sm" w="sm" type="none"/>
              </a:ln>
            </p:spPr>
          </p:cxnSp>
          <p:cxnSp>
            <p:nvCxnSpPr>
              <p:cNvPr id="213" name="Google Shape;213;g386c0a6141c_1_0"/>
              <p:cNvCxnSpPr/>
              <p:nvPr/>
            </p:nvCxnSpPr>
            <p:spPr>
              <a:xfrm rot="10800000">
                <a:off x="754875" y="3428997"/>
                <a:ext cx="275400" cy="0"/>
              </a:xfrm>
              <a:prstGeom prst="straightConnector1">
                <a:avLst/>
              </a:prstGeom>
              <a:noFill/>
              <a:ln cap="flat" cmpd="sng" w="41425">
                <a:solidFill>
                  <a:srgbClr val="FF0000"/>
                </a:solidFill>
                <a:prstDash val="solid"/>
                <a:round/>
                <a:headEnd len="sm" w="sm" type="none"/>
                <a:tailEnd len="sm" w="sm" type="none"/>
              </a:ln>
            </p:spPr>
          </p:cxnSp>
          <p:cxnSp>
            <p:nvCxnSpPr>
              <p:cNvPr id="214" name="Google Shape;214;g386c0a6141c_1_0"/>
              <p:cNvCxnSpPr/>
              <p:nvPr/>
            </p:nvCxnSpPr>
            <p:spPr>
              <a:xfrm rot="10800000">
                <a:off x="765711" y="3573533"/>
                <a:ext cx="275400" cy="0"/>
              </a:xfrm>
              <a:prstGeom prst="straightConnector1">
                <a:avLst/>
              </a:prstGeom>
              <a:noFill/>
              <a:ln cap="flat" cmpd="sng" w="41425">
                <a:solidFill>
                  <a:srgbClr val="FF0000"/>
                </a:solidFill>
                <a:prstDash val="solid"/>
                <a:round/>
                <a:headEnd len="sm" w="sm" type="none"/>
                <a:tailEnd len="sm" w="sm" type="none"/>
              </a:ln>
            </p:spPr>
          </p:cxnSp>
          <p:cxnSp>
            <p:nvCxnSpPr>
              <p:cNvPr id="215" name="Google Shape;215;g386c0a6141c_1_0"/>
              <p:cNvCxnSpPr/>
              <p:nvPr/>
            </p:nvCxnSpPr>
            <p:spPr>
              <a:xfrm rot="10800000">
                <a:off x="765711" y="3702343"/>
                <a:ext cx="275400" cy="0"/>
              </a:xfrm>
              <a:prstGeom prst="straightConnector1">
                <a:avLst/>
              </a:prstGeom>
              <a:noFill/>
              <a:ln cap="flat" cmpd="sng" w="41425">
                <a:solidFill>
                  <a:srgbClr val="FF0000"/>
                </a:solidFill>
                <a:prstDash val="solid"/>
                <a:round/>
                <a:headEnd len="sm" w="sm" type="none"/>
                <a:tailEnd len="sm" w="sm" type="none"/>
              </a:ln>
            </p:spPr>
          </p:cxnSp>
          <p:cxnSp>
            <p:nvCxnSpPr>
              <p:cNvPr id="216" name="Google Shape;216;g386c0a6141c_1_0"/>
              <p:cNvCxnSpPr/>
              <p:nvPr/>
            </p:nvCxnSpPr>
            <p:spPr>
              <a:xfrm rot="10800000">
                <a:off x="765711" y="3823280"/>
                <a:ext cx="275400" cy="0"/>
              </a:xfrm>
              <a:prstGeom prst="straightConnector1">
                <a:avLst/>
              </a:prstGeom>
              <a:noFill/>
              <a:ln cap="flat" cmpd="sng" w="41425">
                <a:solidFill>
                  <a:srgbClr val="FF0000"/>
                </a:solidFill>
                <a:prstDash val="solid"/>
                <a:round/>
                <a:headEnd len="sm" w="sm" type="none"/>
                <a:tailEnd len="sm" w="sm" type="none"/>
              </a:ln>
            </p:spPr>
          </p:cxnSp>
          <p:cxnSp>
            <p:nvCxnSpPr>
              <p:cNvPr id="217" name="Google Shape;217;g386c0a6141c_1_0"/>
              <p:cNvCxnSpPr/>
              <p:nvPr/>
            </p:nvCxnSpPr>
            <p:spPr>
              <a:xfrm rot="10800000">
                <a:off x="754886" y="3959930"/>
                <a:ext cx="275400" cy="0"/>
              </a:xfrm>
              <a:prstGeom prst="straightConnector1">
                <a:avLst/>
              </a:prstGeom>
              <a:noFill/>
              <a:ln cap="flat" cmpd="sng" w="41425">
                <a:solidFill>
                  <a:srgbClr val="FF0000"/>
                </a:solidFill>
                <a:prstDash val="solid"/>
                <a:round/>
                <a:headEnd len="sm" w="sm" type="none"/>
                <a:tailEnd len="sm" w="sm" type="none"/>
              </a:ln>
            </p:spPr>
          </p:cxnSp>
          <p:cxnSp>
            <p:nvCxnSpPr>
              <p:cNvPr id="218" name="Google Shape;218;g386c0a6141c_1_0"/>
              <p:cNvCxnSpPr/>
              <p:nvPr/>
            </p:nvCxnSpPr>
            <p:spPr>
              <a:xfrm rot="10800000">
                <a:off x="754886" y="4080890"/>
                <a:ext cx="275400" cy="0"/>
              </a:xfrm>
              <a:prstGeom prst="straightConnector1">
                <a:avLst/>
              </a:prstGeom>
              <a:noFill/>
              <a:ln cap="flat" cmpd="sng" w="41425">
                <a:solidFill>
                  <a:srgbClr val="FF0000"/>
                </a:solidFill>
                <a:prstDash val="solid"/>
                <a:round/>
                <a:headEnd len="sm" w="sm" type="none"/>
                <a:tailEnd len="sm" w="sm" type="none"/>
              </a:ln>
            </p:spPr>
          </p:cxnSp>
          <p:cxnSp>
            <p:nvCxnSpPr>
              <p:cNvPr id="219" name="Google Shape;219;g386c0a6141c_1_0"/>
              <p:cNvCxnSpPr/>
              <p:nvPr/>
            </p:nvCxnSpPr>
            <p:spPr>
              <a:xfrm rot="10800000">
                <a:off x="765711" y="4217546"/>
                <a:ext cx="275400" cy="0"/>
              </a:xfrm>
              <a:prstGeom prst="straightConnector1">
                <a:avLst/>
              </a:prstGeom>
              <a:noFill/>
              <a:ln cap="flat" cmpd="sng" w="41425">
                <a:solidFill>
                  <a:srgbClr val="FF0000"/>
                </a:solidFill>
                <a:prstDash val="solid"/>
                <a:round/>
                <a:headEnd len="sm" w="sm" type="none"/>
                <a:tailEnd len="sm" w="sm" type="none"/>
              </a:ln>
            </p:spPr>
          </p:cxnSp>
          <p:cxnSp>
            <p:nvCxnSpPr>
              <p:cNvPr id="220" name="Google Shape;220;g386c0a6141c_1_0"/>
              <p:cNvCxnSpPr/>
              <p:nvPr/>
            </p:nvCxnSpPr>
            <p:spPr>
              <a:xfrm rot="10800000">
                <a:off x="754886" y="4354223"/>
                <a:ext cx="275400" cy="0"/>
              </a:xfrm>
              <a:prstGeom prst="straightConnector1">
                <a:avLst/>
              </a:prstGeom>
              <a:noFill/>
              <a:ln cap="flat" cmpd="sng" w="41425">
                <a:solidFill>
                  <a:srgbClr val="FF0000"/>
                </a:solidFill>
                <a:prstDash val="solid"/>
                <a:round/>
                <a:headEnd len="sm" w="sm" type="none"/>
                <a:tailEnd len="sm" w="sm" type="none"/>
              </a:ln>
            </p:spPr>
          </p:cxnSp>
        </p:grpSp>
        <p:sp>
          <p:nvSpPr>
            <p:cNvPr id="221" name="Google Shape;221;g386c0a6141c_1_0"/>
            <p:cNvSpPr txBox="1"/>
            <p:nvPr/>
          </p:nvSpPr>
          <p:spPr>
            <a:xfrm>
              <a:off x="33584425" y="3756150"/>
              <a:ext cx="980400" cy="50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n" sz="1600" u="none" cap="none" strike="noStrike">
                  <a:solidFill>
                    <a:srgbClr val="CC0000"/>
                  </a:solidFill>
                  <a:latin typeface="Arial"/>
                  <a:ea typeface="Arial"/>
                  <a:cs typeface="Arial"/>
                  <a:sym typeface="Arial"/>
                </a:rPr>
                <a:t>Virus</a:t>
              </a:r>
              <a:endParaRPr b="1" i="0" sz="1600" u="none" cap="none" strike="noStrike">
                <a:solidFill>
                  <a:srgbClr val="CC0000"/>
                </a:solidFill>
                <a:latin typeface="Arial"/>
                <a:ea typeface="Arial"/>
                <a:cs typeface="Arial"/>
                <a:sym typeface="Arial"/>
              </a:endParaRPr>
            </a:p>
          </p:txBody>
        </p:sp>
        <p:grpSp>
          <p:nvGrpSpPr>
            <p:cNvPr id="222" name="Google Shape;222;g386c0a6141c_1_0"/>
            <p:cNvGrpSpPr/>
            <p:nvPr/>
          </p:nvGrpSpPr>
          <p:grpSpPr>
            <a:xfrm>
              <a:off x="31069554" y="5421574"/>
              <a:ext cx="4378091" cy="969300"/>
              <a:chOff x="31066392" y="5918711"/>
              <a:chExt cx="4378091" cy="969300"/>
            </a:xfrm>
          </p:grpSpPr>
          <p:grpSp>
            <p:nvGrpSpPr>
              <p:cNvPr id="223" name="Google Shape;223;g386c0a6141c_1_0"/>
              <p:cNvGrpSpPr/>
              <p:nvPr/>
            </p:nvGrpSpPr>
            <p:grpSpPr>
              <a:xfrm>
                <a:off x="35000167" y="5969995"/>
                <a:ext cx="444316" cy="866432"/>
                <a:chOff x="35000167" y="5969995"/>
                <a:chExt cx="444316" cy="866432"/>
              </a:xfrm>
            </p:grpSpPr>
            <p:cxnSp>
              <p:nvCxnSpPr>
                <p:cNvPr id="224" name="Google Shape;224;g386c0a6141c_1_0"/>
                <p:cNvCxnSpPr/>
                <p:nvPr/>
              </p:nvCxnSpPr>
              <p:spPr>
                <a:xfrm rot="10800000">
                  <a:off x="35000167" y="6557402"/>
                  <a:ext cx="209100" cy="0"/>
                </a:xfrm>
                <a:prstGeom prst="straightConnector1">
                  <a:avLst/>
                </a:prstGeom>
                <a:noFill/>
                <a:ln cap="flat" cmpd="sng" w="21625">
                  <a:solidFill>
                    <a:srgbClr val="FF0000"/>
                  </a:solidFill>
                  <a:prstDash val="solid"/>
                  <a:round/>
                  <a:headEnd len="sm" w="sm" type="none"/>
                  <a:tailEnd len="sm" w="sm" type="none"/>
                </a:ln>
              </p:spPr>
            </p:cxnSp>
            <p:grpSp>
              <p:nvGrpSpPr>
                <p:cNvPr id="225" name="Google Shape;225;g386c0a6141c_1_0"/>
                <p:cNvGrpSpPr/>
                <p:nvPr/>
              </p:nvGrpSpPr>
              <p:grpSpPr>
                <a:xfrm>
                  <a:off x="35009589" y="5969995"/>
                  <a:ext cx="434894" cy="866432"/>
                  <a:chOff x="4317700" y="4396410"/>
                  <a:chExt cx="300030" cy="597745"/>
                </a:xfrm>
              </p:grpSpPr>
              <p:grpSp>
                <p:nvGrpSpPr>
                  <p:cNvPr id="226" name="Google Shape;226;g386c0a6141c_1_0"/>
                  <p:cNvGrpSpPr/>
                  <p:nvPr/>
                </p:nvGrpSpPr>
                <p:grpSpPr>
                  <a:xfrm flipH="1">
                    <a:off x="4317700" y="4396410"/>
                    <a:ext cx="150016" cy="597745"/>
                    <a:chOff x="754875" y="3311025"/>
                    <a:chExt cx="286236" cy="1140300"/>
                  </a:xfrm>
                </p:grpSpPr>
                <p:cxnSp>
                  <p:nvCxnSpPr>
                    <p:cNvPr id="227" name="Google Shape;227;g386c0a6141c_1_0"/>
                    <p:cNvCxnSpPr/>
                    <p:nvPr/>
                  </p:nvCxnSpPr>
                  <p:spPr>
                    <a:xfrm>
                      <a:off x="1038150" y="3311025"/>
                      <a:ext cx="0" cy="1140300"/>
                    </a:xfrm>
                    <a:prstGeom prst="straightConnector1">
                      <a:avLst/>
                    </a:prstGeom>
                    <a:noFill/>
                    <a:ln cap="flat" cmpd="sng" w="21625">
                      <a:solidFill>
                        <a:srgbClr val="FF0000"/>
                      </a:solidFill>
                      <a:prstDash val="solid"/>
                      <a:round/>
                      <a:headEnd len="sm" w="sm" type="none"/>
                      <a:tailEnd len="sm" w="sm" type="none"/>
                    </a:ln>
                  </p:spPr>
                </p:cxnSp>
                <p:cxnSp>
                  <p:nvCxnSpPr>
                    <p:cNvPr id="228" name="Google Shape;228;g386c0a6141c_1_0"/>
                    <p:cNvCxnSpPr/>
                    <p:nvPr/>
                  </p:nvCxnSpPr>
                  <p:spPr>
                    <a:xfrm rot="10800000">
                      <a:off x="754875" y="3428997"/>
                      <a:ext cx="275400" cy="0"/>
                    </a:xfrm>
                    <a:prstGeom prst="straightConnector1">
                      <a:avLst/>
                    </a:prstGeom>
                    <a:noFill/>
                    <a:ln cap="flat" cmpd="sng" w="21625">
                      <a:solidFill>
                        <a:srgbClr val="FF0000"/>
                      </a:solidFill>
                      <a:prstDash val="solid"/>
                      <a:round/>
                      <a:headEnd len="sm" w="sm" type="none"/>
                      <a:tailEnd len="sm" w="sm" type="none"/>
                    </a:ln>
                  </p:spPr>
                </p:cxnSp>
                <p:cxnSp>
                  <p:nvCxnSpPr>
                    <p:cNvPr id="229" name="Google Shape;229;g386c0a6141c_1_0"/>
                    <p:cNvCxnSpPr/>
                    <p:nvPr/>
                  </p:nvCxnSpPr>
                  <p:spPr>
                    <a:xfrm rot="10800000">
                      <a:off x="765711" y="3573533"/>
                      <a:ext cx="275400" cy="0"/>
                    </a:xfrm>
                    <a:prstGeom prst="straightConnector1">
                      <a:avLst/>
                    </a:prstGeom>
                    <a:noFill/>
                    <a:ln cap="flat" cmpd="sng" w="21625">
                      <a:solidFill>
                        <a:srgbClr val="FF0000"/>
                      </a:solidFill>
                      <a:prstDash val="solid"/>
                      <a:round/>
                      <a:headEnd len="sm" w="sm" type="none"/>
                      <a:tailEnd len="sm" w="sm" type="none"/>
                    </a:ln>
                  </p:spPr>
                </p:cxnSp>
                <p:cxnSp>
                  <p:nvCxnSpPr>
                    <p:cNvPr id="230" name="Google Shape;230;g386c0a6141c_1_0"/>
                    <p:cNvCxnSpPr/>
                    <p:nvPr/>
                  </p:nvCxnSpPr>
                  <p:spPr>
                    <a:xfrm rot="10800000">
                      <a:off x="765711" y="3702343"/>
                      <a:ext cx="275400" cy="0"/>
                    </a:xfrm>
                    <a:prstGeom prst="straightConnector1">
                      <a:avLst/>
                    </a:prstGeom>
                    <a:noFill/>
                    <a:ln cap="flat" cmpd="sng" w="21625">
                      <a:solidFill>
                        <a:srgbClr val="FF0000"/>
                      </a:solidFill>
                      <a:prstDash val="solid"/>
                      <a:round/>
                      <a:headEnd len="sm" w="sm" type="none"/>
                      <a:tailEnd len="sm" w="sm" type="none"/>
                    </a:ln>
                  </p:spPr>
                </p:cxnSp>
                <p:cxnSp>
                  <p:nvCxnSpPr>
                    <p:cNvPr id="231" name="Google Shape;231;g386c0a6141c_1_0"/>
                    <p:cNvCxnSpPr/>
                    <p:nvPr/>
                  </p:nvCxnSpPr>
                  <p:spPr>
                    <a:xfrm rot="10800000">
                      <a:off x="765711" y="3823280"/>
                      <a:ext cx="275400" cy="0"/>
                    </a:xfrm>
                    <a:prstGeom prst="straightConnector1">
                      <a:avLst/>
                    </a:prstGeom>
                    <a:noFill/>
                    <a:ln cap="flat" cmpd="sng" w="21625">
                      <a:solidFill>
                        <a:srgbClr val="FF0000"/>
                      </a:solidFill>
                      <a:prstDash val="solid"/>
                      <a:round/>
                      <a:headEnd len="sm" w="sm" type="none"/>
                      <a:tailEnd len="sm" w="sm" type="none"/>
                    </a:ln>
                  </p:spPr>
                </p:cxnSp>
                <p:cxnSp>
                  <p:nvCxnSpPr>
                    <p:cNvPr id="232" name="Google Shape;232;g386c0a6141c_1_0"/>
                    <p:cNvCxnSpPr/>
                    <p:nvPr/>
                  </p:nvCxnSpPr>
                  <p:spPr>
                    <a:xfrm rot="10800000">
                      <a:off x="754886" y="3959930"/>
                      <a:ext cx="275400" cy="0"/>
                    </a:xfrm>
                    <a:prstGeom prst="straightConnector1">
                      <a:avLst/>
                    </a:prstGeom>
                    <a:noFill/>
                    <a:ln cap="flat" cmpd="sng" w="21625">
                      <a:solidFill>
                        <a:srgbClr val="FF0000"/>
                      </a:solidFill>
                      <a:prstDash val="solid"/>
                      <a:round/>
                      <a:headEnd len="sm" w="sm" type="none"/>
                      <a:tailEnd len="sm" w="sm" type="none"/>
                    </a:ln>
                  </p:spPr>
                </p:cxnSp>
                <p:cxnSp>
                  <p:nvCxnSpPr>
                    <p:cNvPr id="233" name="Google Shape;233;g386c0a6141c_1_0"/>
                    <p:cNvCxnSpPr/>
                    <p:nvPr/>
                  </p:nvCxnSpPr>
                  <p:spPr>
                    <a:xfrm rot="10800000">
                      <a:off x="765711" y="4217546"/>
                      <a:ext cx="275400" cy="0"/>
                    </a:xfrm>
                    <a:prstGeom prst="straightConnector1">
                      <a:avLst/>
                    </a:prstGeom>
                    <a:noFill/>
                    <a:ln cap="flat" cmpd="sng" w="21625">
                      <a:solidFill>
                        <a:srgbClr val="FF0000"/>
                      </a:solidFill>
                      <a:prstDash val="solid"/>
                      <a:round/>
                      <a:headEnd len="sm" w="sm" type="none"/>
                      <a:tailEnd len="sm" w="sm" type="none"/>
                    </a:ln>
                  </p:spPr>
                </p:cxnSp>
                <p:cxnSp>
                  <p:nvCxnSpPr>
                    <p:cNvPr id="234" name="Google Shape;234;g386c0a6141c_1_0"/>
                    <p:cNvCxnSpPr/>
                    <p:nvPr/>
                  </p:nvCxnSpPr>
                  <p:spPr>
                    <a:xfrm rot="10800000">
                      <a:off x="754886" y="4354223"/>
                      <a:ext cx="275400" cy="0"/>
                    </a:xfrm>
                    <a:prstGeom prst="straightConnector1">
                      <a:avLst/>
                    </a:prstGeom>
                    <a:noFill/>
                    <a:ln cap="flat" cmpd="sng" w="21625">
                      <a:solidFill>
                        <a:srgbClr val="FF0000"/>
                      </a:solidFill>
                      <a:prstDash val="solid"/>
                      <a:round/>
                      <a:headEnd len="sm" w="sm" type="none"/>
                      <a:tailEnd len="sm" w="sm" type="none"/>
                    </a:ln>
                  </p:spPr>
                </p:cxnSp>
              </p:grpSp>
              <p:grpSp>
                <p:nvGrpSpPr>
                  <p:cNvPr id="235" name="Google Shape;235;g386c0a6141c_1_0"/>
                  <p:cNvGrpSpPr/>
                  <p:nvPr/>
                </p:nvGrpSpPr>
                <p:grpSpPr>
                  <a:xfrm>
                    <a:off x="4467714" y="4396410"/>
                    <a:ext cx="150016" cy="597745"/>
                    <a:chOff x="754875" y="3311025"/>
                    <a:chExt cx="286236" cy="1140300"/>
                  </a:xfrm>
                </p:grpSpPr>
                <p:cxnSp>
                  <p:nvCxnSpPr>
                    <p:cNvPr id="236" name="Google Shape;236;g386c0a6141c_1_0"/>
                    <p:cNvCxnSpPr/>
                    <p:nvPr/>
                  </p:nvCxnSpPr>
                  <p:spPr>
                    <a:xfrm>
                      <a:off x="1038150" y="3311025"/>
                      <a:ext cx="0" cy="1140300"/>
                    </a:xfrm>
                    <a:prstGeom prst="straightConnector1">
                      <a:avLst/>
                    </a:prstGeom>
                    <a:noFill/>
                    <a:ln cap="flat" cmpd="sng" w="21625">
                      <a:solidFill>
                        <a:srgbClr val="274E13"/>
                      </a:solidFill>
                      <a:prstDash val="solid"/>
                      <a:round/>
                      <a:headEnd len="sm" w="sm" type="none"/>
                      <a:tailEnd len="sm" w="sm" type="none"/>
                    </a:ln>
                  </p:spPr>
                </p:cxnSp>
                <p:cxnSp>
                  <p:nvCxnSpPr>
                    <p:cNvPr id="237" name="Google Shape;237;g386c0a6141c_1_0"/>
                    <p:cNvCxnSpPr/>
                    <p:nvPr/>
                  </p:nvCxnSpPr>
                  <p:spPr>
                    <a:xfrm rot="10800000">
                      <a:off x="754875" y="3428997"/>
                      <a:ext cx="275400" cy="0"/>
                    </a:xfrm>
                    <a:prstGeom prst="straightConnector1">
                      <a:avLst/>
                    </a:prstGeom>
                    <a:noFill/>
                    <a:ln cap="flat" cmpd="sng" w="21625">
                      <a:solidFill>
                        <a:srgbClr val="274E13"/>
                      </a:solidFill>
                      <a:prstDash val="solid"/>
                      <a:round/>
                      <a:headEnd len="sm" w="sm" type="none"/>
                      <a:tailEnd len="sm" w="sm" type="none"/>
                    </a:ln>
                  </p:spPr>
                </p:cxnSp>
                <p:cxnSp>
                  <p:nvCxnSpPr>
                    <p:cNvPr id="238" name="Google Shape;238;g386c0a6141c_1_0"/>
                    <p:cNvCxnSpPr/>
                    <p:nvPr/>
                  </p:nvCxnSpPr>
                  <p:spPr>
                    <a:xfrm rot="10800000">
                      <a:off x="765711" y="3573533"/>
                      <a:ext cx="275400" cy="0"/>
                    </a:xfrm>
                    <a:prstGeom prst="straightConnector1">
                      <a:avLst/>
                    </a:prstGeom>
                    <a:noFill/>
                    <a:ln cap="flat" cmpd="sng" w="21625">
                      <a:solidFill>
                        <a:srgbClr val="274E13"/>
                      </a:solidFill>
                      <a:prstDash val="solid"/>
                      <a:round/>
                      <a:headEnd len="sm" w="sm" type="none"/>
                      <a:tailEnd len="sm" w="sm" type="none"/>
                    </a:ln>
                  </p:spPr>
                </p:cxnSp>
                <p:cxnSp>
                  <p:nvCxnSpPr>
                    <p:cNvPr id="239" name="Google Shape;239;g386c0a6141c_1_0"/>
                    <p:cNvCxnSpPr/>
                    <p:nvPr/>
                  </p:nvCxnSpPr>
                  <p:spPr>
                    <a:xfrm rot="10800000">
                      <a:off x="765711" y="3702343"/>
                      <a:ext cx="275400" cy="0"/>
                    </a:xfrm>
                    <a:prstGeom prst="straightConnector1">
                      <a:avLst/>
                    </a:prstGeom>
                    <a:noFill/>
                    <a:ln cap="flat" cmpd="sng" w="21625">
                      <a:solidFill>
                        <a:srgbClr val="274E13"/>
                      </a:solidFill>
                      <a:prstDash val="solid"/>
                      <a:round/>
                      <a:headEnd len="sm" w="sm" type="none"/>
                      <a:tailEnd len="sm" w="sm" type="none"/>
                    </a:ln>
                  </p:spPr>
                </p:cxnSp>
                <p:cxnSp>
                  <p:nvCxnSpPr>
                    <p:cNvPr id="240" name="Google Shape;240;g386c0a6141c_1_0"/>
                    <p:cNvCxnSpPr/>
                    <p:nvPr/>
                  </p:nvCxnSpPr>
                  <p:spPr>
                    <a:xfrm rot="10800000">
                      <a:off x="765711" y="3823280"/>
                      <a:ext cx="275400" cy="0"/>
                    </a:xfrm>
                    <a:prstGeom prst="straightConnector1">
                      <a:avLst/>
                    </a:prstGeom>
                    <a:noFill/>
                    <a:ln cap="flat" cmpd="sng" w="21625">
                      <a:solidFill>
                        <a:srgbClr val="274E13"/>
                      </a:solidFill>
                      <a:prstDash val="solid"/>
                      <a:round/>
                      <a:headEnd len="sm" w="sm" type="none"/>
                      <a:tailEnd len="sm" w="sm" type="none"/>
                    </a:ln>
                  </p:spPr>
                </p:cxnSp>
                <p:cxnSp>
                  <p:nvCxnSpPr>
                    <p:cNvPr id="241" name="Google Shape;241;g386c0a6141c_1_0"/>
                    <p:cNvCxnSpPr/>
                    <p:nvPr/>
                  </p:nvCxnSpPr>
                  <p:spPr>
                    <a:xfrm rot="10800000">
                      <a:off x="754886" y="3959930"/>
                      <a:ext cx="275400" cy="0"/>
                    </a:xfrm>
                    <a:prstGeom prst="straightConnector1">
                      <a:avLst/>
                    </a:prstGeom>
                    <a:noFill/>
                    <a:ln cap="flat" cmpd="sng" w="21625">
                      <a:solidFill>
                        <a:srgbClr val="274E13"/>
                      </a:solidFill>
                      <a:prstDash val="solid"/>
                      <a:round/>
                      <a:headEnd len="sm" w="sm" type="none"/>
                      <a:tailEnd len="sm" w="sm" type="none"/>
                    </a:ln>
                  </p:spPr>
                </p:cxnSp>
                <p:cxnSp>
                  <p:nvCxnSpPr>
                    <p:cNvPr id="242" name="Google Shape;242;g386c0a6141c_1_0"/>
                    <p:cNvCxnSpPr/>
                    <p:nvPr/>
                  </p:nvCxnSpPr>
                  <p:spPr>
                    <a:xfrm rot="10800000">
                      <a:off x="754886" y="4080890"/>
                      <a:ext cx="275400" cy="0"/>
                    </a:xfrm>
                    <a:prstGeom prst="straightConnector1">
                      <a:avLst/>
                    </a:prstGeom>
                    <a:noFill/>
                    <a:ln cap="flat" cmpd="sng" w="21625">
                      <a:solidFill>
                        <a:srgbClr val="274E13"/>
                      </a:solidFill>
                      <a:prstDash val="solid"/>
                      <a:round/>
                      <a:headEnd len="sm" w="sm" type="none"/>
                      <a:tailEnd len="sm" w="sm" type="none"/>
                    </a:ln>
                  </p:spPr>
                </p:cxnSp>
                <p:cxnSp>
                  <p:nvCxnSpPr>
                    <p:cNvPr id="243" name="Google Shape;243;g386c0a6141c_1_0"/>
                    <p:cNvCxnSpPr/>
                    <p:nvPr/>
                  </p:nvCxnSpPr>
                  <p:spPr>
                    <a:xfrm rot="10800000">
                      <a:off x="765711" y="4217546"/>
                      <a:ext cx="275400" cy="0"/>
                    </a:xfrm>
                    <a:prstGeom prst="straightConnector1">
                      <a:avLst/>
                    </a:prstGeom>
                    <a:noFill/>
                    <a:ln cap="flat" cmpd="sng" w="21625">
                      <a:solidFill>
                        <a:srgbClr val="274E13"/>
                      </a:solidFill>
                      <a:prstDash val="solid"/>
                      <a:round/>
                      <a:headEnd len="sm" w="sm" type="none"/>
                      <a:tailEnd len="sm" w="sm" type="none"/>
                    </a:ln>
                  </p:spPr>
                </p:cxnSp>
                <p:cxnSp>
                  <p:nvCxnSpPr>
                    <p:cNvPr id="244" name="Google Shape;244;g386c0a6141c_1_0"/>
                    <p:cNvCxnSpPr/>
                    <p:nvPr/>
                  </p:nvCxnSpPr>
                  <p:spPr>
                    <a:xfrm rot="10800000">
                      <a:off x="754886" y="4354223"/>
                      <a:ext cx="275400" cy="0"/>
                    </a:xfrm>
                    <a:prstGeom prst="straightConnector1">
                      <a:avLst/>
                    </a:prstGeom>
                    <a:noFill/>
                    <a:ln cap="flat" cmpd="sng" w="21625">
                      <a:solidFill>
                        <a:srgbClr val="274E13"/>
                      </a:solidFill>
                      <a:prstDash val="solid"/>
                      <a:round/>
                      <a:headEnd len="sm" w="sm" type="none"/>
                      <a:tailEnd len="sm" w="sm" type="none"/>
                    </a:ln>
                  </p:spPr>
                </p:cxnSp>
              </p:grpSp>
            </p:grpSp>
          </p:grpSp>
          <p:sp>
            <p:nvSpPr>
              <p:cNvPr id="245" name="Google Shape;245;g386c0a6141c_1_0"/>
              <p:cNvSpPr/>
              <p:nvPr/>
            </p:nvSpPr>
            <p:spPr>
              <a:xfrm>
                <a:off x="35130210" y="5918711"/>
                <a:ext cx="193800" cy="969300"/>
              </a:xfrm>
              <a:prstGeom prst="rect">
                <a:avLst/>
              </a:prstGeom>
              <a:solidFill>
                <a:srgbClr val="9900FF"/>
              </a:solidFill>
              <a:ln cap="flat" cmpd="sng" w="13775">
                <a:solidFill>
                  <a:srgbClr val="1F497D"/>
                </a:solidFill>
                <a:prstDash val="solid"/>
                <a:round/>
                <a:headEnd len="sm" w="sm" type="none"/>
                <a:tailEnd len="sm" w="sm" type="none"/>
              </a:ln>
            </p:spPr>
            <p:txBody>
              <a:bodyPr anchorCtr="0" anchor="ctr" bIns="132475" lIns="132475" spcFirstLastPara="1" rIns="132475" wrap="square" tIns="132475">
                <a:noAutofit/>
              </a:bodyPr>
              <a:lstStyle/>
              <a:p>
                <a:pPr indent="0" lvl="0" marL="0" marR="0" rtl="0" algn="ctr">
                  <a:lnSpc>
                    <a:spcPct val="100000"/>
                  </a:lnSpc>
                  <a:spcBef>
                    <a:spcPts val="0"/>
                  </a:spcBef>
                  <a:spcAft>
                    <a:spcPts val="0"/>
                  </a:spcAft>
                  <a:buClr>
                    <a:srgbClr val="000000"/>
                  </a:buClr>
                  <a:buSzPts val="2028"/>
                  <a:buFont typeface="Arial"/>
                  <a:buNone/>
                </a:pPr>
                <a:r>
                  <a:t/>
                </a:r>
                <a:endParaRPr b="0" i="0" sz="2028" u="none" cap="none" strike="noStrike">
                  <a:solidFill>
                    <a:srgbClr val="000000"/>
                  </a:solidFill>
                  <a:latin typeface="Calibri"/>
                  <a:ea typeface="Calibri"/>
                  <a:cs typeface="Calibri"/>
                  <a:sym typeface="Calibri"/>
                </a:endParaRPr>
              </a:p>
            </p:txBody>
          </p:sp>
          <p:sp>
            <p:nvSpPr>
              <p:cNvPr id="246" name="Google Shape;246;g386c0a6141c_1_0"/>
              <p:cNvSpPr txBox="1"/>
              <p:nvPr/>
            </p:nvSpPr>
            <p:spPr>
              <a:xfrm>
                <a:off x="31555871" y="6331449"/>
                <a:ext cx="3729300" cy="505800"/>
              </a:xfrm>
              <a:prstGeom prst="rect">
                <a:avLst/>
              </a:prstGeom>
              <a:noFill/>
              <a:ln>
                <a:noFill/>
              </a:ln>
            </p:spPr>
            <p:txBody>
              <a:bodyPr anchorCtr="0" anchor="t" bIns="132475" lIns="132475" spcFirstLastPara="1" rIns="132475" wrap="square" tIns="132475">
                <a:noAutofit/>
              </a:bodyPr>
              <a:lstStyle/>
              <a:p>
                <a:pPr indent="0" lvl="0" marL="0" marR="0" rtl="0" algn="l">
                  <a:lnSpc>
                    <a:spcPct val="100000"/>
                  </a:lnSpc>
                  <a:spcBef>
                    <a:spcPts val="0"/>
                  </a:spcBef>
                  <a:spcAft>
                    <a:spcPts val="0"/>
                  </a:spcAft>
                  <a:buClr>
                    <a:srgbClr val="000000"/>
                  </a:buClr>
                  <a:buSzPts val="1637"/>
                  <a:buFont typeface="Arial"/>
                  <a:buNone/>
                </a:pPr>
                <a:r>
                  <a:rPr b="1" i="0" lang="en" sz="1637" u="none" cap="none" strike="noStrike">
                    <a:solidFill>
                      <a:srgbClr val="0000FF"/>
                    </a:solidFill>
                    <a:latin typeface="Arial"/>
                    <a:ea typeface="Arial"/>
                    <a:cs typeface="Arial"/>
                    <a:sym typeface="Arial"/>
                  </a:rPr>
                  <a:t>[4] Dicer-2 cleaves and destroys</a:t>
                </a:r>
                <a:endParaRPr b="1" i="0" sz="1637" u="none" cap="none" strike="noStrike">
                  <a:solidFill>
                    <a:srgbClr val="0000FF"/>
                  </a:solidFill>
                  <a:latin typeface="Arial"/>
                  <a:ea typeface="Arial"/>
                  <a:cs typeface="Arial"/>
                  <a:sym typeface="Arial"/>
                </a:endParaRPr>
              </a:p>
            </p:txBody>
          </p:sp>
          <p:cxnSp>
            <p:nvCxnSpPr>
              <p:cNvPr id="247" name="Google Shape;247;g386c0a6141c_1_0"/>
              <p:cNvCxnSpPr/>
              <p:nvPr/>
            </p:nvCxnSpPr>
            <p:spPr>
              <a:xfrm>
                <a:off x="31691680" y="6421381"/>
                <a:ext cx="3248100" cy="0"/>
              </a:xfrm>
              <a:prstGeom prst="straightConnector1">
                <a:avLst/>
              </a:prstGeom>
              <a:noFill/>
              <a:ln cap="flat" cmpd="sng" w="27625">
                <a:solidFill>
                  <a:srgbClr val="1F497D"/>
                </a:solidFill>
                <a:prstDash val="dot"/>
                <a:round/>
                <a:headEnd len="sm" w="sm" type="none"/>
                <a:tailEnd len="med" w="med" type="stealth"/>
              </a:ln>
            </p:spPr>
          </p:cxnSp>
          <p:grpSp>
            <p:nvGrpSpPr>
              <p:cNvPr id="248" name="Google Shape;248;g386c0a6141c_1_0"/>
              <p:cNvGrpSpPr/>
              <p:nvPr/>
            </p:nvGrpSpPr>
            <p:grpSpPr>
              <a:xfrm>
                <a:off x="31066392" y="5970145"/>
                <a:ext cx="434894" cy="866432"/>
                <a:chOff x="31066392" y="5970145"/>
                <a:chExt cx="434894" cy="866432"/>
              </a:xfrm>
            </p:grpSpPr>
            <p:grpSp>
              <p:nvGrpSpPr>
                <p:cNvPr id="249" name="Google Shape;249;g386c0a6141c_1_0"/>
                <p:cNvGrpSpPr/>
                <p:nvPr/>
              </p:nvGrpSpPr>
              <p:grpSpPr>
                <a:xfrm>
                  <a:off x="31066392" y="5970145"/>
                  <a:ext cx="434894" cy="866432"/>
                  <a:chOff x="4317700" y="4396410"/>
                  <a:chExt cx="300030" cy="597745"/>
                </a:xfrm>
              </p:grpSpPr>
              <p:grpSp>
                <p:nvGrpSpPr>
                  <p:cNvPr id="250" name="Google Shape;250;g386c0a6141c_1_0"/>
                  <p:cNvGrpSpPr/>
                  <p:nvPr/>
                </p:nvGrpSpPr>
                <p:grpSpPr>
                  <a:xfrm flipH="1">
                    <a:off x="4317700" y="4396410"/>
                    <a:ext cx="150016" cy="597745"/>
                    <a:chOff x="754875" y="3311025"/>
                    <a:chExt cx="286236" cy="1140300"/>
                  </a:xfrm>
                </p:grpSpPr>
                <p:cxnSp>
                  <p:nvCxnSpPr>
                    <p:cNvPr id="251" name="Google Shape;251;g386c0a6141c_1_0"/>
                    <p:cNvCxnSpPr/>
                    <p:nvPr/>
                  </p:nvCxnSpPr>
                  <p:spPr>
                    <a:xfrm>
                      <a:off x="1038150" y="3311025"/>
                      <a:ext cx="0" cy="1140300"/>
                    </a:xfrm>
                    <a:prstGeom prst="straightConnector1">
                      <a:avLst/>
                    </a:prstGeom>
                    <a:noFill/>
                    <a:ln cap="flat" cmpd="sng" w="21625">
                      <a:solidFill>
                        <a:srgbClr val="FF0000"/>
                      </a:solidFill>
                      <a:prstDash val="solid"/>
                      <a:round/>
                      <a:headEnd len="sm" w="sm" type="none"/>
                      <a:tailEnd len="sm" w="sm" type="none"/>
                    </a:ln>
                  </p:spPr>
                </p:cxnSp>
                <p:cxnSp>
                  <p:nvCxnSpPr>
                    <p:cNvPr id="252" name="Google Shape;252;g386c0a6141c_1_0"/>
                    <p:cNvCxnSpPr/>
                    <p:nvPr/>
                  </p:nvCxnSpPr>
                  <p:spPr>
                    <a:xfrm rot="10800000">
                      <a:off x="754875" y="3428997"/>
                      <a:ext cx="275400" cy="0"/>
                    </a:xfrm>
                    <a:prstGeom prst="straightConnector1">
                      <a:avLst/>
                    </a:prstGeom>
                    <a:noFill/>
                    <a:ln cap="flat" cmpd="sng" w="21625">
                      <a:solidFill>
                        <a:srgbClr val="FF0000"/>
                      </a:solidFill>
                      <a:prstDash val="solid"/>
                      <a:round/>
                      <a:headEnd len="sm" w="sm" type="none"/>
                      <a:tailEnd len="sm" w="sm" type="none"/>
                    </a:ln>
                  </p:spPr>
                </p:cxnSp>
                <p:cxnSp>
                  <p:nvCxnSpPr>
                    <p:cNvPr id="253" name="Google Shape;253;g386c0a6141c_1_0"/>
                    <p:cNvCxnSpPr/>
                    <p:nvPr/>
                  </p:nvCxnSpPr>
                  <p:spPr>
                    <a:xfrm rot="10800000">
                      <a:off x="765711" y="3573533"/>
                      <a:ext cx="275400" cy="0"/>
                    </a:xfrm>
                    <a:prstGeom prst="straightConnector1">
                      <a:avLst/>
                    </a:prstGeom>
                    <a:noFill/>
                    <a:ln cap="flat" cmpd="sng" w="21625">
                      <a:solidFill>
                        <a:srgbClr val="FF0000"/>
                      </a:solidFill>
                      <a:prstDash val="solid"/>
                      <a:round/>
                      <a:headEnd len="sm" w="sm" type="none"/>
                      <a:tailEnd len="sm" w="sm" type="none"/>
                    </a:ln>
                  </p:spPr>
                </p:cxnSp>
                <p:cxnSp>
                  <p:nvCxnSpPr>
                    <p:cNvPr id="254" name="Google Shape;254;g386c0a6141c_1_0"/>
                    <p:cNvCxnSpPr/>
                    <p:nvPr/>
                  </p:nvCxnSpPr>
                  <p:spPr>
                    <a:xfrm rot="10800000">
                      <a:off x="765711" y="3702343"/>
                      <a:ext cx="275400" cy="0"/>
                    </a:xfrm>
                    <a:prstGeom prst="straightConnector1">
                      <a:avLst/>
                    </a:prstGeom>
                    <a:noFill/>
                    <a:ln cap="flat" cmpd="sng" w="21625">
                      <a:solidFill>
                        <a:srgbClr val="FF0000"/>
                      </a:solidFill>
                      <a:prstDash val="solid"/>
                      <a:round/>
                      <a:headEnd len="sm" w="sm" type="none"/>
                      <a:tailEnd len="sm" w="sm" type="none"/>
                    </a:ln>
                  </p:spPr>
                </p:cxnSp>
                <p:cxnSp>
                  <p:nvCxnSpPr>
                    <p:cNvPr id="255" name="Google Shape;255;g386c0a6141c_1_0"/>
                    <p:cNvCxnSpPr/>
                    <p:nvPr/>
                  </p:nvCxnSpPr>
                  <p:spPr>
                    <a:xfrm rot="10800000">
                      <a:off x="765711" y="3823280"/>
                      <a:ext cx="275400" cy="0"/>
                    </a:xfrm>
                    <a:prstGeom prst="straightConnector1">
                      <a:avLst/>
                    </a:prstGeom>
                    <a:noFill/>
                    <a:ln cap="flat" cmpd="sng" w="21625">
                      <a:solidFill>
                        <a:srgbClr val="FF0000"/>
                      </a:solidFill>
                      <a:prstDash val="solid"/>
                      <a:round/>
                      <a:headEnd len="sm" w="sm" type="none"/>
                      <a:tailEnd len="sm" w="sm" type="none"/>
                    </a:ln>
                  </p:spPr>
                </p:cxnSp>
                <p:cxnSp>
                  <p:nvCxnSpPr>
                    <p:cNvPr id="256" name="Google Shape;256;g386c0a6141c_1_0"/>
                    <p:cNvCxnSpPr/>
                    <p:nvPr/>
                  </p:nvCxnSpPr>
                  <p:spPr>
                    <a:xfrm rot="10800000">
                      <a:off x="754886" y="3959930"/>
                      <a:ext cx="275400" cy="0"/>
                    </a:xfrm>
                    <a:prstGeom prst="straightConnector1">
                      <a:avLst/>
                    </a:prstGeom>
                    <a:noFill/>
                    <a:ln cap="flat" cmpd="sng" w="21625">
                      <a:solidFill>
                        <a:srgbClr val="FF0000"/>
                      </a:solidFill>
                      <a:prstDash val="solid"/>
                      <a:round/>
                      <a:headEnd len="sm" w="sm" type="none"/>
                      <a:tailEnd len="sm" w="sm" type="none"/>
                    </a:ln>
                  </p:spPr>
                </p:cxnSp>
                <p:cxnSp>
                  <p:nvCxnSpPr>
                    <p:cNvPr id="257" name="Google Shape;257;g386c0a6141c_1_0"/>
                    <p:cNvCxnSpPr/>
                    <p:nvPr/>
                  </p:nvCxnSpPr>
                  <p:spPr>
                    <a:xfrm rot="10800000">
                      <a:off x="754886" y="4080890"/>
                      <a:ext cx="275400" cy="0"/>
                    </a:xfrm>
                    <a:prstGeom prst="straightConnector1">
                      <a:avLst/>
                    </a:prstGeom>
                    <a:noFill/>
                    <a:ln cap="flat" cmpd="sng" w="21625">
                      <a:solidFill>
                        <a:srgbClr val="FF0000"/>
                      </a:solidFill>
                      <a:prstDash val="solid"/>
                      <a:round/>
                      <a:headEnd len="sm" w="sm" type="none"/>
                      <a:tailEnd len="sm" w="sm" type="none"/>
                    </a:ln>
                  </p:spPr>
                </p:cxnSp>
                <p:cxnSp>
                  <p:nvCxnSpPr>
                    <p:cNvPr id="258" name="Google Shape;258;g386c0a6141c_1_0"/>
                    <p:cNvCxnSpPr/>
                    <p:nvPr/>
                  </p:nvCxnSpPr>
                  <p:spPr>
                    <a:xfrm rot="10800000">
                      <a:off x="765711" y="4217546"/>
                      <a:ext cx="275400" cy="0"/>
                    </a:xfrm>
                    <a:prstGeom prst="straightConnector1">
                      <a:avLst/>
                    </a:prstGeom>
                    <a:noFill/>
                    <a:ln cap="flat" cmpd="sng" w="21625">
                      <a:solidFill>
                        <a:srgbClr val="FF0000"/>
                      </a:solidFill>
                      <a:prstDash val="solid"/>
                      <a:round/>
                      <a:headEnd len="sm" w="sm" type="none"/>
                      <a:tailEnd len="sm" w="sm" type="none"/>
                    </a:ln>
                  </p:spPr>
                </p:cxnSp>
                <p:cxnSp>
                  <p:nvCxnSpPr>
                    <p:cNvPr id="259" name="Google Shape;259;g386c0a6141c_1_0"/>
                    <p:cNvCxnSpPr/>
                    <p:nvPr/>
                  </p:nvCxnSpPr>
                  <p:spPr>
                    <a:xfrm rot="10800000">
                      <a:off x="754886" y="4354223"/>
                      <a:ext cx="275400" cy="0"/>
                    </a:xfrm>
                    <a:prstGeom prst="straightConnector1">
                      <a:avLst/>
                    </a:prstGeom>
                    <a:noFill/>
                    <a:ln cap="flat" cmpd="sng" w="21625">
                      <a:solidFill>
                        <a:srgbClr val="FF0000"/>
                      </a:solidFill>
                      <a:prstDash val="solid"/>
                      <a:round/>
                      <a:headEnd len="sm" w="sm" type="none"/>
                      <a:tailEnd len="sm" w="sm" type="none"/>
                    </a:ln>
                  </p:spPr>
                </p:cxnSp>
              </p:grpSp>
              <p:grpSp>
                <p:nvGrpSpPr>
                  <p:cNvPr id="260" name="Google Shape;260;g386c0a6141c_1_0"/>
                  <p:cNvGrpSpPr/>
                  <p:nvPr/>
                </p:nvGrpSpPr>
                <p:grpSpPr>
                  <a:xfrm>
                    <a:off x="4467714" y="4396410"/>
                    <a:ext cx="150016" cy="597745"/>
                    <a:chOff x="754875" y="3311025"/>
                    <a:chExt cx="286236" cy="1140300"/>
                  </a:xfrm>
                </p:grpSpPr>
                <p:cxnSp>
                  <p:nvCxnSpPr>
                    <p:cNvPr id="261" name="Google Shape;261;g386c0a6141c_1_0"/>
                    <p:cNvCxnSpPr/>
                    <p:nvPr/>
                  </p:nvCxnSpPr>
                  <p:spPr>
                    <a:xfrm>
                      <a:off x="1038150" y="3311025"/>
                      <a:ext cx="0" cy="1140300"/>
                    </a:xfrm>
                    <a:prstGeom prst="straightConnector1">
                      <a:avLst/>
                    </a:prstGeom>
                    <a:noFill/>
                    <a:ln cap="flat" cmpd="sng" w="21625">
                      <a:solidFill>
                        <a:srgbClr val="274E13"/>
                      </a:solidFill>
                      <a:prstDash val="solid"/>
                      <a:round/>
                      <a:headEnd len="sm" w="sm" type="none"/>
                      <a:tailEnd len="sm" w="sm" type="none"/>
                    </a:ln>
                  </p:spPr>
                </p:cxnSp>
                <p:cxnSp>
                  <p:nvCxnSpPr>
                    <p:cNvPr id="262" name="Google Shape;262;g386c0a6141c_1_0"/>
                    <p:cNvCxnSpPr/>
                    <p:nvPr/>
                  </p:nvCxnSpPr>
                  <p:spPr>
                    <a:xfrm rot="10800000">
                      <a:off x="754875" y="3428997"/>
                      <a:ext cx="275400" cy="0"/>
                    </a:xfrm>
                    <a:prstGeom prst="straightConnector1">
                      <a:avLst/>
                    </a:prstGeom>
                    <a:noFill/>
                    <a:ln cap="flat" cmpd="sng" w="21625">
                      <a:solidFill>
                        <a:srgbClr val="274E13"/>
                      </a:solidFill>
                      <a:prstDash val="solid"/>
                      <a:round/>
                      <a:headEnd len="sm" w="sm" type="none"/>
                      <a:tailEnd len="sm" w="sm" type="none"/>
                    </a:ln>
                  </p:spPr>
                </p:cxnSp>
                <p:cxnSp>
                  <p:nvCxnSpPr>
                    <p:cNvPr id="263" name="Google Shape;263;g386c0a6141c_1_0"/>
                    <p:cNvCxnSpPr/>
                    <p:nvPr/>
                  </p:nvCxnSpPr>
                  <p:spPr>
                    <a:xfrm rot="10800000">
                      <a:off x="765711" y="3573533"/>
                      <a:ext cx="275400" cy="0"/>
                    </a:xfrm>
                    <a:prstGeom prst="straightConnector1">
                      <a:avLst/>
                    </a:prstGeom>
                    <a:noFill/>
                    <a:ln cap="flat" cmpd="sng" w="21625">
                      <a:solidFill>
                        <a:srgbClr val="274E13"/>
                      </a:solidFill>
                      <a:prstDash val="solid"/>
                      <a:round/>
                      <a:headEnd len="sm" w="sm" type="none"/>
                      <a:tailEnd len="sm" w="sm" type="none"/>
                    </a:ln>
                  </p:spPr>
                </p:cxnSp>
                <p:cxnSp>
                  <p:nvCxnSpPr>
                    <p:cNvPr id="264" name="Google Shape;264;g386c0a6141c_1_0"/>
                    <p:cNvCxnSpPr/>
                    <p:nvPr/>
                  </p:nvCxnSpPr>
                  <p:spPr>
                    <a:xfrm rot="10800000">
                      <a:off x="765711" y="3702343"/>
                      <a:ext cx="275400" cy="0"/>
                    </a:xfrm>
                    <a:prstGeom prst="straightConnector1">
                      <a:avLst/>
                    </a:prstGeom>
                    <a:noFill/>
                    <a:ln cap="flat" cmpd="sng" w="21625">
                      <a:solidFill>
                        <a:srgbClr val="274E13"/>
                      </a:solidFill>
                      <a:prstDash val="solid"/>
                      <a:round/>
                      <a:headEnd len="sm" w="sm" type="none"/>
                      <a:tailEnd len="sm" w="sm" type="none"/>
                    </a:ln>
                  </p:spPr>
                </p:cxnSp>
                <p:cxnSp>
                  <p:nvCxnSpPr>
                    <p:cNvPr id="265" name="Google Shape;265;g386c0a6141c_1_0"/>
                    <p:cNvCxnSpPr/>
                    <p:nvPr/>
                  </p:nvCxnSpPr>
                  <p:spPr>
                    <a:xfrm rot="10800000">
                      <a:off x="765711" y="3823280"/>
                      <a:ext cx="275400" cy="0"/>
                    </a:xfrm>
                    <a:prstGeom prst="straightConnector1">
                      <a:avLst/>
                    </a:prstGeom>
                    <a:noFill/>
                    <a:ln cap="flat" cmpd="sng" w="21625">
                      <a:solidFill>
                        <a:srgbClr val="274E13"/>
                      </a:solidFill>
                      <a:prstDash val="solid"/>
                      <a:round/>
                      <a:headEnd len="sm" w="sm" type="none"/>
                      <a:tailEnd len="sm" w="sm" type="none"/>
                    </a:ln>
                  </p:spPr>
                </p:cxnSp>
                <p:cxnSp>
                  <p:nvCxnSpPr>
                    <p:cNvPr id="266" name="Google Shape;266;g386c0a6141c_1_0"/>
                    <p:cNvCxnSpPr/>
                    <p:nvPr/>
                  </p:nvCxnSpPr>
                  <p:spPr>
                    <a:xfrm rot="10800000">
                      <a:off x="754886" y="3959930"/>
                      <a:ext cx="275400" cy="0"/>
                    </a:xfrm>
                    <a:prstGeom prst="straightConnector1">
                      <a:avLst/>
                    </a:prstGeom>
                    <a:noFill/>
                    <a:ln cap="flat" cmpd="sng" w="21625">
                      <a:solidFill>
                        <a:srgbClr val="274E13"/>
                      </a:solidFill>
                      <a:prstDash val="solid"/>
                      <a:round/>
                      <a:headEnd len="sm" w="sm" type="none"/>
                      <a:tailEnd len="sm" w="sm" type="none"/>
                    </a:ln>
                  </p:spPr>
                </p:cxnSp>
                <p:cxnSp>
                  <p:nvCxnSpPr>
                    <p:cNvPr id="267" name="Google Shape;267;g386c0a6141c_1_0"/>
                    <p:cNvCxnSpPr/>
                    <p:nvPr/>
                  </p:nvCxnSpPr>
                  <p:spPr>
                    <a:xfrm rot="10800000">
                      <a:off x="754886" y="4080890"/>
                      <a:ext cx="275400" cy="0"/>
                    </a:xfrm>
                    <a:prstGeom prst="straightConnector1">
                      <a:avLst/>
                    </a:prstGeom>
                    <a:noFill/>
                    <a:ln cap="flat" cmpd="sng" w="21625">
                      <a:solidFill>
                        <a:srgbClr val="274E13"/>
                      </a:solidFill>
                      <a:prstDash val="solid"/>
                      <a:round/>
                      <a:headEnd len="sm" w="sm" type="none"/>
                      <a:tailEnd len="sm" w="sm" type="none"/>
                    </a:ln>
                  </p:spPr>
                </p:cxnSp>
                <p:cxnSp>
                  <p:nvCxnSpPr>
                    <p:cNvPr id="268" name="Google Shape;268;g386c0a6141c_1_0"/>
                    <p:cNvCxnSpPr/>
                    <p:nvPr/>
                  </p:nvCxnSpPr>
                  <p:spPr>
                    <a:xfrm rot="10800000">
                      <a:off x="765711" y="4217546"/>
                      <a:ext cx="275400" cy="0"/>
                    </a:xfrm>
                    <a:prstGeom prst="straightConnector1">
                      <a:avLst/>
                    </a:prstGeom>
                    <a:noFill/>
                    <a:ln cap="flat" cmpd="sng" w="21625">
                      <a:solidFill>
                        <a:srgbClr val="274E13"/>
                      </a:solidFill>
                      <a:prstDash val="solid"/>
                      <a:round/>
                      <a:headEnd len="sm" w="sm" type="none"/>
                      <a:tailEnd len="sm" w="sm" type="none"/>
                    </a:ln>
                  </p:spPr>
                </p:cxnSp>
              </p:grpSp>
            </p:grpSp>
            <p:cxnSp>
              <p:nvCxnSpPr>
                <p:cNvPr id="269" name="Google Shape;269;g386c0a6141c_1_0"/>
                <p:cNvCxnSpPr/>
                <p:nvPr/>
              </p:nvCxnSpPr>
              <p:spPr>
                <a:xfrm rot="10800000">
                  <a:off x="31292185" y="6754198"/>
                  <a:ext cx="209100" cy="0"/>
                </a:xfrm>
                <a:prstGeom prst="straightConnector1">
                  <a:avLst/>
                </a:prstGeom>
                <a:noFill/>
                <a:ln cap="flat" cmpd="sng" w="21625">
                  <a:solidFill>
                    <a:srgbClr val="274E13"/>
                  </a:solidFill>
                  <a:prstDash val="solid"/>
                  <a:round/>
                  <a:headEnd len="sm" w="sm" type="none"/>
                  <a:tailEnd len="sm" w="sm" type="none"/>
                </a:ln>
              </p:spPr>
            </p:cxnSp>
          </p:grpSp>
        </p:grpSp>
        <p:grpSp>
          <p:nvGrpSpPr>
            <p:cNvPr id="270" name="Google Shape;270;g386c0a6141c_1_0"/>
            <p:cNvGrpSpPr/>
            <p:nvPr/>
          </p:nvGrpSpPr>
          <p:grpSpPr>
            <a:xfrm>
              <a:off x="24385240" y="3594397"/>
              <a:ext cx="7906883" cy="2724903"/>
              <a:chOff x="24385240" y="3594397"/>
              <a:chExt cx="7906883" cy="2724903"/>
            </a:xfrm>
          </p:grpSpPr>
          <p:cxnSp>
            <p:nvCxnSpPr>
              <p:cNvPr id="271" name="Google Shape;271;g386c0a6141c_1_0"/>
              <p:cNvCxnSpPr/>
              <p:nvPr/>
            </p:nvCxnSpPr>
            <p:spPr>
              <a:xfrm>
                <a:off x="30797725" y="4366050"/>
                <a:ext cx="915600" cy="0"/>
              </a:xfrm>
              <a:prstGeom prst="straightConnector1">
                <a:avLst/>
              </a:prstGeom>
              <a:noFill/>
              <a:ln cap="flat" cmpd="sng" w="27625">
                <a:solidFill>
                  <a:srgbClr val="1F497D"/>
                </a:solidFill>
                <a:prstDash val="dot"/>
                <a:round/>
                <a:headEnd len="med" w="med" type="stealth"/>
                <a:tailEnd len="med" w="med" type="stealth"/>
              </a:ln>
            </p:spPr>
          </p:cxnSp>
          <p:cxnSp>
            <p:nvCxnSpPr>
              <p:cNvPr id="272" name="Google Shape;272;g386c0a6141c_1_0"/>
              <p:cNvCxnSpPr/>
              <p:nvPr/>
            </p:nvCxnSpPr>
            <p:spPr>
              <a:xfrm>
                <a:off x="31284009" y="4366046"/>
                <a:ext cx="0" cy="1110900"/>
              </a:xfrm>
              <a:prstGeom prst="straightConnector1">
                <a:avLst/>
              </a:prstGeom>
              <a:noFill/>
              <a:ln cap="flat" cmpd="sng" w="27625">
                <a:solidFill>
                  <a:srgbClr val="1F497D"/>
                </a:solidFill>
                <a:prstDash val="dot"/>
                <a:round/>
                <a:headEnd len="sm" w="sm" type="none"/>
                <a:tailEnd len="med" w="med" type="stealth"/>
              </a:ln>
            </p:spPr>
          </p:cxnSp>
          <p:grpSp>
            <p:nvGrpSpPr>
              <p:cNvPr id="273" name="Google Shape;273;g386c0a6141c_1_0"/>
              <p:cNvGrpSpPr/>
              <p:nvPr/>
            </p:nvGrpSpPr>
            <p:grpSpPr>
              <a:xfrm>
                <a:off x="24385240" y="3594397"/>
                <a:ext cx="7906883" cy="2724903"/>
                <a:chOff x="24385240" y="3594397"/>
                <a:chExt cx="7906883" cy="2724903"/>
              </a:xfrm>
            </p:grpSpPr>
            <p:sp>
              <p:nvSpPr>
                <p:cNvPr id="274" name="Google Shape;274;g386c0a6141c_1_0"/>
                <p:cNvSpPr txBox="1"/>
                <p:nvPr/>
              </p:nvSpPr>
              <p:spPr>
                <a:xfrm>
                  <a:off x="30594723" y="3594425"/>
                  <a:ext cx="1697400" cy="400200"/>
                </a:xfrm>
                <a:prstGeom prst="rect">
                  <a:avLst/>
                </a:prstGeom>
                <a:noFill/>
                <a:ln>
                  <a:noFill/>
                </a:ln>
              </p:spPr>
              <p:txBody>
                <a:bodyPr anchorCtr="0" anchor="t" bIns="132475" lIns="132475" spcFirstLastPara="1" rIns="132475" wrap="square" tIns="132475">
                  <a:noAutofit/>
                </a:bodyPr>
                <a:lstStyle/>
                <a:p>
                  <a:pPr indent="0" lvl="0" marL="0" marR="0" rtl="0" algn="l">
                    <a:lnSpc>
                      <a:spcPct val="100000"/>
                    </a:lnSpc>
                    <a:spcBef>
                      <a:spcPts val="0"/>
                    </a:spcBef>
                    <a:spcAft>
                      <a:spcPts val="0"/>
                    </a:spcAft>
                    <a:buClr>
                      <a:srgbClr val="000000"/>
                    </a:buClr>
                    <a:buSzPts val="1637"/>
                    <a:buFont typeface="Arial"/>
                    <a:buNone/>
                  </a:pPr>
                  <a:r>
                    <a:rPr b="1" i="0" lang="en" sz="1637" u="none" cap="none" strike="noStrike">
                      <a:solidFill>
                        <a:srgbClr val="0000FF"/>
                      </a:solidFill>
                      <a:latin typeface="Arial"/>
                      <a:ea typeface="Arial"/>
                      <a:cs typeface="Arial"/>
                      <a:sym typeface="Arial"/>
                    </a:rPr>
                    <a:t>[3] Strands Bind</a:t>
                  </a:r>
                  <a:endParaRPr b="1" i="0" sz="1637" u="none" cap="none" strike="noStrike">
                    <a:solidFill>
                      <a:srgbClr val="0000FF"/>
                    </a:solidFill>
                    <a:latin typeface="Arial"/>
                    <a:ea typeface="Arial"/>
                    <a:cs typeface="Arial"/>
                    <a:sym typeface="Arial"/>
                  </a:endParaRPr>
                </a:p>
              </p:txBody>
            </p:sp>
            <p:grpSp>
              <p:nvGrpSpPr>
                <p:cNvPr id="275" name="Google Shape;275;g386c0a6141c_1_0"/>
                <p:cNvGrpSpPr/>
                <p:nvPr/>
              </p:nvGrpSpPr>
              <p:grpSpPr>
                <a:xfrm>
                  <a:off x="24385240" y="3594397"/>
                  <a:ext cx="6758025" cy="2724903"/>
                  <a:chOff x="24385240" y="3594397"/>
                  <a:chExt cx="6758025" cy="2724903"/>
                </a:xfrm>
              </p:grpSpPr>
              <p:sp>
                <p:nvSpPr>
                  <p:cNvPr id="276" name="Google Shape;276;g386c0a6141c_1_0"/>
                  <p:cNvSpPr txBox="1"/>
                  <p:nvPr/>
                </p:nvSpPr>
                <p:spPr>
                  <a:xfrm>
                    <a:off x="29729665" y="5186062"/>
                    <a:ext cx="1413600" cy="421800"/>
                  </a:xfrm>
                  <a:prstGeom prst="rect">
                    <a:avLst/>
                  </a:prstGeom>
                  <a:noFill/>
                  <a:ln>
                    <a:noFill/>
                  </a:ln>
                </p:spPr>
                <p:txBody>
                  <a:bodyPr anchorCtr="0" anchor="t" bIns="132475" lIns="132475" spcFirstLastPara="1" rIns="132475" wrap="square" tIns="132475">
                    <a:noAutofit/>
                  </a:bodyPr>
                  <a:lstStyle/>
                  <a:p>
                    <a:pPr indent="0" lvl="0" marL="0" marR="0" rtl="0" algn="l">
                      <a:lnSpc>
                        <a:spcPct val="100000"/>
                      </a:lnSpc>
                      <a:spcBef>
                        <a:spcPts val="0"/>
                      </a:spcBef>
                      <a:spcAft>
                        <a:spcPts val="0"/>
                      </a:spcAft>
                      <a:buClr>
                        <a:srgbClr val="000000"/>
                      </a:buClr>
                      <a:buSzPts val="1637"/>
                      <a:buFont typeface="Arial"/>
                      <a:buNone/>
                    </a:pPr>
                    <a:r>
                      <a:rPr b="1" i="0" lang="en" sz="1637" u="none" cap="none" strike="noStrike">
                        <a:solidFill>
                          <a:srgbClr val="0000FF"/>
                        </a:solidFill>
                        <a:latin typeface="Arial"/>
                        <a:ea typeface="Arial"/>
                        <a:cs typeface="Arial"/>
                        <a:sym typeface="Arial"/>
                      </a:rPr>
                      <a:t>[2] </a:t>
                    </a:r>
                    <a:r>
                      <a:rPr b="1" lang="en" sz="1637">
                        <a:solidFill>
                          <a:srgbClr val="0000FF"/>
                        </a:solidFill>
                      </a:rPr>
                      <a:t>Antisense Expressed</a:t>
                    </a:r>
                    <a:endParaRPr b="1" i="0" sz="1637" u="none" cap="none" strike="noStrike">
                      <a:solidFill>
                        <a:srgbClr val="0000FF"/>
                      </a:solidFill>
                      <a:latin typeface="Arial"/>
                      <a:ea typeface="Arial"/>
                      <a:cs typeface="Arial"/>
                      <a:sym typeface="Arial"/>
                    </a:endParaRPr>
                  </a:p>
                </p:txBody>
              </p:sp>
              <p:grpSp>
                <p:nvGrpSpPr>
                  <p:cNvPr id="277" name="Google Shape;277;g386c0a6141c_1_0"/>
                  <p:cNvGrpSpPr/>
                  <p:nvPr/>
                </p:nvGrpSpPr>
                <p:grpSpPr>
                  <a:xfrm>
                    <a:off x="24385240" y="3594397"/>
                    <a:ext cx="6144384" cy="2724903"/>
                    <a:chOff x="24385240" y="3594397"/>
                    <a:chExt cx="6144384" cy="2724903"/>
                  </a:xfrm>
                </p:grpSpPr>
                <p:grpSp>
                  <p:nvGrpSpPr>
                    <p:cNvPr id="278" name="Google Shape;278;g386c0a6141c_1_0"/>
                    <p:cNvGrpSpPr/>
                    <p:nvPr/>
                  </p:nvGrpSpPr>
                  <p:grpSpPr>
                    <a:xfrm flipH="1">
                      <a:off x="30114693" y="3594397"/>
                      <a:ext cx="414931" cy="1652902"/>
                      <a:chOff x="5000213" y="15515157"/>
                      <a:chExt cx="344541" cy="1372500"/>
                    </a:xfrm>
                  </p:grpSpPr>
                  <p:cxnSp>
                    <p:nvCxnSpPr>
                      <p:cNvPr id="279" name="Google Shape;279;g386c0a6141c_1_0"/>
                      <p:cNvCxnSpPr/>
                      <p:nvPr/>
                    </p:nvCxnSpPr>
                    <p:spPr>
                      <a:xfrm>
                        <a:off x="5341190" y="15515157"/>
                        <a:ext cx="0" cy="1372500"/>
                      </a:xfrm>
                      <a:prstGeom prst="straightConnector1">
                        <a:avLst/>
                      </a:prstGeom>
                      <a:noFill/>
                      <a:ln cap="flat" cmpd="sng" w="41425">
                        <a:solidFill>
                          <a:srgbClr val="274E13"/>
                        </a:solidFill>
                        <a:prstDash val="solid"/>
                        <a:round/>
                        <a:headEnd len="sm" w="sm" type="none"/>
                        <a:tailEnd len="sm" w="sm" type="none"/>
                      </a:ln>
                    </p:spPr>
                  </p:cxnSp>
                  <p:cxnSp>
                    <p:nvCxnSpPr>
                      <p:cNvPr id="280" name="Google Shape;280;g386c0a6141c_1_0"/>
                      <p:cNvCxnSpPr/>
                      <p:nvPr/>
                    </p:nvCxnSpPr>
                    <p:spPr>
                      <a:xfrm rot="10800000">
                        <a:off x="5000213" y="15657137"/>
                        <a:ext cx="331500" cy="0"/>
                      </a:xfrm>
                      <a:prstGeom prst="straightConnector1">
                        <a:avLst/>
                      </a:prstGeom>
                      <a:noFill/>
                      <a:ln cap="flat" cmpd="sng" w="41425">
                        <a:solidFill>
                          <a:srgbClr val="274E13"/>
                        </a:solidFill>
                        <a:prstDash val="solid"/>
                        <a:round/>
                        <a:headEnd len="sm" w="sm" type="none"/>
                        <a:tailEnd len="sm" w="sm" type="none"/>
                      </a:ln>
                    </p:spPr>
                  </p:cxnSp>
                  <p:cxnSp>
                    <p:nvCxnSpPr>
                      <p:cNvPr id="281" name="Google Shape;281;g386c0a6141c_1_0"/>
                      <p:cNvCxnSpPr/>
                      <p:nvPr/>
                    </p:nvCxnSpPr>
                    <p:spPr>
                      <a:xfrm rot="10800000">
                        <a:off x="5013254" y="15831085"/>
                        <a:ext cx="331500" cy="0"/>
                      </a:xfrm>
                      <a:prstGeom prst="straightConnector1">
                        <a:avLst/>
                      </a:prstGeom>
                      <a:noFill/>
                      <a:ln cap="flat" cmpd="sng" w="41425">
                        <a:solidFill>
                          <a:srgbClr val="274E13"/>
                        </a:solidFill>
                        <a:prstDash val="solid"/>
                        <a:round/>
                        <a:headEnd len="sm" w="sm" type="none"/>
                        <a:tailEnd len="sm" w="sm" type="none"/>
                      </a:ln>
                    </p:spPr>
                  </p:cxnSp>
                  <p:cxnSp>
                    <p:nvCxnSpPr>
                      <p:cNvPr id="282" name="Google Shape;282;g386c0a6141c_1_0"/>
                      <p:cNvCxnSpPr/>
                      <p:nvPr/>
                    </p:nvCxnSpPr>
                    <p:spPr>
                      <a:xfrm rot="10800000">
                        <a:off x="5013254" y="15986108"/>
                        <a:ext cx="331500" cy="0"/>
                      </a:xfrm>
                      <a:prstGeom prst="straightConnector1">
                        <a:avLst/>
                      </a:prstGeom>
                      <a:noFill/>
                      <a:ln cap="flat" cmpd="sng" w="41425">
                        <a:solidFill>
                          <a:srgbClr val="274E13"/>
                        </a:solidFill>
                        <a:prstDash val="solid"/>
                        <a:round/>
                        <a:headEnd len="sm" w="sm" type="none"/>
                        <a:tailEnd len="sm" w="sm" type="none"/>
                      </a:ln>
                    </p:spPr>
                  </p:cxnSp>
                  <p:cxnSp>
                    <p:nvCxnSpPr>
                      <p:cNvPr id="283" name="Google Shape;283;g386c0a6141c_1_0"/>
                      <p:cNvCxnSpPr/>
                      <p:nvPr/>
                    </p:nvCxnSpPr>
                    <p:spPr>
                      <a:xfrm rot="10800000">
                        <a:off x="5013254" y="16131656"/>
                        <a:ext cx="331500" cy="0"/>
                      </a:xfrm>
                      <a:prstGeom prst="straightConnector1">
                        <a:avLst/>
                      </a:prstGeom>
                      <a:noFill/>
                      <a:ln cap="flat" cmpd="sng" w="41425">
                        <a:solidFill>
                          <a:srgbClr val="274E13"/>
                        </a:solidFill>
                        <a:prstDash val="solid"/>
                        <a:round/>
                        <a:headEnd len="sm" w="sm" type="none"/>
                        <a:tailEnd len="sm" w="sm" type="none"/>
                      </a:ln>
                    </p:spPr>
                  </p:cxnSp>
                  <p:cxnSp>
                    <p:nvCxnSpPr>
                      <p:cNvPr id="284" name="Google Shape;284;g386c0a6141c_1_0"/>
                      <p:cNvCxnSpPr/>
                      <p:nvPr/>
                    </p:nvCxnSpPr>
                    <p:spPr>
                      <a:xfrm rot="10800000">
                        <a:off x="5000226" y="16296114"/>
                        <a:ext cx="331500" cy="0"/>
                      </a:xfrm>
                      <a:prstGeom prst="straightConnector1">
                        <a:avLst/>
                      </a:prstGeom>
                      <a:noFill/>
                      <a:ln cap="flat" cmpd="sng" w="41425">
                        <a:solidFill>
                          <a:srgbClr val="274E13"/>
                        </a:solidFill>
                        <a:prstDash val="solid"/>
                        <a:round/>
                        <a:headEnd len="sm" w="sm" type="none"/>
                        <a:tailEnd len="sm" w="sm" type="none"/>
                      </a:ln>
                    </p:spPr>
                  </p:cxnSp>
                  <p:cxnSp>
                    <p:nvCxnSpPr>
                      <p:cNvPr id="285" name="Google Shape;285;g386c0a6141c_1_0"/>
                      <p:cNvCxnSpPr/>
                      <p:nvPr/>
                    </p:nvCxnSpPr>
                    <p:spPr>
                      <a:xfrm rot="10800000">
                        <a:off x="5000226" y="16441690"/>
                        <a:ext cx="331500" cy="0"/>
                      </a:xfrm>
                      <a:prstGeom prst="straightConnector1">
                        <a:avLst/>
                      </a:prstGeom>
                      <a:noFill/>
                      <a:ln cap="flat" cmpd="sng" w="41425">
                        <a:solidFill>
                          <a:srgbClr val="274E13"/>
                        </a:solidFill>
                        <a:prstDash val="solid"/>
                        <a:round/>
                        <a:headEnd len="sm" w="sm" type="none"/>
                        <a:tailEnd len="sm" w="sm" type="none"/>
                      </a:ln>
                    </p:spPr>
                  </p:cxnSp>
                  <p:cxnSp>
                    <p:nvCxnSpPr>
                      <p:cNvPr id="286" name="Google Shape;286;g386c0a6141c_1_0"/>
                      <p:cNvCxnSpPr/>
                      <p:nvPr/>
                    </p:nvCxnSpPr>
                    <p:spPr>
                      <a:xfrm rot="10800000">
                        <a:off x="5013254" y="16606155"/>
                        <a:ext cx="331500" cy="0"/>
                      </a:xfrm>
                      <a:prstGeom prst="straightConnector1">
                        <a:avLst/>
                      </a:prstGeom>
                      <a:noFill/>
                      <a:ln cap="flat" cmpd="sng" w="41425">
                        <a:solidFill>
                          <a:srgbClr val="274E13"/>
                        </a:solidFill>
                        <a:prstDash val="solid"/>
                        <a:round/>
                        <a:headEnd len="sm" w="sm" type="none"/>
                        <a:tailEnd len="sm" w="sm" type="none"/>
                      </a:ln>
                    </p:spPr>
                  </p:cxnSp>
                  <p:cxnSp>
                    <p:nvCxnSpPr>
                      <p:cNvPr id="287" name="Google Shape;287;g386c0a6141c_1_0"/>
                      <p:cNvCxnSpPr/>
                      <p:nvPr/>
                    </p:nvCxnSpPr>
                    <p:spPr>
                      <a:xfrm rot="10800000">
                        <a:off x="5000226" y="16770645"/>
                        <a:ext cx="331500" cy="0"/>
                      </a:xfrm>
                      <a:prstGeom prst="straightConnector1">
                        <a:avLst/>
                      </a:prstGeom>
                      <a:noFill/>
                      <a:ln cap="flat" cmpd="sng" w="41425">
                        <a:solidFill>
                          <a:srgbClr val="274E13"/>
                        </a:solidFill>
                        <a:prstDash val="solid"/>
                        <a:round/>
                        <a:headEnd len="sm" w="sm" type="none"/>
                        <a:tailEnd len="sm" w="sm" type="none"/>
                      </a:ln>
                    </p:spPr>
                  </p:cxnSp>
                </p:grpSp>
                <p:grpSp>
                  <p:nvGrpSpPr>
                    <p:cNvPr id="288" name="Google Shape;288;g386c0a6141c_1_0"/>
                    <p:cNvGrpSpPr/>
                    <p:nvPr/>
                  </p:nvGrpSpPr>
                  <p:grpSpPr>
                    <a:xfrm>
                      <a:off x="24385240" y="3594400"/>
                      <a:ext cx="5675585" cy="2724900"/>
                      <a:chOff x="24385240" y="3594400"/>
                      <a:chExt cx="5675585" cy="2724900"/>
                    </a:xfrm>
                  </p:grpSpPr>
                  <p:grpSp>
                    <p:nvGrpSpPr>
                      <p:cNvPr id="289" name="Google Shape;289;g386c0a6141c_1_0"/>
                      <p:cNvGrpSpPr/>
                      <p:nvPr/>
                    </p:nvGrpSpPr>
                    <p:grpSpPr>
                      <a:xfrm>
                        <a:off x="24385240" y="3594400"/>
                        <a:ext cx="5524500" cy="2724900"/>
                        <a:chOff x="24385240" y="3594400"/>
                        <a:chExt cx="5524500" cy="2724900"/>
                      </a:xfrm>
                    </p:grpSpPr>
                    <p:sp>
                      <p:nvSpPr>
                        <p:cNvPr id="290" name="Google Shape;290;g386c0a6141c_1_0"/>
                        <p:cNvSpPr/>
                        <p:nvPr/>
                      </p:nvSpPr>
                      <p:spPr>
                        <a:xfrm>
                          <a:off x="24385240" y="3594400"/>
                          <a:ext cx="5524500" cy="2724900"/>
                        </a:xfrm>
                        <a:prstGeom prst="ellipse">
                          <a:avLst/>
                        </a:prstGeom>
                        <a:solidFill>
                          <a:srgbClr val="D9D2E9"/>
                        </a:solidFill>
                        <a:ln cap="flat" cmpd="sng" w="13775">
                          <a:solidFill>
                            <a:srgbClr val="1F497D"/>
                          </a:solidFill>
                          <a:prstDash val="solid"/>
                          <a:round/>
                          <a:headEnd len="sm" w="sm" type="none"/>
                          <a:tailEnd len="sm" w="sm" type="none"/>
                        </a:ln>
                      </p:spPr>
                      <p:txBody>
                        <a:bodyPr anchorCtr="0" anchor="ctr" bIns="132475" lIns="132475" spcFirstLastPara="1" rIns="132475" wrap="square" tIns="132475">
                          <a:noAutofit/>
                        </a:bodyPr>
                        <a:lstStyle/>
                        <a:p>
                          <a:pPr indent="0" lvl="0" marL="0" marR="0" rtl="0" algn="ctr">
                            <a:lnSpc>
                              <a:spcPct val="100000"/>
                            </a:lnSpc>
                            <a:spcBef>
                              <a:spcPts val="0"/>
                            </a:spcBef>
                            <a:spcAft>
                              <a:spcPts val="0"/>
                            </a:spcAft>
                            <a:buClr>
                              <a:srgbClr val="000000"/>
                            </a:buClr>
                            <a:buSzPts val="2028"/>
                            <a:buFont typeface="Arial"/>
                            <a:buNone/>
                          </a:pPr>
                          <a:r>
                            <a:t/>
                          </a:r>
                          <a:endParaRPr b="0" i="0" sz="2028" u="none" cap="none" strike="noStrike">
                            <a:solidFill>
                              <a:srgbClr val="000000"/>
                            </a:solidFill>
                            <a:latin typeface="Calibri"/>
                            <a:ea typeface="Calibri"/>
                            <a:cs typeface="Calibri"/>
                            <a:sym typeface="Calibri"/>
                          </a:endParaRPr>
                        </a:p>
                      </p:txBody>
                    </p:sp>
                    <p:grpSp>
                      <p:nvGrpSpPr>
                        <p:cNvPr id="291" name="Google Shape;291;g386c0a6141c_1_0"/>
                        <p:cNvGrpSpPr/>
                        <p:nvPr/>
                      </p:nvGrpSpPr>
                      <p:grpSpPr>
                        <a:xfrm>
                          <a:off x="24717375" y="3619600"/>
                          <a:ext cx="4170813" cy="2603799"/>
                          <a:chOff x="24717375" y="3619600"/>
                          <a:chExt cx="4170813" cy="2603799"/>
                        </a:xfrm>
                      </p:grpSpPr>
                      <p:sp>
                        <p:nvSpPr>
                          <p:cNvPr id="292" name="Google Shape;292;g386c0a6141c_1_0"/>
                          <p:cNvSpPr txBox="1"/>
                          <p:nvPr/>
                        </p:nvSpPr>
                        <p:spPr>
                          <a:xfrm>
                            <a:off x="24717375" y="4524375"/>
                            <a:ext cx="980400" cy="50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1" i="0" lang="en" sz="1600" u="none" cap="none" strike="noStrike">
                                <a:solidFill>
                                  <a:srgbClr val="CC0000"/>
                                </a:solidFill>
                                <a:latin typeface="Arial"/>
                                <a:ea typeface="Arial"/>
                                <a:cs typeface="Arial"/>
                                <a:sym typeface="Arial"/>
                              </a:rPr>
                              <a:t>Yeast Cell</a:t>
                            </a:r>
                            <a:endParaRPr b="1" i="0" sz="1600" u="none" cap="none" strike="noStrike">
                              <a:solidFill>
                                <a:srgbClr val="CC0000"/>
                              </a:solidFill>
                              <a:latin typeface="Arial"/>
                              <a:ea typeface="Arial"/>
                              <a:cs typeface="Arial"/>
                              <a:sym typeface="Arial"/>
                            </a:endParaRPr>
                          </a:p>
                        </p:txBody>
                      </p:sp>
                      <p:grpSp>
                        <p:nvGrpSpPr>
                          <p:cNvPr id="293" name="Google Shape;293;g386c0a6141c_1_0"/>
                          <p:cNvGrpSpPr/>
                          <p:nvPr/>
                        </p:nvGrpSpPr>
                        <p:grpSpPr>
                          <a:xfrm>
                            <a:off x="25520830" y="3619600"/>
                            <a:ext cx="3367358" cy="2603799"/>
                            <a:chOff x="25520830" y="3619600"/>
                            <a:chExt cx="3367358" cy="2603799"/>
                          </a:xfrm>
                        </p:grpSpPr>
                        <p:pic>
                          <p:nvPicPr>
                            <p:cNvPr id="294" name="Google Shape;294;g386c0a6141c_1_0"/>
                            <p:cNvPicPr preferRelativeResize="0"/>
                            <p:nvPr/>
                          </p:nvPicPr>
                          <p:blipFill rotWithShape="1">
                            <a:blip r:embed="rId33">
                              <a:alphaModFix/>
                            </a:blip>
                            <a:srcRect b="0" l="0" r="0" t="0"/>
                            <a:stretch/>
                          </p:blipFill>
                          <p:spPr>
                            <a:xfrm>
                              <a:off x="25520830" y="3619600"/>
                              <a:ext cx="3367358" cy="2603799"/>
                            </a:xfrm>
                            <a:prstGeom prst="rect">
                              <a:avLst/>
                            </a:prstGeom>
                            <a:noFill/>
                            <a:ln>
                              <a:noFill/>
                            </a:ln>
                          </p:spPr>
                        </p:pic>
                        <p:sp>
                          <p:nvSpPr>
                            <p:cNvPr id="295" name="Google Shape;295;g386c0a6141c_1_0"/>
                            <p:cNvSpPr txBox="1"/>
                            <p:nvPr/>
                          </p:nvSpPr>
                          <p:spPr>
                            <a:xfrm>
                              <a:off x="26626308" y="4605935"/>
                              <a:ext cx="1697400" cy="348900"/>
                            </a:xfrm>
                            <a:prstGeom prst="rect">
                              <a:avLst/>
                            </a:prstGeom>
                            <a:noFill/>
                            <a:ln>
                              <a:noFill/>
                            </a:ln>
                          </p:spPr>
                          <p:txBody>
                            <a:bodyPr anchorCtr="0" anchor="t" bIns="132475" lIns="132475" spcFirstLastPara="1" rIns="132475" wrap="square" tIns="132475">
                              <a:noAutofit/>
                            </a:bodyPr>
                            <a:lstStyle/>
                            <a:p>
                              <a:pPr indent="0" lvl="0" marL="0" marR="0" rtl="0" algn="l">
                                <a:lnSpc>
                                  <a:spcPct val="100000"/>
                                </a:lnSpc>
                                <a:spcBef>
                                  <a:spcPts val="0"/>
                                </a:spcBef>
                                <a:spcAft>
                                  <a:spcPts val="0"/>
                                </a:spcAft>
                                <a:buClr>
                                  <a:srgbClr val="000000"/>
                                </a:buClr>
                                <a:buSzPts val="1637"/>
                                <a:buFont typeface="Arial"/>
                                <a:buNone/>
                              </a:pPr>
                              <a:r>
                                <a:rPr b="1" i="0" lang="en" sz="1637" u="none" cap="none" strike="noStrike">
                                  <a:solidFill>
                                    <a:srgbClr val="0000FF"/>
                                  </a:solidFill>
                                  <a:latin typeface="Arial"/>
                                  <a:ea typeface="Arial"/>
                                  <a:cs typeface="Arial"/>
                                  <a:sym typeface="Arial"/>
                                </a:rPr>
                                <a:t>[1] Plasmid</a:t>
                              </a:r>
                              <a:endParaRPr b="1" i="0" sz="1637" u="none" cap="none" strike="noStrike">
                                <a:solidFill>
                                  <a:srgbClr val="0000FF"/>
                                </a:solidFill>
                                <a:latin typeface="Arial"/>
                                <a:ea typeface="Arial"/>
                                <a:cs typeface="Arial"/>
                                <a:sym typeface="Arial"/>
                              </a:endParaRPr>
                            </a:p>
                          </p:txBody>
                        </p:sp>
                      </p:grpSp>
                    </p:grpSp>
                  </p:grpSp>
                  <p:cxnSp>
                    <p:nvCxnSpPr>
                      <p:cNvPr id="296" name="Google Shape;296;g386c0a6141c_1_0"/>
                      <p:cNvCxnSpPr/>
                      <p:nvPr/>
                    </p:nvCxnSpPr>
                    <p:spPr>
                      <a:xfrm flipH="1" rot="10800000">
                        <a:off x="28432125" y="4238475"/>
                        <a:ext cx="1628700" cy="362100"/>
                      </a:xfrm>
                      <a:prstGeom prst="straightConnector1">
                        <a:avLst/>
                      </a:prstGeom>
                      <a:noFill/>
                      <a:ln cap="flat" cmpd="sng" w="27625">
                        <a:solidFill>
                          <a:srgbClr val="1F497D"/>
                        </a:solidFill>
                        <a:prstDash val="dot"/>
                        <a:round/>
                        <a:headEnd len="sm" w="sm" type="none"/>
                        <a:tailEnd len="med" w="med" type="stealth"/>
                      </a:ln>
                    </p:spPr>
                  </p:cxnSp>
                </p:grpSp>
              </p:grpSp>
            </p:grpSp>
          </p:grpSp>
        </p:grpSp>
      </p:grpSp>
      <p:sp>
        <p:nvSpPr>
          <p:cNvPr id="297" name="Google Shape;297;g386c0a6141c_1_0"/>
          <p:cNvSpPr txBox="1"/>
          <p:nvPr/>
        </p:nvSpPr>
        <p:spPr>
          <a:xfrm>
            <a:off x="494089" y="11858475"/>
            <a:ext cx="6655500" cy="6703500"/>
          </a:xfrm>
          <a:prstGeom prst="rect">
            <a:avLst/>
          </a:prstGeom>
          <a:noFill/>
          <a:ln cap="flat" cmpd="sng" w="9525">
            <a:solidFill>
              <a:srgbClr val="1B1B1B"/>
            </a:solidFill>
            <a:prstDash val="solid"/>
            <a:round/>
            <a:headEnd len="sm" w="sm" type="none"/>
            <a:tailEnd len="sm" w="sm" type="none"/>
          </a:ln>
        </p:spPr>
        <p:txBody>
          <a:bodyPr anchorCtr="0" anchor="t" bIns="91425" lIns="91425" spcFirstLastPara="1" rIns="91425" wrap="square" tIns="91425">
            <a:noAutofit/>
          </a:bodyPr>
          <a:lstStyle/>
          <a:p>
            <a:pPr indent="0" lvl="0" marL="0" marR="0" rtl="0" algn="ctr">
              <a:lnSpc>
                <a:spcPct val="115000"/>
              </a:lnSpc>
              <a:spcBef>
                <a:spcPts val="0"/>
              </a:spcBef>
              <a:spcAft>
                <a:spcPts val="0"/>
              </a:spcAft>
              <a:buClr>
                <a:schemeClr val="dk1"/>
              </a:buClr>
              <a:buSzPts val="3200"/>
              <a:buFont typeface="Arial"/>
              <a:buNone/>
            </a:pPr>
            <a:r>
              <a:rPr b="1" i="0" lang="en" sz="2800" u="none" cap="none" strike="noStrike">
                <a:solidFill>
                  <a:schemeClr val="dk1"/>
                </a:solidFill>
                <a:latin typeface="Calibri"/>
                <a:ea typeface="Calibri"/>
                <a:cs typeface="Calibri"/>
                <a:sym typeface="Calibri"/>
              </a:rPr>
              <a:t>PROJECT SNAPSHOT</a:t>
            </a:r>
            <a:endParaRPr b="1" i="0"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53"/>
                </a:ext>
              </a:extLst>
            </a:endParaRPr>
          </a:p>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What:</a:t>
            </a:r>
            <a:r>
              <a:rPr b="0" i="0" lang="en" sz="2800" u="none" cap="none" strike="noStrike">
                <a:solidFill>
                  <a:schemeClr val="dk1"/>
                </a:solidFill>
                <a:latin typeface="Calibri"/>
                <a:ea typeface="Calibri"/>
                <a:cs typeface="Calibri"/>
                <a:sym typeface="Calibri"/>
              </a:rPr>
              <a:t> Degrading viral NS5 Polymerase RNA</a:t>
            </a:r>
            <a:endParaRPr b="1"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3200"/>
              <a:buFont typeface="Arial"/>
              <a:buNone/>
            </a:pPr>
            <a:r>
              <a:rPr b="1" i="0" lang="en" sz="2800" u="none" cap="none" strike="noStrike">
                <a:solidFill>
                  <a:schemeClr val="dk1"/>
                </a:solidFill>
                <a:latin typeface="Calibri"/>
                <a:ea typeface="Calibri"/>
                <a:cs typeface="Calibri"/>
                <a:sym typeface="Calibri"/>
              </a:rPr>
              <a:t>Why:</a:t>
            </a:r>
            <a:r>
              <a:rPr b="0" i="0" lang="en" sz="2800" u="none" cap="none" strike="noStrike">
                <a:solidFill>
                  <a:schemeClr val="dk1"/>
                </a:solidFill>
                <a:latin typeface="Calibri"/>
                <a:ea typeface="Calibri"/>
                <a:cs typeface="Calibri"/>
                <a:sym typeface="Calibri"/>
              </a:rPr>
              <a:t> To </a:t>
            </a:r>
            <a:r>
              <a:rPr lang="en" sz="2800">
                <a:solidFill>
                  <a:schemeClr val="dk1"/>
                </a:solidFill>
                <a:latin typeface="Calibri"/>
                <a:ea typeface="Calibri"/>
                <a:cs typeface="Calibri"/>
                <a:sym typeface="Calibri"/>
              </a:rPr>
              <a:t>reduce </a:t>
            </a:r>
            <a:r>
              <a:rPr b="0" i="0" lang="en" sz="2800" u="none" cap="none" strike="noStrike">
                <a:solidFill>
                  <a:schemeClr val="dk1"/>
                </a:solidFill>
                <a:latin typeface="Calibri"/>
                <a:ea typeface="Calibri"/>
                <a:cs typeface="Calibri"/>
                <a:sym typeface="Calibri"/>
              </a:rPr>
              <a:t>mosquito-borne diseases</a:t>
            </a:r>
            <a:endParaRPr b="0"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3200"/>
              <a:buFont typeface="Arial"/>
              <a:buNone/>
            </a:pPr>
            <a:r>
              <a:rPr b="1" i="0" lang="en" sz="2800" u="none" cap="none" strike="noStrike">
                <a:solidFill>
                  <a:schemeClr val="dk1"/>
                </a:solidFill>
                <a:latin typeface="Calibri"/>
                <a:ea typeface="Calibri"/>
                <a:cs typeface="Calibri"/>
                <a:sym typeface="Calibri"/>
              </a:rPr>
              <a:t>How:</a:t>
            </a:r>
            <a:endParaRPr b="1"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[1]</a:t>
            </a:r>
            <a:r>
              <a:rPr b="0" i="0" lang="en" sz="2800" u="none" cap="none" strike="noStrike">
                <a:solidFill>
                  <a:schemeClr val="dk1"/>
                </a:solidFill>
                <a:latin typeface="Calibri"/>
                <a:ea typeface="Calibri"/>
                <a:cs typeface="Calibri"/>
                <a:sym typeface="Calibri"/>
              </a:rPr>
              <a:t> Matching up 3 viral NS5 polymerase genomes</a:t>
            </a:r>
            <a:endParaRPr b="0"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[2]</a:t>
            </a:r>
            <a:r>
              <a:rPr b="0" i="0" lang="en" sz="2800" u="none" cap="none" strike="noStrike">
                <a:solidFill>
                  <a:schemeClr val="dk1"/>
                </a:solidFill>
                <a:latin typeface="Calibri"/>
                <a:ea typeface="Calibri"/>
                <a:cs typeface="Calibri"/>
                <a:sym typeface="Calibri"/>
              </a:rPr>
              <a:t> Identifying best strand to target and designing strand</a:t>
            </a:r>
            <a:endParaRPr b="0"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[3]</a:t>
            </a:r>
            <a:r>
              <a:rPr b="0" i="0" lang="en" sz="2800" u="none" cap="none" strike="noStrike">
                <a:solidFill>
                  <a:schemeClr val="dk1"/>
                </a:solidFill>
                <a:latin typeface="Calibri"/>
                <a:ea typeface="Calibri"/>
                <a:cs typeface="Calibri"/>
                <a:sym typeface="Calibri"/>
              </a:rPr>
              <a:t> Designing plasmid containing gene of interest</a:t>
            </a:r>
            <a:endParaRPr b="0"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[4]</a:t>
            </a:r>
            <a:r>
              <a:rPr lang="en" sz="2800">
                <a:solidFill>
                  <a:schemeClr val="dk1"/>
                </a:solidFill>
                <a:latin typeface="Calibri"/>
                <a:ea typeface="Calibri"/>
                <a:cs typeface="Calibri"/>
                <a:sym typeface="Calibri"/>
              </a:rPr>
              <a:t> </a:t>
            </a:r>
            <a:r>
              <a:rPr b="0" i="0" lang="en" sz="2800" u="none" cap="none" strike="noStrike">
                <a:solidFill>
                  <a:schemeClr val="dk1"/>
                </a:solidFill>
                <a:latin typeface="Calibri"/>
                <a:ea typeface="Calibri"/>
                <a:cs typeface="Calibri"/>
                <a:sym typeface="Calibri"/>
              </a:rPr>
              <a:t>Injecting plasmid into </a:t>
            </a:r>
            <a:r>
              <a:rPr b="0" i="1" lang="en" sz="2800" u="none" cap="none" strike="noStrike">
                <a:solidFill>
                  <a:schemeClr val="dk1"/>
                </a:solidFill>
                <a:latin typeface="Calibri"/>
                <a:ea typeface="Calibri"/>
                <a:cs typeface="Calibri"/>
                <a:sym typeface="Calibri"/>
              </a:rPr>
              <a:t>E.coli</a:t>
            </a:r>
            <a:r>
              <a:rPr b="0" i="0" lang="en" sz="2800" u="none" cap="none" strike="noStrike">
                <a:solidFill>
                  <a:schemeClr val="dk1"/>
                </a:solidFill>
                <a:latin typeface="Calibri"/>
                <a:ea typeface="Calibri"/>
                <a:cs typeface="Calibri"/>
                <a:sym typeface="Calibri"/>
              </a:rPr>
              <a:t> for expression in yeast</a:t>
            </a:r>
            <a:endParaRPr b="0" i="0" sz="2800" u="none" cap="none" strike="noStrik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100"/>
              <a:buFont typeface="Arial"/>
              <a:buNone/>
            </a:pPr>
            <a:r>
              <a:rPr b="1" i="0" lang="en" sz="2800" u="none" cap="none" strike="noStrike">
                <a:solidFill>
                  <a:schemeClr val="dk1"/>
                </a:solidFill>
                <a:latin typeface="Calibri"/>
                <a:ea typeface="Calibri"/>
                <a:cs typeface="Calibri"/>
                <a:sym typeface="Calibri"/>
              </a:rPr>
              <a:t>Outcome:</a:t>
            </a:r>
            <a:r>
              <a:rPr b="0" i="0" lang="en" sz="2800" u="none" cap="none" strike="noStrike">
                <a:solidFill>
                  <a:schemeClr val="dk1"/>
                </a:solidFill>
                <a:latin typeface="Calibri"/>
                <a:ea typeface="Calibri"/>
                <a:cs typeface="Calibri"/>
                <a:sym typeface="Calibri"/>
              </a:rPr>
              <a:t> Binding of two strands results in cleaving of combined strand and </a:t>
            </a:r>
            <a:r>
              <a:rPr lang="en" sz="2800">
                <a:solidFill>
                  <a:schemeClr val="dk1"/>
                </a:solidFill>
                <a:latin typeface="Calibri"/>
                <a:ea typeface="Calibri"/>
                <a:cs typeface="Calibri"/>
                <a:sym typeface="Calibri"/>
              </a:rPr>
              <a:t>removal </a:t>
            </a:r>
            <a:r>
              <a:rPr b="0" i="0" lang="en" sz="2800" u="none" cap="none" strike="noStrike">
                <a:solidFill>
                  <a:schemeClr val="dk1"/>
                </a:solidFill>
                <a:latin typeface="Calibri"/>
                <a:ea typeface="Calibri"/>
                <a:cs typeface="Calibri"/>
                <a:sym typeface="Calibri"/>
              </a:rPr>
              <a:t>of NS5 polymerase mRNA</a:t>
            </a:r>
            <a:endParaRPr b="0" i="0" sz="2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dk2"/>
              </a:solidFill>
              <a:latin typeface="Arial"/>
              <a:ea typeface="Arial"/>
              <a:cs typeface="Arial"/>
              <a:sym typeface="Arial"/>
            </a:endParaRPr>
          </a:p>
        </p:txBody>
      </p:sp>
      <p:pic>
        <p:nvPicPr>
          <p:cNvPr id="298" name="Google Shape;298;g386c0a6141c_1_0"/>
          <p:cNvPicPr preferRelativeResize="0"/>
          <p:nvPr/>
        </p:nvPicPr>
        <p:blipFill rotWithShape="1">
          <a:blip r:embed="rId34">
            <a:alphaModFix/>
          </a:blip>
          <a:srcRect b="0" l="0" r="0" t="0"/>
          <a:stretch/>
        </p:blipFill>
        <p:spPr>
          <a:xfrm>
            <a:off x="10022349" y="17040014"/>
            <a:ext cx="1472700" cy="1472700"/>
          </a:xfrm>
          <a:prstGeom prst="rect">
            <a:avLst/>
          </a:prstGeom>
          <a:noFill/>
          <a:ln>
            <a:noFill/>
          </a:ln>
        </p:spPr>
      </p:pic>
      <p:pic>
        <p:nvPicPr>
          <p:cNvPr id="299" name="Google Shape;299;g386c0a6141c_1_0"/>
          <p:cNvPicPr preferRelativeResize="0"/>
          <p:nvPr/>
        </p:nvPicPr>
        <p:blipFill rotWithShape="1">
          <a:blip r:embed="rId35">
            <a:alphaModFix/>
          </a:blip>
          <a:srcRect b="17885" l="0" r="0" t="0"/>
          <a:stretch/>
        </p:blipFill>
        <p:spPr>
          <a:xfrm>
            <a:off x="13522413" y="9213025"/>
            <a:ext cx="4487575" cy="354000"/>
          </a:xfrm>
          <a:prstGeom prst="rect">
            <a:avLst/>
          </a:prstGeom>
          <a:noFill/>
          <a:ln>
            <a:noFill/>
          </a:ln>
        </p:spPr>
      </p:pic>
      <p:pic>
        <p:nvPicPr>
          <p:cNvPr id="300" name="Google Shape;300;g386c0a6141c_1_0"/>
          <p:cNvPicPr preferRelativeResize="0"/>
          <p:nvPr/>
        </p:nvPicPr>
        <p:blipFill rotWithShape="1">
          <a:blip r:embed="rId36">
            <a:alphaModFix/>
          </a:blip>
          <a:srcRect b="0" l="0" r="0" t="15598"/>
          <a:stretch/>
        </p:blipFill>
        <p:spPr>
          <a:xfrm>
            <a:off x="13417813" y="7945975"/>
            <a:ext cx="4696800" cy="326675"/>
          </a:xfrm>
          <a:prstGeom prst="rect">
            <a:avLst/>
          </a:prstGeom>
          <a:noFill/>
          <a:ln>
            <a:noFill/>
          </a:ln>
        </p:spPr>
      </p:pic>
      <p:sp>
        <p:nvSpPr>
          <p:cNvPr id="301" name="Google Shape;301;g386c0a6141c_1_0"/>
          <p:cNvSpPr txBox="1"/>
          <p:nvPr/>
        </p:nvSpPr>
        <p:spPr>
          <a:xfrm>
            <a:off x="18663275" y="14494075"/>
            <a:ext cx="5834100" cy="3979200"/>
          </a:xfrm>
          <a:prstGeom prst="rect">
            <a:avLst/>
          </a:prstGeom>
          <a:noFill/>
          <a:ln cap="flat" cmpd="sng" w="28575">
            <a:solidFill>
              <a:srgbClr val="0000FF"/>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2800"/>
              <a:buFont typeface="Arial"/>
              <a:buNone/>
            </a:pPr>
            <a:r>
              <a:rPr b="1" i="0" lang="en" sz="2800" u="none" cap="none" strike="noStrike">
                <a:solidFill>
                  <a:schemeClr val="dk1"/>
                </a:solidFill>
                <a:latin typeface="Calibri"/>
                <a:ea typeface="Calibri"/>
                <a:cs typeface="Calibri"/>
                <a:sym typeface="Calibri"/>
              </a:rPr>
              <a:t>Figure 3: </a:t>
            </a:r>
            <a:r>
              <a:rPr b="0" i="0" lang="en" sz="2800" u="none" cap="none" strike="noStrike">
                <a:solidFill>
                  <a:schemeClr val="dk1"/>
                </a:solidFill>
                <a:latin typeface="Calibri"/>
                <a:ea typeface="Calibri"/>
                <a:cs typeface="Calibri"/>
                <a:sym typeface="Calibri"/>
              </a:rPr>
              <a:t>Our episomal plasmid contains  the GAL1 promoter, our nucleotide sequence for the </a:t>
            </a:r>
            <a:r>
              <a:rPr lang="en" sz="2800">
                <a:solidFill>
                  <a:schemeClr val="dk1"/>
                </a:solidFill>
                <a:latin typeface="Calibri"/>
                <a:ea typeface="Calibri"/>
                <a:cs typeface="Calibri"/>
                <a:sym typeface="Calibri"/>
              </a:rPr>
              <a:t>sense</a:t>
            </a:r>
            <a:r>
              <a:rPr b="0" i="0" lang="en" sz="2800" u="none" cap="none" strike="noStrike">
                <a:solidFill>
                  <a:schemeClr val="dk1"/>
                </a:solidFill>
                <a:latin typeface="Calibri"/>
                <a:ea typeface="Calibri"/>
                <a:cs typeface="Calibri"/>
                <a:sym typeface="Calibri"/>
              </a:rPr>
              <a:t> strand (expresses</a:t>
            </a:r>
            <a:r>
              <a:rPr lang="en" sz="2800">
                <a:solidFill>
                  <a:schemeClr val="dk1"/>
                </a:solidFill>
                <a:latin typeface="Calibri"/>
                <a:ea typeface="Calibri"/>
                <a:cs typeface="Calibri"/>
                <a:sym typeface="Calibri"/>
              </a:rPr>
              <a:t> </a:t>
            </a:r>
            <a:r>
              <a:rPr b="0" i="0" lang="en" sz="2800" u="none" cap="none" strike="noStrike">
                <a:solidFill>
                  <a:schemeClr val="dk1"/>
                </a:solidFill>
                <a:latin typeface="Calibri"/>
                <a:ea typeface="Calibri"/>
                <a:cs typeface="Calibri"/>
                <a:sym typeface="Calibri"/>
              </a:rPr>
              <a:t>antisense strand), the 2μ origin of replication for </a:t>
            </a:r>
            <a:r>
              <a:rPr lang="en" sz="2800">
                <a:solidFill>
                  <a:schemeClr val="dk1"/>
                </a:solidFill>
                <a:latin typeface="Calibri"/>
                <a:ea typeface="Calibri"/>
                <a:cs typeface="Calibri"/>
                <a:sym typeface="Calibri"/>
                <a:extLst>
                  <a:ext uri="http://customooxmlschemas.google.com/">
                    <go:slidesCustomData xmlns:go="http://customooxmlschemas.google.com/" textRoundtripDataId="54"/>
                  </a:ext>
                </a:extLst>
              </a:rPr>
              <a:t>yeast</a:t>
            </a:r>
            <a:r>
              <a:rPr b="0" i="0" lang="en" sz="2800" u="none" cap="none" strike="noStrike">
                <a:solidFill>
                  <a:schemeClr val="dk1"/>
                </a:solidFill>
                <a:latin typeface="Calibri"/>
                <a:ea typeface="Calibri"/>
                <a:cs typeface="Calibri"/>
                <a:sym typeface="Calibri"/>
              </a:rPr>
              <a:t>, a pUC origin of replication for </a:t>
            </a:r>
            <a:r>
              <a:rPr i="1" lang="en" sz="2800">
                <a:solidFill>
                  <a:schemeClr val="dk1"/>
                </a:solidFill>
                <a:latin typeface="Calibri"/>
                <a:ea typeface="Calibri"/>
                <a:cs typeface="Calibri"/>
                <a:sym typeface="Calibri"/>
                <a:extLst>
                  <a:ext uri="http://customooxmlschemas.google.com/">
                    <go:slidesCustomData xmlns:go="http://customooxmlschemas.google.com/" textRoundtripDataId="55"/>
                  </a:ext>
                </a:extLst>
              </a:rPr>
              <a:t>E.coli</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56"/>
                  </a:ext>
                </a:extLst>
              </a:rPr>
              <a:t> </a:t>
            </a:r>
            <a:r>
              <a:rPr b="0" i="0" lang="en" sz="2800" u="none" cap="none" strike="noStrike">
                <a:solidFill>
                  <a:schemeClr val="dk1"/>
                </a:solidFill>
                <a:latin typeface="Calibri"/>
                <a:ea typeface="Calibri"/>
                <a:cs typeface="Calibri"/>
                <a:sym typeface="Calibri"/>
              </a:rPr>
              <a:t>propagation, a </a:t>
            </a:r>
            <a:r>
              <a:rPr b="0" i="0" lang="en" sz="2800" u="none" cap="none" strike="noStrike">
                <a:solidFill>
                  <a:schemeClr val="dk1"/>
                </a:solidFill>
                <a:latin typeface="Calibri"/>
                <a:ea typeface="Calibri"/>
                <a:cs typeface="Calibri"/>
                <a:sym typeface="Calibri"/>
                <a:extLst>
                  <a:ext uri="http://customooxmlschemas.google.com/">
                    <go:slidesCustomData xmlns:go="http://customooxmlschemas.google.com/" textRoundtripDataId="57"/>
                  </a:ext>
                </a:extLst>
              </a:rPr>
              <a:t>URA3 yeast </a:t>
            </a:r>
            <a:r>
              <a:rPr b="0" i="0" lang="en" sz="2800" u="none" cap="none" strike="noStrike">
                <a:solidFill>
                  <a:schemeClr val="dk1"/>
                </a:solidFill>
                <a:latin typeface="Calibri"/>
                <a:ea typeface="Calibri"/>
                <a:cs typeface="Calibri"/>
                <a:sym typeface="Calibri"/>
              </a:rPr>
              <a:t>selectable gene marker, an ampicillin resistance gene, and the CYC1 terminator</a:t>
            </a:r>
            <a:r>
              <a:rPr b="0" baseline="30000" i="0" lang="en" sz="2800" u="none" cap="none" strike="noStrike">
                <a:solidFill>
                  <a:schemeClr val="dk1"/>
                </a:solidFill>
                <a:latin typeface="Calibri"/>
                <a:ea typeface="Calibri"/>
                <a:cs typeface="Calibri"/>
                <a:sym typeface="Calibri"/>
              </a:rPr>
              <a:t>[</a:t>
            </a:r>
            <a:r>
              <a:rPr baseline="30000" lang="en" sz="2800">
                <a:solidFill>
                  <a:schemeClr val="dk1"/>
                </a:solidFill>
                <a:latin typeface="Calibri"/>
                <a:ea typeface="Calibri"/>
                <a:cs typeface="Calibri"/>
                <a:sym typeface="Calibri"/>
              </a:rPr>
              <a:t>10</a:t>
            </a:r>
            <a:r>
              <a:rPr b="0" baseline="30000" i="0" lang="en" sz="2800" u="none" cap="none" strike="noStrike">
                <a:solidFill>
                  <a:schemeClr val="dk1"/>
                </a:solidFill>
                <a:latin typeface="Calibri"/>
                <a:ea typeface="Calibri"/>
                <a:cs typeface="Calibri"/>
                <a:sym typeface="Calibri"/>
              </a:rPr>
              <a:t>]</a:t>
            </a:r>
            <a:r>
              <a:rPr b="0" i="0" lang="en" sz="2800" u="none" cap="none" strike="noStrike">
                <a:solidFill>
                  <a:schemeClr val="dk1"/>
                </a:solidFill>
                <a:latin typeface="Calibri"/>
                <a:ea typeface="Calibri"/>
                <a:cs typeface="Calibri"/>
                <a:sym typeface="Calibri"/>
              </a:rPr>
              <a:t>. </a:t>
            </a:r>
            <a:endParaRPr b="0" i="0" sz="2800" u="none" cap="none" strike="noStrike">
              <a:solidFill>
                <a:schemeClr val="dk1"/>
              </a:solidFill>
              <a:latin typeface="Calibri"/>
              <a:ea typeface="Calibri"/>
              <a:cs typeface="Calibri"/>
              <a:sym typeface="Calibri"/>
            </a:endParaRPr>
          </a:p>
        </p:txBody>
      </p:sp>
      <p:pic>
        <p:nvPicPr>
          <p:cNvPr id="302" name="Google Shape;302;g386c0a6141c_1_0"/>
          <p:cNvPicPr preferRelativeResize="0"/>
          <p:nvPr/>
        </p:nvPicPr>
        <p:blipFill>
          <a:blip r:embed="rId37">
            <a:alphaModFix/>
          </a:blip>
          <a:stretch>
            <a:fillRect/>
          </a:stretch>
        </p:blipFill>
        <p:spPr>
          <a:xfrm>
            <a:off x="19287138" y="10548475"/>
            <a:ext cx="4962525" cy="447675"/>
          </a:xfrm>
          <a:prstGeom prst="rect">
            <a:avLst/>
          </a:prstGeom>
          <a:noFill/>
          <a:ln>
            <a:noFill/>
          </a:ln>
        </p:spPr>
      </p:pic>
      <p:pic>
        <p:nvPicPr>
          <p:cNvPr id="303" name="Google Shape;303;g386c0a6141c_1_0"/>
          <p:cNvPicPr preferRelativeResize="0"/>
          <p:nvPr/>
        </p:nvPicPr>
        <p:blipFill>
          <a:blip r:embed="rId38">
            <a:alphaModFix/>
          </a:blip>
          <a:stretch>
            <a:fillRect/>
          </a:stretch>
        </p:blipFill>
        <p:spPr>
          <a:xfrm>
            <a:off x="13308763" y="10558300"/>
            <a:ext cx="4914900" cy="4000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Chloe Weisberg</dc:creator>
</cp:coreProperties>
</file>