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1.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1.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4"/>
  </p:sldMasterIdLst>
  <p:notesMasterIdLst>
    <p:notesMasterId r:id="rId5"/>
  </p:notesMasterIdLst>
  <p:sldIdLst>
    <p:sldId id="256" r:id="rId6"/>
  </p:sldIdLst>
  <p:sldSz cy="21067700" cx="374634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6636">
          <p15:clr>
            <a:srgbClr val="A4A3A4"/>
          </p15:clr>
        </p15:guide>
        <p15:guide id="2" pos="11800">
          <p15:clr>
            <a:srgbClr val="A4A3A4"/>
          </p15:clr>
        </p15:guide>
      </p15:sldGuideLst>
    </p:ext>
    <p:ext uri="GoogleSlidesCustomDataVersion2">
      <go:slidesCustomData xmlns:go="http://customooxmlschemas.google.com/" r:id="rId7" roundtripDataSignature="AMtx7mj+7uJr4K4pUqzWrKerplwEp+upzg=="/>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6636" orient="horz"/>
        <p:guide pos="11800"/>
      </p:guideLst>
    </p:cSldViewPr>
  </p:slideViewPr>
</p:viewPr>
</file>

<file path=ppt/_rels/presentation.xml.rels><?xml version="1.0" encoding="UTF-8" standalone="yes"?><Relationships xmlns="http://schemas.openxmlformats.org/package/2006/relationships"><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5" Type="http://schemas.openxmlformats.org/officeDocument/2006/relationships/notesMaster" Target="notesMasters/notesMaster1.xml"/><Relationship Id="rId6" Type="http://schemas.openxmlformats.org/officeDocument/2006/relationships/slide" Target="slides/slide1.xml"/><Relationship Id="rId7" Type="http://customschemas.google.com/relationships/presentationmetadata" Target="meta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1pPr>
            <a:lvl2pPr indent="-298450" lvl="1" marL="914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2pPr>
            <a:lvl3pPr indent="-298450" lvl="2" marL="1371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3pPr>
            <a:lvl4pPr indent="-298450" lvl="3" marL="1828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4pPr>
            <a:lvl5pPr indent="-298450" lvl="4" marL="22860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5pPr>
            <a:lvl6pPr indent="-298450" lvl="5" marL="2743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6pPr>
            <a:lvl7pPr indent="-298450" lvl="6" marL="3200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7pPr>
            <a:lvl8pPr indent="-298450" lvl="7" marL="3657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8pPr>
            <a:lvl9pPr indent="-298450" lvl="8" marL="4114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 name="Shape 50"/>
        <p:cNvGrpSpPr/>
        <p:nvPr/>
      </p:nvGrpSpPr>
      <p:grpSpPr>
        <a:xfrm>
          <a:off x="0" y="0"/>
          <a:ext cx="0" cy="0"/>
          <a:chOff x="0" y="0"/>
          <a:chExt cx="0" cy="0"/>
        </a:xfrm>
      </p:grpSpPr>
      <p:sp>
        <p:nvSpPr>
          <p:cNvPr id="51" name="Google Shape;51;g1efd191b55a_0_0: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52" name="Google Shape;52;g1efd191b55a_0_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3"/>
          <p:cNvSpPr txBox="1"/>
          <p:nvPr>
            <p:ph type="ctrTitle"/>
          </p:nvPr>
        </p:nvSpPr>
        <p:spPr>
          <a:xfrm>
            <a:off x="1277084" y="3049771"/>
            <a:ext cx="34909415" cy="8407463"/>
          </a:xfrm>
          <a:prstGeom prst="rect">
            <a:avLst/>
          </a:prstGeom>
          <a:noFill/>
          <a:ln>
            <a:noFill/>
          </a:ln>
        </p:spPr>
        <p:txBody>
          <a:bodyPr anchorCtr="0" anchor="b" bIns="371025" lIns="371025" spcFirstLastPara="1" rIns="371025" wrap="square" tIns="371025">
            <a:normAutofit/>
          </a:bodyPr>
          <a:lstStyle>
            <a:lvl1pPr lvl="0" algn="ctr">
              <a:lnSpc>
                <a:spcPct val="100000"/>
              </a:lnSpc>
              <a:spcBef>
                <a:spcPts val="0"/>
              </a:spcBef>
              <a:spcAft>
                <a:spcPts val="0"/>
              </a:spcAft>
              <a:buSzPts val="21100"/>
              <a:buNone/>
              <a:defRPr sz="13503"/>
            </a:lvl1pPr>
            <a:lvl2pPr lvl="1" algn="ctr">
              <a:lnSpc>
                <a:spcPct val="100000"/>
              </a:lnSpc>
              <a:spcBef>
                <a:spcPts val="0"/>
              </a:spcBef>
              <a:spcAft>
                <a:spcPts val="0"/>
              </a:spcAft>
              <a:buSzPts val="21100"/>
              <a:buNone/>
              <a:defRPr sz="13503"/>
            </a:lvl2pPr>
            <a:lvl3pPr lvl="2" algn="ctr">
              <a:lnSpc>
                <a:spcPct val="100000"/>
              </a:lnSpc>
              <a:spcBef>
                <a:spcPts val="0"/>
              </a:spcBef>
              <a:spcAft>
                <a:spcPts val="0"/>
              </a:spcAft>
              <a:buSzPts val="21100"/>
              <a:buNone/>
              <a:defRPr sz="13503"/>
            </a:lvl3pPr>
            <a:lvl4pPr lvl="3" algn="ctr">
              <a:lnSpc>
                <a:spcPct val="100000"/>
              </a:lnSpc>
              <a:spcBef>
                <a:spcPts val="0"/>
              </a:spcBef>
              <a:spcAft>
                <a:spcPts val="0"/>
              </a:spcAft>
              <a:buSzPts val="21100"/>
              <a:buNone/>
              <a:defRPr sz="13503"/>
            </a:lvl4pPr>
            <a:lvl5pPr lvl="4" algn="ctr">
              <a:lnSpc>
                <a:spcPct val="100000"/>
              </a:lnSpc>
              <a:spcBef>
                <a:spcPts val="0"/>
              </a:spcBef>
              <a:spcAft>
                <a:spcPts val="0"/>
              </a:spcAft>
              <a:buSzPts val="21100"/>
              <a:buNone/>
              <a:defRPr sz="13503"/>
            </a:lvl5pPr>
            <a:lvl6pPr lvl="5" algn="ctr">
              <a:lnSpc>
                <a:spcPct val="100000"/>
              </a:lnSpc>
              <a:spcBef>
                <a:spcPts val="0"/>
              </a:spcBef>
              <a:spcAft>
                <a:spcPts val="0"/>
              </a:spcAft>
              <a:buSzPts val="21100"/>
              <a:buNone/>
              <a:defRPr sz="13503"/>
            </a:lvl6pPr>
            <a:lvl7pPr lvl="6" algn="ctr">
              <a:lnSpc>
                <a:spcPct val="100000"/>
              </a:lnSpc>
              <a:spcBef>
                <a:spcPts val="0"/>
              </a:spcBef>
              <a:spcAft>
                <a:spcPts val="0"/>
              </a:spcAft>
              <a:buSzPts val="21100"/>
              <a:buNone/>
              <a:defRPr sz="13503"/>
            </a:lvl7pPr>
            <a:lvl8pPr lvl="7" algn="ctr">
              <a:lnSpc>
                <a:spcPct val="100000"/>
              </a:lnSpc>
              <a:spcBef>
                <a:spcPts val="0"/>
              </a:spcBef>
              <a:spcAft>
                <a:spcPts val="0"/>
              </a:spcAft>
              <a:buSzPts val="21100"/>
              <a:buNone/>
              <a:defRPr sz="13503"/>
            </a:lvl8pPr>
            <a:lvl9pPr lvl="8" algn="ctr">
              <a:lnSpc>
                <a:spcPct val="100000"/>
              </a:lnSpc>
              <a:spcBef>
                <a:spcPts val="0"/>
              </a:spcBef>
              <a:spcAft>
                <a:spcPts val="0"/>
              </a:spcAft>
              <a:buSzPts val="21100"/>
              <a:buNone/>
              <a:defRPr sz="13503"/>
            </a:lvl9pPr>
          </a:lstStyle>
          <a:p/>
        </p:txBody>
      </p:sp>
      <p:sp>
        <p:nvSpPr>
          <p:cNvPr id="11" name="Google Shape;11;p3"/>
          <p:cNvSpPr txBox="1"/>
          <p:nvPr>
            <p:ph idx="1" type="subTitle"/>
          </p:nvPr>
        </p:nvSpPr>
        <p:spPr>
          <a:xfrm>
            <a:off x="1277050" y="11608541"/>
            <a:ext cx="34909415" cy="3246518"/>
          </a:xfrm>
          <a:prstGeom prst="rect">
            <a:avLst/>
          </a:prstGeom>
          <a:noFill/>
          <a:ln>
            <a:noFill/>
          </a:ln>
        </p:spPr>
        <p:txBody>
          <a:bodyPr anchorCtr="0" anchor="t" bIns="371025" lIns="371025" spcFirstLastPara="1" rIns="371025" wrap="square" tIns="371025">
            <a:normAutofit/>
          </a:bodyPr>
          <a:lstStyle>
            <a:lvl1pPr lvl="0" algn="ctr">
              <a:lnSpc>
                <a:spcPct val="100000"/>
              </a:lnSpc>
              <a:spcBef>
                <a:spcPts val="0"/>
              </a:spcBef>
              <a:spcAft>
                <a:spcPts val="0"/>
              </a:spcAft>
              <a:buSzPts val="11400"/>
              <a:buNone/>
              <a:defRPr sz="7296"/>
            </a:lvl1pPr>
            <a:lvl2pPr lvl="1" algn="ctr">
              <a:lnSpc>
                <a:spcPct val="100000"/>
              </a:lnSpc>
              <a:spcBef>
                <a:spcPts val="0"/>
              </a:spcBef>
              <a:spcAft>
                <a:spcPts val="0"/>
              </a:spcAft>
              <a:buSzPts val="11400"/>
              <a:buNone/>
              <a:defRPr sz="7296"/>
            </a:lvl2pPr>
            <a:lvl3pPr lvl="2" algn="ctr">
              <a:lnSpc>
                <a:spcPct val="100000"/>
              </a:lnSpc>
              <a:spcBef>
                <a:spcPts val="0"/>
              </a:spcBef>
              <a:spcAft>
                <a:spcPts val="0"/>
              </a:spcAft>
              <a:buSzPts val="11400"/>
              <a:buNone/>
              <a:defRPr sz="7296"/>
            </a:lvl3pPr>
            <a:lvl4pPr lvl="3" algn="ctr">
              <a:lnSpc>
                <a:spcPct val="100000"/>
              </a:lnSpc>
              <a:spcBef>
                <a:spcPts val="0"/>
              </a:spcBef>
              <a:spcAft>
                <a:spcPts val="0"/>
              </a:spcAft>
              <a:buSzPts val="11400"/>
              <a:buNone/>
              <a:defRPr sz="7296"/>
            </a:lvl4pPr>
            <a:lvl5pPr lvl="4" algn="ctr">
              <a:lnSpc>
                <a:spcPct val="100000"/>
              </a:lnSpc>
              <a:spcBef>
                <a:spcPts val="0"/>
              </a:spcBef>
              <a:spcAft>
                <a:spcPts val="0"/>
              </a:spcAft>
              <a:buSzPts val="11400"/>
              <a:buNone/>
              <a:defRPr sz="7296"/>
            </a:lvl5pPr>
            <a:lvl6pPr lvl="5" algn="ctr">
              <a:lnSpc>
                <a:spcPct val="100000"/>
              </a:lnSpc>
              <a:spcBef>
                <a:spcPts val="0"/>
              </a:spcBef>
              <a:spcAft>
                <a:spcPts val="0"/>
              </a:spcAft>
              <a:buSzPts val="11400"/>
              <a:buNone/>
              <a:defRPr sz="7296"/>
            </a:lvl6pPr>
            <a:lvl7pPr lvl="6" algn="ctr">
              <a:lnSpc>
                <a:spcPct val="100000"/>
              </a:lnSpc>
              <a:spcBef>
                <a:spcPts val="0"/>
              </a:spcBef>
              <a:spcAft>
                <a:spcPts val="0"/>
              </a:spcAft>
              <a:buSzPts val="11400"/>
              <a:buNone/>
              <a:defRPr sz="7296"/>
            </a:lvl7pPr>
            <a:lvl8pPr lvl="7" algn="ctr">
              <a:lnSpc>
                <a:spcPct val="100000"/>
              </a:lnSpc>
              <a:spcBef>
                <a:spcPts val="0"/>
              </a:spcBef>
              <a:spcAft>
                <a:spcPts val="0"/>
              </a:spcAft>
              <a:buSzPts val="11400"/>
              <a:buNone/>
              <a:defRPr sz="7296"/>
            </a:lvl8pPr>
            <a:lvl9pPr lvl="8" algn="ctr">
              <a:lnSpc>
                <a:spcPct val="100000"/>
              </a:lnSpc>
              <a:spcBef>
                <a:spcPts val="0"/>
              </a:spcBef>
              <a:spcAft>
                <a:spcPts val="0"/>
              </a:spcAft>
              <a:buSzPts val="11400"/>
              <a:buNone/>
              <a:defRPr sz="7296"/>
            </a:lvl9pPr>
          </a:lstStyle>
          <a:p/>
        </p:txBody>
      </p:sp>
      <p:sp>
        <p:nvSpPr>
          <p:cNvPr id="12" name="Google Shape;12;p3"/>
          <p:cNvSpPr txBox="1"/>
          <p:nvPr>
            <p:ph idx="12" type="sldNum"/>
          </p:nvPr>
        </p:nvSpPr>
        <p:spPr>
          <a:xfrm>
            <a:off x="34712074" y="19100479"/>
            <a:ext cx="2248255" cy="1612219"/>
          </a:xfrm>
          <a:prstGeom prst="rect">
            <a:avLst/>
          </a:prstGeom>
          <a:noFill/>
          <a:ln>
            <a:noFill/>
          </a:ln>
        </p:spPr>
        <p:txBody>
          <a:bodyPr anchorCtr="0" anchor="ctr" bIns="371025" lIns="371025" spcFirstLastPara="1" rIns="371025" wrap="square" tIns="371025">
            <a:normAutofit/>
          </a:bodyPr>
          <a:lstStyle>
            <a:lvl1pPr indent="0" lvl="0" marL="0" marR="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3" name="Shape 13"/>
        <p:cNvGrpSpPr/>
        <p:nvPr/>
      </p:nvGrpSpPr>
      <p:grpSpPr>
        <a:xfrm>
          <a:off x="0" y="0"/>
          <a:ext cx="0" cy="0"/>
          <a:chOff x="0" y="0"/>
          <a:chExt cx="0" cy="0"/>
        </a:xfrm>
      </p:grpSpPr>
      <p:sp>
        <p:nvSpPr>
          <p:cNvPr id="14" name="Google Shape;14;p4"/>
          <p:cNvSpPr txBox="1"/>
          <p:nvPr>
            <p:ph type="title"/>
          </p:nvPr>
        </p:nvSpPr>
        <p:spPr>
          <a:xfrm>
            <a:off x="1277050" y="8809855"/>
            <a:ext cx="34909415" cy="3447926"/>
          </a:xfrm>
          <a:prstGeom prst="rect">
            <a:avLst/>
          </a:prstGeom>
          <a:noFill/>
          <a:ln>
            <a:noFill/>
          </a:ln>
        </p:spPr>
        <p:txBody>
          <a:bodyPr anchorCtr="0" anchor="ctr" bIns="371025" lIns="371025" spcFirstLastPara="1" rIns="371025" wrap="square" tIns="371025">
            <a:normAutofit/>
          </a:bodyPr>
          <a:lstStyle>
            <a:lvl1pPr lvl="0" algn="ctr">
              <a:lnSpc>
                <a:spcPct val="100000"/>
              </a:lnSpc>
              <a:spcBef>
                <a:spcPts val="0"/>
              </a:spcBef>
              <a:spcAft>
                <a:spcPts val="0"/>
              </a:spcAft>
              <a:buSzPts val="14600"/>
              <a:buNone/>
              <a:defRPr sz="9344"/>
            </a:lvl1pPr>
            <a:lvl2pPr lvl="1" algn="ctr">
              <a:lnSpc>
                <a:spcPct val="100000"/>
              </a:lnSpc>
              <a:spcBef>
                <a:spcPts val="0"/>
              </a:spcBef>
              <a:spcAft>
                <a:spcPts val="0"/>
              </a:spcAft>
              <a:buSzPts val="14600"/>
              <a:buNone/>
              <a:defRPr sz="9344"/>
            </a:lvl2pPr>
            <a:lvl3pPr lvl="2" algn="ctr">
              <a:lnSpc>
                <a:spcPct val="100000"/>
              </a:lnSpc>
              <a:spcBef>
                <a:spcPts val="0"/>
              </a:spcBef>
              <a:spcAft>
                <a:spcPts val="0"/>
              </a:spcAft>
              <a:buSzPts val="14600"/>
              <a:buNone/>
              <a:defRPr sz="9344"/>
            </a:lvl3pPr>
            <a:lvl4pPr lvl="3" algn="ctr">
              <a:lnSpc>
                <a:spcPct val="100000"/>
              </a:lnSpc>
              <a:spcBef>
                <a:spcPts val="0"/>
              </a:spcBef>
              <a:spcAft>
                <a:spcPts val="0"/>
              </a:spcAft>
              <a:buSzPts val="14600"/>
              <a:buNone/>
              <a:defRPr sz="9344"/>
            </a:lvl4pPr>
            <a:lvl5pPr lvl="4" algn="ctr">
              <a:lnSpc>
                <a:spcPct val="100000"/>
              </a:lnSpc>
              <a:spcBef>
                <a:spcPts val="0"/>
              </a:spcBef>
              <a:spcAft>
                <a:spcPts val="0"/>
              </a:spcAft>
              <a:buSzPts val="14600"/>
              <a:buNone/>
              <a:defRPr sz="9344"/>
            </a:lvl5pPr>
            <a:lvl6pPr lvl="5" algn="ctr">
              <a:lnSpc>
                <a:spcPct val="100000"/>
              </a:lnSpc>
              <a:spcBef>
                <a:spcPts val="0"/>
              </a:spcBef>
              <a:spcAft>
                <a:spcPts val="0"/>
              </a:spcAft>
              <a:buSzPts val="14600"/>
              <a:buNone/>
              <a:defRPr sz="9344"/>
            </a:lvl6pPr>
            <a:lvl7pPr lvl="6" algn="ctr">
              <a:lnSpc>
                <a:spcPct val="100000"/>
              </a:lnSpc>
              <a:spcBef>
                <a:spcPts val="0"/>
              </a:spcBef>
              <a:spcAft>
                <a:spcPts val="0"/>
              </a:spcAft>
              <a:buSzPts val="14600"/>
              <a:buNone/>
              <a:defRPr sz="9344"/>
            </a:lvl7pPr>
            <a:lvl8pPr lvl="7" algn="ctr">
              <a:lnSpc>
                <a:spcPct val="100000"/>
              </a:lnSpc>
              <a:spcBef>
                <a:spcPts val="0"/>
              </a:spcBef>
              <a:spcAft>
                <a:spcPts val="0"/>
              </a:spcAft>
              <a:buSzPts val="14600"/>
              <a:buNone/>
              <a:defRPr sz="9344"/>
            </a:lvl8pPr>
            <a:lvl9pPr lvl="8" algn="ctr">
              <a:lnSpc>
                <a:spcPct val="100000"/>
              </a:lnSpc>
              <a:spcBef>
                <a:spcPts val="0"/>
              </a:spcBef>
              <a:spcAft>
                <a:spcPts val="0"/>
              </a:spcAft>
              <a:buSzPts val="14600"/>
              <a:buNone/>
              <a:defRPr sz="9344"/>
            </a:lvl9pPr>
          </a:lstStyle>
          <a:p/>
        </p:txBody>
      </p:sp>
      <p:sp>
        <p:nvSpPr>
          <p:cNvPr id="15" name="Google Shape;15;p4"/>
          <p:cNvSpPr txBox="1"/>
          <p:nvPr>
            <p:ph idx="12" type="sldNum"/>
          </p:nvPr>
        </p:nvSpPr>
        <p:spPr>
          <a:xfrm>
            <a:off x="34712074" y="19100479"/>
            <a:ext cx="2248255" cy="1612219"/>
          </a:xfrm>
          <a:prstGeom prst="rect">
            <a:avLst/>
          </a:prstGeom>
          <a:noFill/>
          <a:ln>
            <a:noFill/>
          </a:ln>
        </p:spPr>
        <p:txBody>
          <a:bodyPr anchorCtr="0" anchor="ctr" bIns="371025" lIns="371025" spcFirstLastPara="1" rIns="371025" wrap="square" tIns="371025">
            <a:normAutofit/>
          </a:bodyPr>
          <a:lstStyle>
            <a:lvl1pPr indent="0" lvl="0" marL="0" marR="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6" name="Shape 16"/>
        <p:cNvGrpSpPr/>
        <p:nvPr/>
      </p:nvGrpSpPr>
      <p:grpSpPr>
        <a:xfrm>
          <a:off x="0" y="0"/>
          <a:ext cx="0" cy="0"/>
          <a:chOff x="0" y="0"/>
          <a:chExt cx="0" cy="0"/>
        </a:xfrm>
      </p:grpSpPr>
      <p:sp>
        <p:nvSpPr>
          <p:cNvPr id="17" name="Google Shape;17;p5"/>
          <p:cNvSpPr txBox="1"/>
          <p:nvPr>
            <p:ph type="title"/>
          </p:nvPr>
        </p:nvSpPr>
        <p:spPr>
          <a:xfrm>
            <a:off x="1277050" y="1822818"/>
            <a:ext cx="34909415" cy="2345849"/>
          </a:xfrm>
          <a:prstGeom prst="rect">
            <a:avLst/>
          </a:prstGeom>
          <a:noFill/>
          <a:ln>
            <a:noFill/>
          </a:ln>
        </p:spPr>
        <p:txBody>
          <a:bodyPr anchorCtr="0" anchor="t" bIns="371025" lIns="371025" spcFirstLastPara="1" rIns="371025" wrap="square" tIns="371025">
            <a:normAutofit/>
          </a:bodyPr>
          <a:lstStyle>
            <a:lvl1pPr lvl="0" algn="l">
              <a:lnSpc>
                <a:spcPct val="100000"/>
              </a:lnSpc>
              <a:spcBef>
                <a:spcPts val="0"/>
              </a:spcBef>
              <a:spcAft>
                <a:spcPts val="0"/>
              </a:spcAft>
              <a:buSzPts val="11400"/>
              <a:buNone/>
              <a:defRPr/>
            </a:lvl1pPr>
            <a:lvl2pPr lvl="1" algn="l">
              <a:lnSpc>
                <a:spcPct val="100000"/>
              </a:lnSpc>
              <a:spcBef>
                <a:spcPts val="0"/>
              </a:spcBef>
              <a:spcAft>
                <a:spcPts val="0"/>
              </a:spcAft>
              <a:buSzPts val="11400"/>
              <a:buNone/>
              <a:defRPr/>
            </a:lvl2pPr>
            <a:lvl3pPr lvl="2" algn="l">
              <a:lnSpc>
                <a:spcPct val="100000"/>
              </a:lnSpc>
              <a:spcBef>
                <a:spcPts val="0"/>
              </a:spcBef>
              <a:spcAft>
                <a:spcPts val="0"/>
              </a:spcAft>
              <a:buSzPts val="11400"/>
              <a:buNone/>
              <a:defRPr/>
            </a:lvl3pPr>
            <a:lvl4pPr lvl="3" algn="l">
              <a:lnSpc>
                <a:spcPct val="100000"/>
              </a:lnSpc>
              <a:spcBef>
                <a:spcPts val="0"/>
              </a:spcBef>
              <a:spcAft>
                <a:spcPts val="0"/>
              </a:spcAft>
              <a:buSzPts val="11400"/>
              <a:buNone/>
              <a:defRPr/>
            </a:lvl4pPr>
            <a:lvl5pPr lvl="4" algn="l">
              <a:lnSpc>
                <a:spcPct val="100000"/>
              </a:lnSpc>
              <a:spcBef>
                <a:spcPts val="0"/>
              </a:spcBef>
              <a:spcAft>
                <a:spcPts val="0"/>
              </a:spcAft>
              <a:buSzPts val="11400"/>
              <a:buNone/>
              <a:defRPr/>
            </a:lvl5pPr>
            <a:lvl6pPr lvl="5" algn="l">
              <a:lnSpc>
                <a:spcPct val="100000"/>
              </a:lnSpc>
              <a:spcBef>
                <a:spcPts val="0"/>
              </a:spcBef>
              <a:spcAft>
                <a:spcPts val="0"/>
              </a:spcAft>
              <a:buSzPts val="11400"/>
              <a:buNone/>
              <a:defRPr/>
            </a:lvl6pPr>
            <a:lvl7pPr lvl="6" algn="l">
              <a:lnSpc>
                <a:spcPct val="100000"/>
              </a:lnSpc>
              <a:spcBef>
                <a:spcPts val="0"/>
              </a:spcBef>
              <a:spcAft>
                <a:spcPts val="0"/>
              </a:spcAft>
              <a:buSzPts val="11400"/>
              <a:buNone/>
              <a:defRPr/>
            </a:lvl7pPr>
            <a:lvl8pPr lvl="7" algn="l">
              <a:lnSpc>
                <a:spcPct val="100000"/>
              </a:lnSpc>
              <a:spcBef>
                <a:spcPts val="0"/>
              </a:spcBef>
              <a:spcAft>
                <a:spcPts val="0"/>
              </a:spcAft>
              <a:buSzPts val="11400"/>
              <a:buNone/>
              <a:defRPr/>
            </a:lvl8pPr>
            <a:lvl9pPr lvl="8" algn="l">
              <a:lnSpc>
                <a:spcPct val="100000"/>
              </a:lnSpc>
              <a:spcBef>
                <a:spcPts val="0"/>
              </a:spcBef>
              <a:spcAft>
                <a:spcPts val="0"/>
              </a:spcAft>
              <a:buSzPts val="11400"/>
              <a:buNone/>
              <a:defRPr/>
            </a:lvl9pPr>
          </a:lstStyle>
          <a:p/>
        </p:txBody>
      </p:sp>
      <p:sp>
        <p:nvSpPr>
          <p:cNvPr id="18" name="Google Shape;18;p5"/>
          <p:cNvSpPr txBox="1"/>
          <p:nvPr>
            <p:ph idx="1" type="body"/>
          </p:nvPr>
        </p:nvSpPr>
        <p:spPr>
          <a:xfrm>
            <a:off x="1277050" y="4720524"/>
            <a:ext cx="34909415" cy="13993494"/>
          </a:xfrm>
          <a:prstGeom prst="rect">
            <a:avLst/>
          </a:prstGeom>
          <a:noFill/>
          <a:ln>
            <a:noFill/>
          </a:ln>
        </p:spPr>
        <p:txBody>
          <a:bodyPr anchorCtr="0" anchor="t" bIns="371025" lIns="371025" spcFirstLastPara="1" rIns="371025" wrap="square" tIns="371025">
            <a:normAutofit/>
          </a:bodyPr>
          <a:lstStyle>
            <a:lvl1pPr indent="-692150" lvl="0" marL="457200" algn="l">
              <a:lnSpc>
                <a:spcPct val="115000"/>
              </a:lnSpc>
              <a:spcBef>
                <a:spcPts val="0"/>
              </a:spcBef>
              <a:spcAft>
                <a:spcPts val="0"/>
              </a:spcAft>
              <a:buSzPts val="7300"/>
              <a:buChar char="●"/>
              <a:defRPr/>
            </a:lvl1pPr>
            <a:lvl2pPr indent="-590550" lvl="1" marL="914400" algn="l">
              <a:lnSpc>
                <a:spcPct val="115000"/>
              </a:lnSpc>
              <a:spcBef>
                <a:spcPts val="0"/>
              </a:spcBef>
              <a:spcAft>
                <a:spcPts val="0"/>
              </a:spcAft>
              <a:buSzPts val="5700"/>
              <a:buChar char="○"/>
              <a:defRPr/>
            </a:lvl2pPr>
            <a:lvl3pPr indent="-590550" lvl="2" marL="1371600" algn="l">
              <a:lnSpc>
                <a:spcPct val="115000"/>
              </a:lnSpc>
              <a:spcBef>
                <a:spcPts val="0"/>
              </a:spcBef>
              <a:spcAft>
                <a:spcPts val="0"/>
              </a:spcAft>
              <a:buSzPts val="5700"/>
              <a:buChar char="■"/>
              <a:defRPr/>
            </a:lvl3pPr>
            <a:lvl4pPr indent="-590550" lvl="3" marL="1828800" algn="l">
              <a:lnSpc>
                <a:spcPct val="115000"/>
              </a:lnSpc>
              <a:spcBef>
                <a:spcPts val="0"/>
              </a:spcBef>
              <a:spcAft>
                <a:spcPts val="0"/>
              </a:spcAft>
              <a:buSzPts val="5700"/>
              <a:buChar char="●"/>
              <a:defRPr/>
            </a:lvl4pPr>
            <a:lvl5pPr indent="-590550" lvl="4" marL="2286000" algn="l">
              <a:lnSpc>
                <a:spcPct val="115000"/>
              </a:lnSpc>
              <a:spcBef>
                <a:spcPts val="0"/>
              </a:spcBef>
              <a:spcAft>
                <a:spcPts val="0"/>
              </a:spcAft>
              <a:buSzPts val="5700"/>
              <a:buChar char="○"/>
              <a:defRPr/>
            </a:lvl5pPr>
            <a:lvl6pPr indent="-590550" lvl="5" marL="2743200" algn="l">
              <a:lnSpc>
                <a:spcPct val="115000"/>
              </a:lnSpc>
              <a:spcBef>
                <a:spcPts val="0"/>
              </a:spcBef>
              <a:spcAft>
                <a:spcPts val="0"/>
              </a:spcAft>
              <a:buSzPts val="5700"/>
              <a:buChar char="■"/>
              <a:defRPr/>
            </a:lvl6pPr>
            <a:lvl7pPr indent="-590550" lvl="6" marL="3200400" algn="l">
              <a:lnSpc>
                <a:spcPct val="115000"/>
              </a:lnSpc>
              <a:spcBef>
                <a:spcPts val="0"/>
              </a:spcBef>
              <a:spcAft>
                <a:spcPts val="0"/>
              </a:spcAft>
              <a:buSzPts val="5700"/>
              <a:buChar char="●"/>
              <a:defRPr/>
            </a:lvl7pPr>
            <a:lvl8pPr indent="-590550" lvl="7" marL="3657600" algn="l">
              <a:lnSpc>
                <a:spcPct val="115000"/>
              </a:lnSpc>
              <a:spcBef>
                <a:spcPts val="0"/>
              </a:spcBef>
              <a:spcAft>
                <a:spcPts val="0"/>
              </a:spcAft>
              <a:buSzPts val="5700"/>
              <a:buChar char="○"/>
              <a:defRPr/>
            </a:lvl8pPr>
            <a:lvl9pPr indent="-590550" lvl="8" marL="4114800" algn="l">
              <a:lnSpc>
                <a:spcPct val="115000"/>
              </a:lnSpc>
              <a:spcBef>
                <a:spcPts val="0"/>
              </a:spcBef>
              <a:spcAft>
                <a:spcPts val="0"/>
              </a:spcAft>
              <a:buSzPts val="5700"/>
              <a:buChar char="■"/>
              <a:defRPr/>
            </a:lvl9pPr>
          </a:lstStyle>
          <a:p/>
        </p:txBody>
      </p:sp>
      <p:sp>
        <p:nvSpPr>
          <p:cNvPr id="19" name="Google Shape;19;p5"/>
          <p:cNvSpPr txBox="1"/>
          <p:nvPr>
            <p:ph idx="12" type="sldNum"/>
          </p:nvPr>
        </p:nvSpPr>
        <p:spPr>
          <a:xfrm>
            <a:off x="34712074" y="19100479"/>
            <a:ext cx="2248255" cy="1612219"/>
          </a:xfrm>
          <a:prstGeom prst="rect">
            <a:avLst/>
          </a:prstGeom>
          <a:noFill/>
          <a:ln>
            <a:noFill/>
          </a:ln>
        </p:spPr>
        <p:txBody>
          <a:bodyPr anchorCtr="0" anchor="ctr" bIns="371025" lIns="371025" spcFirstLastPara="1" rIns="371025" wrap="square" tIns="371025">
            <a:normAutofit/>
          </a:bodyPr>
          <a:lstStyle>
            <a:lvl1pPr indent="0" lvl="0" marL="0" marR="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0" name="Shape 20"/>
        <p:cNvGrpSpPr/>
        <p:nvPr/>
      </p:nvGrpSpPr>
      <p:grpSpPr>
        <a:xfrm>
          <a:off x="0" y="0"/>
          <a:ext cx="0" cy="0"/>
          <a:chOff x="0" y="0"/>
          <a:chExt cx="0" cy="0"/>
        </a:xfrm>
      </p:grpSpPr>
      <p:sp>
        <p:nvSpPr>
          <p:cNvPr id="21" name="Google Shape;21;p6"/>
          <p:cNvSpPr txBox="1"/>
          <p:nvPr>
            <p:ph type="title"/>
          </p:nvPr>
        </p:nvSpPr>
        <p:spPr>
          <a:xfrm>
            <a:off x="1277050" y="1822818"/>
            <a:ext cx="34909415" cy="2345849"/>
          </a:xfrm>
          <a:prstGeom prst="rect">
            <a:avLst/>
          </a:prstGeom>
          <a:noFill/>
          <a:ln>
            <a:noFill/>
          </a:ln>
        </p:spPr>
        <p:txBody>
          <a:bodyPr anchorCtr="0" anchor="t" bIns="371025" lIns="371025" spcFirstLastPara="1" rIns="371025" wrap="square" tIns="371025">
            <a:normAutofit/>
          </a:bodyPr>
          <a:lstStyle>
            <a:lvl1pPr lvl="0" algn="l">
              <a:lnSpc>
                <a:spcPct val="100000"/>
              </a:lnSpc>
              <a:spcBef>
                <a:spcPts val="0"/>
              </a:spcBef>
              <a:spcAft>
                <a:spcPts val="0"/>
              </a:spcAft>
              <a:buSzPts val="11400"/>
              <a:buNone/>
              <a:defRPr/>
            </a:lvl1pPr>
            <a:lvl2pPr lvl="1" algn="l">
              <a:lnSpc>
                <a:spcPct val="100000"/>
              </a:lnSpc>
              <a:spcBef>
                <a:spcPts val="0"/>
              </a:spcBef>
              <a:spcAft>
                <a:spcPts val="0"/>
              </a:spcAft>
              <a:buSzPts val="11400"/>
              <a:buNone/>
              <a:defRPr/>
            </a:lvl2pPr>
            <a:lvl3pPr lvl="2" algn="l">
              <a:lnSpc>
                <a:spcPct val="100000"/>
              </a:lnSpc>
              <a:spcBef>
                <a:spcPts val="0"/>
              </a:spcBef>
              <a:spcAft>
                <a:spcPts val="0"/>
              </a:spcAft>
              <a:buSzPts val="11400"/>
              <a:buNone/>
              <a:defRPr/>
            </a:lvl3pPr>
            <a:lvl4pPr lvl="3" algn="l">
              <a:lnSpc>
                <a:spcPct val="100000"/>
              </a:lnSpc>
              <a:spcBef>
                <a:spcPts val="0"/>
              </a:spcBef>
              <a:spcAft>
                <a:spcPts val="0"/>
              </a:spcAft>
              <a:buSzPts val="11400"/>
              <a:buNone/>
              <a:defRPr/>
            </a:lvl4pPr>
            <a:lvl5pPr lvl="4" algn="l">
              <a:lnSpc>
                <a:spcPct val="100000"/>
              </a:lnSpc>
              <a:spcBef>
                <a:spcPts val="0"/>
              </a:spcBef>
              <a:spcAft>
                <a:spcPts val="0"/>
              </a:spcAft>
              <a:buSzPts val="11400"/>
              <a:buNone/>
              <a:defRPr/>
            </a:lvl5pPr>
            <a:lvl6pPr lvl="5" algn="l">
              <a:lnSpc>
                <a:spcPct val="100000"/>
              </a:lnSpc>
              <a:spcBef>
                <a:spcPts val="0"/>
              </a:spcBef>
              <a:spcAft>
                <a:spcPts val="0"/>
              </a:spcAft>
              <a:buSzPts val="11400"/>
              <a:buNone/>
              <a:defRPr/>
            </a:lvl6pPr>
            <a:lvl7pPr lvl="6" algn="l">
              <a:lnSpc>
                <a:spcPct val="100000"/>
              </a:lnSpc>
              <a:spcBef>
                <a:spcPts val="0"/>
              </a:spcBef>
              <a:spcAft>
                <a:spcPts val="0"/>
              </a:spcAft>
              <a:buSzPts val="11400"/>
              <a:buNone/>
              <a:defRPr/>
            </a:lvl7pPr>
            <a:lvl8pPr lvl="7" algn="l">
              <a:lnSpc>
                <a:spcPct val="100000"/>
              </a:lnSpc>
              <a:spcBef>
                <a:spcPts val="0"/>
              </a:spcBef>
              <a:spcAft>
                <a:spcPts val="0"/>
              </a:spcAft>
              <a:buSzPts val="11400"/>
              <a:buNone/>
              <a:defRPr/>
            </a:lvl8pPr>
            <a:lvl9pPr lvl="8" algn="l">
              <a:lnSpc>
                <a:spcPct val="100000"/>
              </a:lnSpc>
              <a:spcBef>
                <a:spcPts val="0"/>
              </a:spcBef>
              <a:spcAft>
                <a:spcPts val="0"/>
              </a:spcAft>
              <a:buSzPts val="11400"/>
              <a:buNone/>
              <a:defRPr/>
            </a:lvl9pPr>
          </a:lstStyle>
          <a:p/>
        </p:txBody>
      </p:sp>
      <p:sp>
        <p:nvSpPr>
          <p:cNvPr id="22" name="Google Shape;22;p6"/>
          <p:cNvSpPr txBox="1"/>
          <p:nvPr>
            <p:ph idx="1" type="body"/>
          </p:nvPr>
        </p:nvSpPr>
        <p:spPr>
          <a:xfrm>
            <a:off x="1277051" y="4720524"/>
            <a:ext cx="16387939" cy="13993494"/>
          </a:xfrm>
          <a:prstGeom prst="rect">
            <a:avLst/>
          </a:prstGeom>
          <a:noFill/>
          <a:ln>
            <a:noFill/>
          </a:ln>
        </p:spPr>
        <p:txBody>
          <a:bodyPr anchorCtr="0" anchor="t" bIns="371025" lIns="371025" spcFirstLastPara="1" rIns="371025" wrap="square" tIns="371025">
            <a:normAutofit/>
          </a:bodyPr>
          <a:lstStyle>
            <a:lvl1pPr indent="-590550" lvl="0" marL="457200" algn="l">
              <a:lnSpc>
                <a:spcPct val="115000"/>
              </a:lnSpc>
              <a:spcBef>
                <a:spcPts val="0"/>
              </a:spcBef>
              <a:spcAft>
                <a:spcPts val="0"/>
              </a:spcAft>
              <a:buSzPts val="5700"/>
              <a:buChar char="●"/>
              <a:defRPr sz="3648"/>
            </a:lvl1pPr>
            <a:lvl2pPr indent="-539750" lvl="1" marL="914400" algn="l">
              <a:lnSpc>
                <a:spcPct val="115000"/>
              </a:lnSpc>
              <a:spcBef>
                <a:spcPts val="0"/>
              </a:spcBef>
              <a:spcAft>
                <a:spcPts val="0"/>
              </a:spcAft>
              <a:buSzPts val="4900"/>
              <a:buChar char="○"/>
              <a:defRPr sz="3136"/>
            </a:lvl2pPr>
            <a:lvl3pPr indent="-539750" lvl="2" marL="1371600" algn="l">
              <a:lnSpc>
                <a:spcPct val="115000"/>
              </a:lnSpc>
              <a:spcBef>
                <a:spcPts val="0"/>
              </a:spcBef>
              <a:spcAft>
                <a:spcPts val="0"/>
              </a:spcAft>
              <a:buSzPts val="4900"/>
              <a:buChar char="■"/>
              <a:defRPr sz="3136"/>
            </a:lvl3pPr>
            <a:lvl4pPr indent="-539750" lvl="3" marL="1828800" algn="l">
              <a:lnSpc>
                <a:spcPct val="115000"/>
              </a:lnSpc>
              <a:spcBef>
                <a:spcPts val="0"/>
              </a:spcBef>
              <a:spcAft>
                <a:spcPts val="0"/>
              </a:spcAft>
              <a:buSzPts val="4900"/>
              <a:buChar char="●"/>
              <a:defRPr sz="3136"/>
            </a:lvl4pPr>
            <a:lvl5pPr indent="-539750" lvl="4" marL="2286000" algn="l">
              <a:lnSpc>
                <a:spcPct val="115000"/>
              </a:lnSpc>
              <a:spcBef>
                <a:spcPts val="0"/>
              </a:spcBef>
              <a:spcAft>
                <a:spcPts val="0"/>
              </a:spcAft>
              <a:buSzPts val="4900"/>
              <a:buChar char="○"/>
              <a:defRPr sz="3136"/>
            </a:lvl5pPr>
            <a:lvl6pPr indent="-539750" lvl="5" marL="2743200" algn="l">
              <a:lnSpc>
                <a:spcPct val="115000"/>
              </a:lnSpc>
              <a:spcBef>
                <a:spcPts val="0"/>
              </a:spcBef>
              <a:spcAft>
                <a:spcPts val="0"/>
              </a:spcAft>
              <a:buSzPts val="4900"/>
              <a:buChar char="■"/>
              <a:defRPr sz="3136"/>
            </a:lvl6pPr>
            <a:lvl7pPr indent="-539750" lvl="6" marL="3200400" algn="l">
              <a:lnSpc>
                <a:spcPct val="115000"/>
              </a:lnSpc>
              <a:spcBef>
                <a:spcPts val="0"/>
              </a:spcBef>
              <a:spcAft>
                <a:spcPts val="0"/>
              </a:spcAft>
              <a:buSzPts val="4900"/>
              <a:buChar char="●"/>
              <a:defRPr sz="3136"/>
            </a:lvl7pPr>
            <a:lvl8pPr indent="-539750" lvl="7" marL="3657600" algn="l">
              <a:lnSpc>
                <a:spcPct val="115000"/>
              </a:lnSpc>
              <a:spcBef>
                <a:spcPts val="0"/>
              </a:spcBef>
              <a:spcAft>
                <a:spcPts val="0"/>
              </a:spcAft>
              <a:buSzPts val="4900"/>
              <a:buChar char="○"/>
              <a:defRPr sz="3136"/>
            </a:lvl8pPr>
            <a:lvl9pPr indent="-539750" lvl="8" marL="4114800" algn="l">
              <a:lnSpc>
                <a:spcPct val="115000"/>
              </a:lnSpc>
              <a:spcBef>
                <a:spcPts val="0"/>
              </a:spcBef>
              <a:spcAft>
                <a:spcPts val="0"/>
              </a:spcAft>
              <a:buSzPts val="4900"/>
              <a:buChar char="■"/>
              <a:defRPr sz="3136"/>
            </a:lvl9pPr>
          </a:lstStyle>
          <a:p/>
        </p:txBody>
      </p:sp>
      <p:sp>
        <p:nvSpPr>
          <p:cNvPr id="23" name="Google Shape;23;p6"/>
          <p:cNvSpPr txBox="1"/>
          <p:nvPr>
            <p:ph idx="2" type="body"/>
          </p:nvPr>
        </p:nvSpPr>
        <p:spPr>
          <a:xfrm>
            <a:off x="19798579" y="4720524"/>
            <a:ext cx="16387939" cy="13993494"/>
          </a:xfrm>
          <a:prstGeom prst="rect">
            <a:avLst/>
          </a:prstGeom>
          <a:noFill/>
          <a:ln>
            <a:noFill/>
          </a:ln>
        </p:spPr>
        <p:txBody>
          <a:bodyPr anchorCtr="0" anchor="t" bIns="371025" lIns="371025" spcFirstLastPara="1" rIns="371025" wrap="square" tIns="371025">
            <a:normAutofit/>
          </a:bodyPr>
          <a:lstStyle>
            <a:lvl1pPr indent="-590550" lvl="0" marL="457200" algn="l">
              <a:lnSpc>
                <a:spcPct val="115000"/>
              </a:lnSpc>
              <a:spcBef>
                <a:spcPts val="0"/>
              </a:spcBef>
              <a:spcAft>
                <a:spcPts val="0"/>
              </a:spcAft>
              <a:buSzPts val="5700"/>
              <a:buChar char="●"/>
              <a:defRPr sz="3648"/>
            </a:lvl1pPr>
            <a:lvl2pPr indent="-539750" lvl="1" marL="914400" algn="l">
              <a:lnSpc>
                <a:spcPct val="115000"/>
              </a:lnSpc>
              <a:spcBef>
                <a:spcPts val="0"/>
              </a:spcBef>
              <a:spcAft>
                <a:spcPts val="0"/>
              </a:spcAft>
              <a:buSzPts val="4900"/>
              <a:buChar char="○"/>
              <a:defRPr sz="3136"/>
            </a:lvl2pPr>
            <a:lvl3pPr indent="-539750" lvl="2" marL="1371600" algn="l">
              <a:lnSpc>
                <a:spcPct val="115000"/>
              </a:lnSpc>
              <a:spcBef>
                <a:spcPts val="0"/>
              </a:spcBef>
              <a:spcAft>
                <a:spcPts val="0"/>
              </a:spcAft>
              <a:buSzPts val="4900"/>
              <a:buChar char="■"/>
              <a:defRPr sz="3136"/>
            </a:lvl3pPr>
            <a:lvl4pPr indent="-539750" lvl="3" marL="1828800" algn="l">
              <a:lnSpc>
                <a:spcPct val="115000"/>
              </a:lnSpc>
              <a:spcBef>
                <a:spcPts val="0"/>
              </a:spcBef>
              <a:spcAft>
                <a:spcPts val="0"/>
              </a:spcAft>
              <a:buSzPts val="4900"/>
              <a:buChar char="●"/>
              <a:defRPr sz="3136"/>
            </a:lvl4pPr>
            <a:lvl5pPr indent="-539750" lvl="4" marL="2286000" algn="l">
              <a:lnSpc>
                <a:spcPct val="115000"/>
              </a:lnSpc>
              <a:spcBef>
                <a:spcPts val="0"/>
              </a:spcBef>
              <a:spcAft>
                <a:spcPts val="0"/>
              </a:spcAft>
              <a:buSzPts val="4900"/>
              <a:buChar char="○"/>
              <a:defRPr sz="3136"/>
            </a:lvl5pPr>
            <a:lvl6pPr indent="-539750" lvl="5" marL="2743200" algn="l">
              <a:lnSpc>
                <a:spcPct val="115000"/>
              </a:lnSpc>
              <a:spcBef>
                <a:spcPts val="0"/>
              </a:spcBef>
              <a:spcAft>
                <a:spcPts val="0"/>
              </a:spcAft>
              <a:buSzPts val="4900"/>
              <a:buChar char="■"/>
              <a:defRPr sz="3136"/>
            </a:lvl6pPr>
            <a:lvl7pPr indent="-539750" lvl="6" marL="3200400" algn="l">
              <a:lnSpc>
                <a:spcPct val="115000"/>
              </a:lnSpc>
              <a:spcBef>
                <a:spcPts val="0"/>
              </a:spcBef>
              <a:spcAft>
                <a:spcPts val="0"/>
              </a:spcAft>
              <a:buSzPts val="4900"/>
              <a:buChar char="●"/>
              <a:defRPr sz="3136"/>
            </a:lvl7pPr>
            <a:lvl8pPr indent="-539750" lvl="7" marL="3657600" algn="l">
              <a:lnSpc>
                <a:spcPct val="115000"/>
              </a:lnSpc>
              <a:spcBef>
                <a:spcPts val="0"/>
              </a:spcBef>
              <a:spcAft>
                <a:spcPts val="0"/>
              </a:spcAft>
              <a:buSzPts val="4900"/>
              <a:buChar char="○"/>
              <a:defRPr sz="3136"/>
            </a:lvl8pPr>
            <a:lvl9pPr indent="-539750" lvl="8" marL="4114800" algn="l">
              <a:lnSpc>
                <a:spcPct val="115000"/>
              </a:lnSpc>
              <a:spcBef>
                <a:spcPts val="0"/>
              </a:spcBef>
              <a:spcAft>
                <a:spcPts val="0"/>
              </a:spcAft>
              <a:buSzPts val="4900"/>
              <a:buChar char="■"/>
              <a:defRPr sz="3136"/>
            </a:lvl9pPr>
          </a:lstStyle>
          <a:p/>
        </p:txBody>
      </p:sp>
      <p:sp>
        <p:nvSpPr>
          <p:cNvPr id="24" name="Google Shape;24;p6"/>
          <p:cNvSpPr txBox="1"/>
          <p:nvPr>
            <p:ph idx="12" type="sldNum"/>
          </p:nvPr>
        </p:nvSpPr>
        <p:spPr>
          <a:xfrm>
            <a:off x="34712074" y="19100479"/>
            <a:ext cx="2248255" cy="1612219"/>
          </a:xfrm>
          <a:prstGeom prst="rect">
            <a:avLst/>
          </a:prstGeom>
          <a:noFill/>
          <a:ln>
            <a:noFill/>
          </a:ln>
        </p:spPr>
        <p:txBody>
          <a:bodyPr anchorCtr="0" anchor="ctr" bIns="371025" lIns="371025" spcFirstLastPara="1" rIns="371025" wrap="square" tIns="371025">
            <a:normAutofit/>
          </a:bodyPr>
          <a:lstStyle>
            <a:lvl1pPr indent="0" lvl="0" marL="0" marR="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5" name="Shape 25"/>
        <p:cNvGrpSpPr/>
        <p:nvPr/>
      </p:nvGrpSpPr>
      <p:grpSpPr>
        <a:xfrm>
          <a:off x="0" y="0"/>
          <a:ext cx="0" cy="0"/>
          <a:chOff x="0" y="0"/>
          <a:chExt cx="0" cy="0"/>
        </a:xfrm>
      </p:grpSpPr>
      <p:sp>
        <p:nvSpPr>
          <p:cNvPr id="26" name="Google Shape;26;p7"/>
          <p:cNvSpPr txBox="1"/>
          <p:nvPr>
            <p:ph type="title"/>
          </p:nvPr>
        </p:nvSpPr>
        <p:spPr>
          <a:xfrm>
            <a:off x="1277050" y="1822818"/>
            <a:ext cx="34909415" cy="2345849"/>
          </a:xfrm>
          <a:prstGeom prst="rect">
            <a:avLst/>
          </a:prstGeom>
          <a:noFill/>
          <a:ln>
            <a:noFill/>
          </a:ln>
        </p:spPr>
        <p:txBody>
          <a:bodyPr anchorCtr="0" anchor="t" bIns="371025" lIns="371025" spcFirstLastPara="1" rIns="371025" wrap="square" tIns="371025">
            <a:normAutofit/>
          </a:bodyPr>
          <a:lstStyle>
            <a:lvl1pPr lvl="0" algn="l">
              <a:lnSpc>
                <a:spcPct val="100000"/>
              </a:lnSpc>
              <a:spcBef>
                <a:spcPts val="0"/>
              </a:spcBef>
              <a:spcAft>
                <a:spcPts val="0"/>
              </a:spcAft>
              <a:buSzPts val="11400"/>
              <a:buNone/>
              <a:defRPr/>
            </a:lvl1pPr>
            <a:lvl2pPr lvl="1" algn="l">
              <a:lnSpc>
                <a:spcPct val="100000"/>
              </a:lnSpc>
              <a:spcBef>
                <a:spcPts val="0"/>
              </a:spcBef>
              <a:spcAft>
                <a:spcPts val="0"/>
              </a:spcAft>
              <a:buSzPts val="11400"/>
              <a:buNone/>
              <a:defRPr/>
            </a:lvl2pPr>
            <a:lvl3pPr lvl="2" algn="l">
              <a:lnSpc>
                <a:spcPct val="100000"/>
              </a:lnSpc>
              <a:spcBef>
                <a:spcPts val="0"/>
              </a:spcBef>
              <a:spcAft>
                <a:spcPts val="0"/>
              </a:spcAft>
              <a:buSzPts val="11400"/>
              <a:buNone/>
              <a:defRPr/>
            </a:lvl3pPr>
            <a:lvl4pPr lvl="3" algn="l">
              <a:lnSpc>
                <a:spcPct val="100000"/>
              </a:lnSpc>
              <a:spcBef>
                <a:spcPts val="0"/>
              </a:spcBef>
              <a:spcAft>
                <a:spcPts val="0"/>
              </a:spcAft>
              <a:buSzPts val="11400"/>
              <a:buNone/>
              <a:defRPr/>
            </a:lvl4pPr>
            <a:lvl5pPr lvl="4" algn="l">
              <a:lnSpc>
                <a:spcPct val="100000"/>
              </a:lnSpc>
              <a:spcBef>
                <a:spcPts val="0"/>
              </a:spcBef>
              <a:spcAft>
                <a:spcPts val="0"/>
              </a:spcAft>
              <a:buSzPts val="11400"/>
              <a:buNone/>
              <a:defRPr/>
            </a:lvl5pPr>
            <a:lvl6pPr lvl="5" algn="l">
              <a:lnSpc>
                <a:spcPct val="100000"/>
              </a:lnSpc>
              <a:spcBef>
                <a:spcPts val="0"/>
              </a:spcBef>
              <a:spcAft>
                <a:spcPts val="0"/>
              </a:spcAft>
              <a:buSzPts val="11400"/>
              <a:buNone/>
              <a:defRPr/>
            </a:lvl6pPr>
            <a:lvl7pPr lvl="6" algn="l">
              <a:lnSpc>
                <a:spcPct val="100000"/>
              </a:lnSpc>
              <a:spcBef>
                <a:spcPts val="0"/>
              </a:spcBef>
              <a:spcAft>
                <a:spcPts val="0"/>
              </a:spcAft>
              <a:buSzPts val="11400"/>
              <a:buNone/>
              <a:defRPr/>
            </a:lvl7pPr>
            <a:lvl8pPr lvl="7" algn="l">
              <a:lnSpc>
                <a:spcPct val="100000"/>
              </a:lnSpc>
              <a:spcBef>
                <a:spcPts val="0"/>
              </a:spcBef>
              <a:spcAft>
                <a:spcPts val="0"/>
              </a:spcAft>
              <a:buSzPts val="11400"/>
              <a:buNone/>
              <a:defRPr/>
            </a:lvl8pPr>
            <a:lvl9pPr lvl="8" algn="l">
              <a:lnSpc>
                <a:spcPct val="100000"/>
              </a:lnSpc>
              <a:spcBef>
                <a:spcPts val="0"/>
              </a:spcBef>
              <a:spcAft>
                <a:spcPts val="0"/>
              </a:spcAft>
              <a:buSzPts val="11400"/>
              <a:buNone/>
              <a:defRPr/>
            </a:lvl9pPr>
          </a:lstStyle>
          <a:p/>
        </p:txBody>
      </p:sp>
      <p:sp>
        <p:nvSpPr>
          <p:cNvPr id="27" name="Google Shape;27;p7"/>
          <p:cNvSpPr txBox="1"/>
          <p:nvPr>
            <p:ph idx="12" type="sldNum"/>
          </p:nvPr>
        </p:nvSpPr>
        <p:spPr>
          <a:xfrm>
            <a:off x="34712074" y="19100479"/>
            <a:ext cx="2248255" cy="1612219"/>
          </a:xfrm>
          <a:prstGeom prst="rect">
            <a:avLst/>
          </a:prstGeom>
          <a:noFill/>
          <a:ln>
            <a:noFill/>
          </a:ln>
        </p:spPr>
        <p:txBody>
          <a:bodyPr anchorCtr="0" anchor="ctr" bIns="371025" lIns="371025" spcFirstLastPara="1" rIns="371025" wrap="square" tIns="371025">
            <a:normAutofit/>
          </a:bodyPr>
          <a:lstStyle>
            <a:lvl1pPr indent="0" lvl="0" marL="0" marR="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28" name="Shape 28"/>
        <p:cNvGrpSpPr/>
        <p:nvPr/>
      </p:nvGrpSpPr>
      <p:grpSpPr>
        <a:xfrm>
          <a:off x="0" y="0"/>
          <a:ext cx="0" cy="0"/>
          <a:chOff x="0" y="0"/>
          <a:chExt cx="0" cy="0"/>
        </a:xfrm>
      </p:grpSpPr>
      <p:sp>
        <p:nvSpPr>
          <p:cNvPr id="29" name="Google Shape;29;p8"/>
          <p:cNvSpPr txBox="1"/>
          <p:nvPr>
            <p:ph type="title"/>
          </p:nvPr>
        </p:nvSpPr>
        <p:spPr>
          <a:xfrm>
            <a:off x="1277051" y="2275731"/>
            <a:ext cx="11504513" cy="3095415"/>
          </a:xfrm>
          <a:prstGeom prst="rect">
            <a:avLst/>
          </a:prstGeom>
          <a:noFill/>
          <a:ln>
            <a:noFill/>
          </a:ln>
        </p:spPr>
        <p:txBody>
          <a:bodyPr anchorCtr="0" anchor="b" bIns="371025" lIns="371025" spcFirstLastPara="1" rIns="371025" wrap="square" tIns="371025">
            <a:normAutofit/>
          </a:bodyPr>
          <a:lstStyle>
            <a:lvl1pPr lvl="0" algn="l">
              <a:lnSpc>
                <a:spcPct val="100000"/>
              </a:lnSpc>
              <a:spcBef>
                <a:spcPts val="0"/>
              </a:spcBef>
              <a:spcAft>
                <a:spcPts val="0"/>
              </a:spcAft>
              <a:buSzPts val="9800"/>
              <a:buNone/>
              <a:defRPr sz="6272"/>
            </a:lvl1pPr>
            <a:lvl2pPr lvl="1" algn="l">
              <a:lnSpc>
                <a:spcPct val="100000"/>
              </a:lnSpc>
              <a:spcBef>
                <a:spcPts val="0"/>
              </a:spcBef>
              <a:spcAft>
                <a:spcPts val="0"/>
              </a:spcAft>
              <a:buSzPts val="9800"/>
              <a:buNone/>
              <a:defRPr sz="6272"/>
            </a:lvl2pPr>
            <a:lvl3pPr lvl="2" algn="l">
              <a:lnSpc>
                <a:spcPct val="100000"/>
              </a:lnSpc>
              <a:spcBef>
                <a:spcPts val="0"/>
              </a:spcBef>
              <a:spcAft>
                <a:spcPts val="0"/>
              </a:spcAft>
              <a:buSzPts val="9800"/>
              <a:buNone/>
              <a:defRPr sz="6272"/>
            </a:lvl3pPr>
            <a:lvl4pPr lvl="3" algn="l">
              <a:lnSpc>
                <a:spcPct val="100000"/>
              </a:lnSpc>
              <a:spcBef>
                <a:spcPts val="0"/>
              </a:spcBef>
              <a:spcAft>
                <a:spcPts val="0"/>
              </a:spcAft>
              <a:buSzPts val="9800"/>
              <a:buNone/>
              <a:defRPr sz="6272"/>
            </a:lvl4pPr>
            <a:lvl5pPr lvl="4" algn="l">
              <a:lnSpc>
                <a:spcPct val="100000"/>
              </a:lnSpc>
              <a:spcBef>
                <a:spcPts val="0"/>
              </a:spcBef>
              <a:spcAft>
                <a:spcPts val="0"/>
              </a:spcAft>
              <a:buSzPts val="9800"/>
              <a:buNone/>
              <a:defRPr sz="6272"/>
            </a:lvl5pPr>
            <a:lvl6pPr lvl="5" algn="l">
              <a:lnSpc>
                <a:spcPct val="100000"/>
              </a:lnSpc>
              <a:spcBef>
                <a:spcPts val="0"/>
              </a:spcBef>
              <a:spcAft>
                <a:spcPts val="0"/>
              </a:spcAft>
              <a:buSzPts val="9800"/>
              <a:buNone/>
              <a:defRPr sz="6272"/>
            </a:lvl6pPr>
            <a:lvl7pPr lvl="6" algn="l">
              <a:lnSpc>
                <a:spcPct val="100000"/>
              </a:lnSpc>
              <a:spcBef>
                <a:spcPts val="0"/>
              </a:spcBef>
              <a:spcAft>
                <a:spcPts val="0"/>
              </a:spcAft>
              <a:buSzPts val="9800"/>
              <a:buNone/>
              <a:defRPr sz="6272"/>
            </a:lvl7pPr>
            <a:lvl8pPr lvl="7" algn="l">
              <a:lnSpc>
                <a:spcPct val="100000"/>
              </a:lnSpc>
              <a:spcBef>
                <a:spcPts val="0"/>
              </a:spcBef>
              <a:spcAft>
                <a:spcPts val="0"/>
              </a:spcAft>
              <a:buSzPts val="9800"/>
              <a:buNone/>
              <a:defRPr sz="6272"/>
            </a:lvl8pPr>
            <a:lvl9pPr lvl="8" algn="l">
              <a:lnSpc>
                <a:spcPct val="100000"/>
              </a:lnSpc>
              <a:spcBef>
                <a:spcPts val="0"/>
              </a:spcBef>
              <a:spcAft>
                <a:spcPts val="0"/>
              </a:spcAft>
              <a:buSzPts val="9800"/>
              <a:buNone/>
              <a:defRPr sz="6272"/>
            </a:lvl9pPr>
          </a:lstStyle>
          <a:p/>
        </p:txBody>
      </p:sp>
      <p:sp>
        <p:nvSpPr>
          <p:cNvPr id="30" name="Google Shape;30;p8"/>
          <p:cNvSpPr txBox="1"/>
          <p:nvPr>
            <p:ph idx="1" type="body"/>
          </p:nvPr>
        </p:nvSpPr>
        <p:spPr>
          <a:xfrm>
            <a:off x="1277051" y="5691785"/>
            <a:ext cx="11504513" cy="13022745"/>
          </a:xfrm>
          <a:prstGeom prst="rect">
            <a:avLst/>
          </a:prstGeom>
          <a:noFill/>
          <a:ln>
            <a:noFill/>
          </a:ln>
        </p:spPr>
        <p:txBody>
          <a:bodyPr anchorCtr="0" anchor="t" bIns="371025" lIns="371025" spcFirstLastPara="1" rIns="371025" wrap="square" tIns="371025">
            <a:normAutofit/>
          </a:bodyPr>
          <a:lstStyle>
            <a:lvl1pPr indent="-539750" lvl="0" marL="457200" algn="l">
              <a:lnSpc>
                <a:spcPct val="115000"/>
              </a:lnSpc>
              <a:spcBef>
                <a:spcPts val="0"/>
              </a:spcBef>
              <a:spcAft>
                <a:spcPts val="0"/>
              </a:spcAft>
              <a:buSzPts val="4900"/>
              <a:buChar char="●"/>
              <a:defRPr sz="3136"/>
            </a:lvl1pPr>
            <a:lvl2pPr indent="-539750" lvl="1" marL="914400" algn="l">
              <a:lnSpc>
                <a:spcPct val="115000"/>
              </a:lnSpc>
              <a:spcBef>
                <a:spcPts val="0"/>
              </a:spcBef>
              <a:spcAft>
                <a:spcPts val="0"/>
              </a:spcAft>
              <a:buSzPts val="4900"/>
              <a:buChar char="○"/>
              <a:defRPr sz="3136"/>
            </a:lvl2pPr>
            <a:lvl3pPr indent="-539750" lvl="2" marL="1371600" algn="l">
              <a:lnSpc>
                <a:spcPct val="115000"/>
              </a:lnSpc>
              <a:spcBef>
                <a:spcPts val="0"/>
              </a:spcBef>
              <a:spcAft>
                <a:spcPts val="0"/>
              </a:spcAft>
              <a:buSzPts val="4900"/>
              <a:buChar char="■"/>
              <a:defRPr sz="3136"/>
            </a:lvl3pPr>
            <a:lvl4pPr indent="-539750" lvl="3" marL="1828800" algn="l">
              <a:lnSpc>
                <a:spcPct val="115000"/>
              </a:lnSpc>
              <a:spcBef>
                <a:spcPts val="0"/>
              </a:spcBef>
              <a:spcAft>
                <a:spcPts val="0"/>
              </a:spcAft>
              <a:buSzPts val="4900"/>
              <a:buChar char="●"/>
              <a:defRPr sz="3136"/>
            </a:lvl4pPr>
            <a:lvl5pPr indent="-539750" lvl="4" marL="2286000" algn="l">
              <a:lnSpc>
                <a:spcPct val="115000"/>
              </a:lnSpc>
              <a:spcBef>
                <a:spcPts val="0"/>
              </a:spcBef>
              <a:spcAft>
                <a:spcPts val="0"/>
              </a:spcAft>
              <a:buSzPts val="4900"/>
              <a:buChar char="○"/>
              <a:defRPr sz="3136"/>
            </a:lvl5pPr>
            <a:lvl6pPr indent="-539750" lvl="5" marL="2743200" algn="l">
              <a:lnSpc>
                <a:spcPct val="115000"/>
              </a:lnSpc>
              <a:spcBef>
                <a:spcPts val="0"/>
              </a:spcBef>
              <a:spcAft>
                <a:spcPts val="0"/>
              </a:spcAft>
              <a:buSzPts val="4900"/>
              <a:buChar char="■"/>
              <a:defRPr sz="3136"/>
            </a:lvl6pPr>
            <a:lvl7pPr indent="-539750" lvl="6" marL="3200400" algn="l">
              <a:lnSpc>
                <a:spcPct val="115000"/>
              </a:lnSpc>
              <a:spcBef>
                <a:spcPts val="0"/>
              </a:spcBef>
              <a:spcAft>
                <a:spcPts val="0"/>
              </a:spcAft>
              <a:buSzPts val="4900"/>
              <a:buChar char="●"/>
              <a:defRPr sz="3136"/>
            </a:lvl7pPr>
            <a:lvl8pPr indent="-539750" lvl="7" marL="3657600" algn="l">
              <a:lnSpc>
                <a:spcPct val="115000"/>
              </a:lnSpc>
              <a:spcBef>
                <a:spcPts val="0"/>
              </a:spcBef>
              <a:spcAft>
                <a:spcPts val="0"/>
              </a:spcAft>
              <a:buSzPts val="4900"/>
              <a:buChar char="○"/>
              <a:defRPr sz="3136"/>
            </a:lvl8pPr>
            <a:lvl9pPr indent="-539750" lvl="8" marL="4114800" algn="l">
              <a:lnSpc>
                <a:spcPct val="115000"/>
              </a:lnSpc>
              <a:spcBef>
                <a:spcPts val="0"/>
              </a:spcBef>
              <a:spcAft>
                <a:spcPts val="0"/>
              </a:spcAft>
              <a:buSzPts val="4900"/>
              <a:buChar char="■"/>
              <a:defRPr sz="3136"/>
            </a:lvl9pPr>
          </a:lstStyle>
          <a:p/>
        </p:txBody>
      </p:sp>
      <p:sp>
        <p:nvSpPr>
          <p:cNvPr id="31" name="Google Shape;31;p8"/>
          <p:cNvSpPr txBox="1"/>
          <p:nvPr>
            <p:ph idx="12" type="sldNum"/>
          </p:nvPr>
        </p:nvSpPr>
        <p:spPr>
          <a:xfrm>
            <a:off x="34712074" y="19100479"/>
            <a:ext cx="2248255" cy="1612219"/>
          </a:xfrm>
          <a:prstGeom prst="rect">
            <a:avLst/>
          </a:prstGeom>
          <a:noFill/>
          <a:ln>
            <a:noFill/>
          </a:ln>
        </p:spPr>
        <p:txBody>
          <a:bodyPr anchorCtr="0" anchor="ctr" bIns="371025" lIns="371025" spcFirstLastPara="1" rIns="371025" wrap="square" tIns="371025">
            <a:normAutofit/>
          </a:bodyPr>
          <a:lstStyle>
            <a:lvl1pPr indent="0" lvl="0" marL="0" marR="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2" name="Shape 32"/>
        <p:cNvGrpSpPr/>
        <p:nvPr/>
      </p:nvGrpSpPr>
      <p:grpSpPr>
        <a:xfrm>
          <a:off x="0" y="0"/>
          <a:ext cx="0" cy="0"/>
          <a:chOff x="0" y="0"/>
          <a:chExt cx="0" cy="0"/>
        </a:xfrm>
      </p:grpSpPr>
      <p:sp>
        <p:nvSpPr>
          <p:cNvPr id="33" name="Google Shape;33;p9"/>
          <p:cNvSpPr txBox="1"/>
          <p:nvPr>
            <p:ph type="title"/>
          </p:nvPr>
        </p:nvSpPr>
        <p:spPr>
          <a:xfrm>
            <a:off x="2008578" y="1843809"/>
            <a:ext cx="26088982" cy="16755790"/>
          </a:xfrm>
          <a:prstGeom prst="rect">
            <a:avLst/>
          </a:prstGeom>
          <a:noFill/>
          <a:ln>
            <a:noFill/>
          </a:ln>
        </p:spPr>
        <p:txBody>
          <a:bodyPr anchorCtr="0" anchor="ctr" bIns="371025" lIns="371025" spcFirstLastPara="1" rIns="371025" wrap="square" tIns="371025">
            <a:normAutofit/>
          </a:bodyPr>
          <a:lstStyle>
            <a:lvl1pPr lvl="0" algn="l">
              <a:lnSpc>
                <a:spcPct val="100000"/>
              </a:lnSpc>
              <a:spcBef>
                <a:spcPts val="0"/>
              </a:spcBef>
              <a:spcAft>
                <a:spcPts val="0"/>
              </a:spcAft>
              <a:buSzPts val="19500"/>
              <a:buNone/>
              <a:defRPr sz="12480"/>
            </a:lvl1pPr>
            <a:lvl2pPr lvl="1" algn="l">
              <a:lnSpc>
                <a:spcPct val="100000"/>
              </a:lnSpc>
              <a:spcBef>
                <a:spcPts val="0"/>
              </a:spcBef>
              <a:spcAft>
                <a:spcPts val="0"/>
              </a:spcAft>
              <a:buSzPts val="19500"/>
              <a:buNone/>
              <a:defRPr sz="12480"/>
            </a:lvl2pPr>
            <a:lvl3pPr lvl="2" algn="l">
              <a:lnSpc>
                <a:spcPct val="100000"/>
              </a:lnSpc>
              <a:spcBef>
                <a:spcPts val="0"/>
              </a:spcBef>
              <a:spcAft>
                <a:spcPts val="0"/>
              </a:spcAft>
              <a:buSzPts val="19500"/>
              <a:buNone/>
              <a:defRPr sz="12480"/>
            </a:lvl3pPr>
            <a:lvl4pPr lvl="3" algn="l">
              <a:lnSpc>
                <a:spcPct val="100000"/>
              </a:lnSpc>
              <a:spcBef>
                <a:spcPts val="0"/>
              </a:spcBef>
              <a:spcAft>
                <a:spcPts val="0"/>
              </a:spcAft>
              <a:buSzPts val="19500"/>
              <a:buNone/>
              <a:defRPr sz="12480"/>
            </a:lvl4pPr>
            <a:lvl5pPr lvl="4" algn="l">
              <a:lnSpc>
                <a:spcPct val="100000"/>
              </a:lnSpc>
              <a:spcBef>
                <a:spcPts val="0"/>
              </a:spcBef>
              <a:spcAft>
                <a:spcPts val="0"/>
              </a:spcAft>
              <a:buSzPts val="19500"/>
              <a:buNone/>
              <a:defRPr sz="12480"/>
            </a:lvl5pPr>
            <a:lvl6pPr lvl="5" algn="l">
              <a:lnSpc>
                <a:spcPct val="100000"/>
              </a:lnSpc>
              <a:spcBef>
                <a:spcPts val="0"/>
              </a:spcBef>
              <a:spcAft>
                <a:spcPts val="0"/>
              </a:spcAft>
              <a:buSzPts val="19500"/>
              <a:buNone/>
              <a:defRPr sz="12480"/>
            </a:lvl6pPr>
            <a:lvl7pPr lvl="6" algn="l">
              <a:lnSpc>
                <a:spcPct val="100000"/>
              </a:lnSpc>
              <a:spcBef>
                <a:spcPts val="0"/>
              </a:spcBef>
              <a:spcAft>
                <a:spcPts val="0"/>
              </a:spcAft>
              <a:buSzPts val="19500"/>
              <a:buNone/>
              <a:defRPr sz="12480"/>
            </a:lvl7pPr>
            <a:lvl8pPr lvl="7" algn="l">
              <a:lnSpc>
                <a:spcPct val="100000"/>
              </a:lnSpc>
              <a:spcBef>
                <a:spcPts val="0"/>
              </a:spcBef>
              <a:spcAft>
                <a:spcPts val="0"/>
              </a:spcAft>
              <a:buSzPts val="19500"/>
              <a:buNone/>
              <a:defRPr sz="12480"/>
            </a:lvl8pPr>
            <a:lvl9pPr lvl="8" algn="l">
              <a:lnSpc>
                <a:spcPct val="100000"/>
              </a:lnSpc>
              <a:spcBef>
                <a:spcPts val="0"/>
              </a:spcBef>
              <a:spcAft>
                <a:spcPts val="0"/>
              </a:spcAft>
              <a:buSzPts val="19500"/>
              <a:buNone/>
              <a:defRPr sz="12480"/>
            </a:lvl9pPr>
          </a:lstStyle>
          <a:p/>
        </p:txBody>
      </p:sp>
      <p:sp>
        <p:nvSpPr>
          <p:cNvPr id="34" name="Google Shape;34;p9"/>
          <p:cNvSpPr txBox="1"/>
          <p:nvPr>
            <p:ph idx="12" type="sldNum"/>
          </p:nvPr>
        </p:nvSpPr>
        <p:spPr>
          <a:xfrm>
            <a:off x="34712074" y="19100479"/>
            <a:ext cx="2248255" cy="1612219"/>
          </a:xfrm>
          <a:prstGeom prst="rect">
            <a:avLst/>
          </a:prstGeom>
          <a:noFill/>
          <a:ln>
            <a:noFill/>
          </a:ln>
        </p:spPr>
        <p:txBody>
          <a:bodyPr anchorCtr="0" anchor="ctr" bIns="371025" lIns="371025" spcFirstLastPara="1" rIns="371025" wrap="square" tIns="371025">
            <a:normAutofit/>
          </a:bodyPr>
          <a:lstStyle>
            <a:lvl1pPr indent="0" lvl="0" marL="0" marR="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5" name="Shape 35"/>
        <p:cNvGrpSpPr/>
        <p:nvPr/>
      </p:nvGrpSpPr>
      <p:grpSpPr>
        <a:xfrm>
          <a:off x="0" y="0"/>
          <a:ext cx="0" cy="0"/>
          <a:chOff x="0" y="0"/>
          <a:chExt cx="0" cy="0"/>
        </a:xfrm>
      </p:grpSpPr>
      <p:sp>
        <p:nvSpPr>
          <p:cNvPr id="36" name="Google Shape;36;p10"/>
          <p:cNvSpPr/>
          <p:nvPr/>
        </p:nvSpPr>
        <p:spPr>
          <a:xfrm>
            <a:off x="18731707" y="-511"/>
            <a:ext cx="18731707" cy="21067713"/>
          </a:xfrm>
          <a:prstGeom prst="rect">
            <a:avLst/>
          </a:prstGeom>
          <a:solidFill>
            <a:schemeClr val="lt2"/>
          </a:solidFill>
          <a:ln>
            <a:noFill/>
          </a:ln>
        </p:spPr>
        <p:txBody>
          <a:bodyPr anchorCtr="0" anchor="ctr" bIns="237450" lIns="237450" spcFirstLastPara="1" rIns="237450" wrap="square" tIns="237450">
            <a:noAutofit/>
          </a:bodyPr>
          <a:lstStyle/>
          <a:p>
            <a:pPr indent="0" lvl="0" marL="0" marR="0" rtl="0" algn="l">
              <a:lnSpc>
                <a:spcPct val="100000"/>
              </a:lnSpc>
              <a:spcBef>
                <a:spcPts val="0"/>
              </a:spcBef>
              <a:spcAft>
                <a:spcPts val="0"/>
              </a:spcAft>
              <a:buClr>
                <a:srgbClr val="000000"/>
              </a:buClr>
              <a:buSzPts val="1400"/>
              <a:buFont typeface="Arial"/>
              <a:buNone/>
            </a:pPr>
            <a:r>
              <a:t/>
            </a:r>
            <a:endParaRPr b="0" i="0" sz="896" u="none" cap="none" strike="noStrike">
              <a:solidFill>
                <a:srgbClr val="000000"/>
              </a:solidFill>
              <a:latin typeface="Arial"/>
              <a:ea typeface="Arial"/>
              <a:cs typeface="Arial"/>
              <a:sym typeface="Arial"/>
            </a:endParaRPr>
          </a:p>
        </p:txBody>
      </p:sp>
      <p:sp>
        <p:nvSpPr>
          <p:cNvPr id="37" name="Google Shape;37;p10"/>
          <p:cNvSpPr txBox="1"/>
          <p:nvPr>
            <p:ph type="title"/>
          </p:nvPr>
        </p:nvSpPr>
        <p:spPr>
          <a:xfrm>
            <a:off x="1087766" y="5051070"/>
            <a:ext cx="16573586" cy="6071406"/>
          </a:xfrm>
          <a:prstGeom prst="rect">
            <a:avLst/>
          </a:prstGeom>
          <a:noFill/>
          <a:ln>
            <a:noFill/>
          </a:ln>
        </p:spPr>
        <p:txBody>
          <a:bodyPr anchorCtr="0" anchor="b" bIns="371025" lIns="371025" spcFirstLastPara="1" rIns="371025" wrap="square" tIns="371025">
            <a:normAutofit/>
          </a:bodyPr>
          <a:lstStyle>
            <a:lvl1pPr lvl="0" algn="ctr">
              <a:lnSpc>
                <a:spcPct val="100000"/>
              </a:lnSpc>
              <a:spcBef>
                <a:spcPts val="0"/>
              </a:spcBef>
              <a:spcAft>
                <a:spcPts val="0"/>
              </a:spcAft>
              <a:buSzPts val="17100"/>
              <a:buNone/>
              <a:defRPr sz="10944"/>
            </a:lvl1pPr>
            <a:lvl2pPr lvl="1" algn="ctr">
              <a:lnSpc>
                <a:spcPct val="100000"/>
              </a:lnSpc>
              <a:spcBef>
                <a:spcPts val="0"/>
              </a:spcBef>
              <a:spcAft>
                <a:spcPts val="0"/>
              </a:spcAft>
              <a:buSzPts val="17100"/>
              <a:buNone/>
              <a:defRPr sz="10944"/>
            </a:lvl2pPr>
            <a:lvl3pPr lvl="2" algn="ctr">
              <a:lnSpc>
                <a:spcPct val="100000"/>
              </a:lnSpc>
              <a:spcBef>
                <a:spcPts val="0"/>
              </a:spcBef>
              <a:spcAft>
                <a:spcPts val="0"/>
              </a:spcAft>
              <a:buSzPts val="17100"/>
              <a:buNone/>
              <a:defRPr sz="10944"/>
            </a:lvl3pPr>
            <a:lvl4pPr lvl="3" algn="ctr">
              <a:lnSpc>
                <a:spcPct val="100000"/>
              </a:lnSpc>
              <a:spcBef>
                <a:spcPts val="0"/>
              </a:spcBef>
              <a:spcAft>
                <a:spcPts val="0"/>
              </a:spcAft>
              <a:buSzPts val="17100"/>
              <a:buNone/>
              <a:defRPr sz="10944"/>
            </a:lvl4pPr>
            <a:lvl5pPr lvl="4" algn="ctr">
              <a:lnSpc>
                <a:spcPct val="100000"/>
              </a:lnSpc>
              <a:spcBef>
                <a:spcPts val="0"/>
              </a:spcBef>
              <a:spcAft>
                <a:spcPts val="0"/>
              </a:spcAft>
              <a:buSzPts val="17100"/>
              <a:buNone/>
              <a:defRPr sz="10944"/>
            </a:lvl5pPr>
            <a:lvl6pPr lvl="5" algn="ctr">
              <a:lnSpc>
                <a:spcPct val="100000"/>
              </a:lnSpc>
              <a:spcBef>
                <a:spcPts val="0"/>
              </a:spcBef>
              <a:spcAft>
                <a:spcPts val="0"/>
              </a:spcAft>
              <a:buSzPts val="17100"/>
              <a:buNone/>
              <a:defRPr sz="10944"/>
            </a:lvl6pPr>
            <a:lvl7pPr lvl="6" algn="ctr">
              <a:lnSpc>
                <a:spcPct val="100000"/>
              </a:lnSpc>
              <a:spcBef>
                <a:spcPts val="0"/>
              </a:spcBef>
              <a:spcAft>
                <a:spcPts val="0"/>
              </a:spcAft>
              <a:buSzPts val="17100"/>
              <a:buNone/>
              <a:defRPr sz="10944"/>
            </a:lvl7pPr>
            <a:lvl8pPr lvl="7" algn="ctr">
              <a:lnSpc>
                <a:spcPct val="100000"/>
              </a:lnSpc>
              <a:spcBef>
                <a:spcPts val="0"/>
              </a:spcBef>
              <a:spcAft>
                <a:spcPts val="0"/>
              </a:spcAft>
              <a:buSzPts val="17100"/>
              <a:buNone/>
              <a:defRPr sz="10944"/>
            </a:lvl8pPr>
            <a:lvl9pPr lvl="8" algn="ctr">
              <a:lnSpc>
                <a:spcPct val="100000"/>
              </a:lnSpc>
              <a:spcBef>
                <a:spcPts val="0"/>
              </a:spcBef>
              <a:spcAft>
                <a:spcPts val="0"/>
              </a:spcAft>
              <a:buSzPts val="17100"/>
              <a:buNone/>
              <a:defRPr sz="10944"/>
            </a:lvl9pPr>
          </a:lstStyle>
          <a:p/>
        </p:txBody>
      </p:sp>
      <p:sp>
        <p:nvSpPr>
          <p:cNvPr id="38" name="Google Shape;38;p10"/>
          <p:cNvSpPr txBox="1"/>
          <p:nvPr>
            <p:ph idx="1" type="subTitle"/>
          </p:nvPr>
        </p:nvSpPr>
        <p:spPr>
          <a:xfrm>
            <a:off x="1087766" y="11481361"/>
            <a:ext cx="16573586" cy="5058993"/>
          </a:xfrm>
          <a:prstGeom prst="rect">
            <a:avLst/>
          </a:prstGeom>
          <a:noFill/>
          <a:ln>
            <a:noFill/>
          </a:ln>
        </p:spPr>
        <p:txBody>
          <a:bodyPr anchorCtr="0" anchor="t" bIns="371025" lIns="371025" spcFirstLastPara="1" rIns="371025" wrap="square" tIns="371025">
            <a:normAutofit/>
          </a:bodyPr>
          <a:lstStyle>
            <a:lvl1pPr lvl="0" algn="ctr">
              <a:lnSpc>
                <a:spcPct val="100000"/>
              </a:lnSpc>
              <a:spcBef>
                <a:spcPts val="0"/>
              </a:spcBef>
              <a:spcAft>
                <a:spcPts val="0"/>
              </a:spcAft>
              <a:buSzPts val="8500"/>
              <a:buNone/>
              <a:defRPr sz="5440"/>
            </a:lvl1pPr>
            <a:lvl2pPr lvl="1" algn="ctr">
              <a:lnSpc>
                <a:spcPct val="100000"/>
              </a:lnSpc>
              <a:spcBef>
                <a:spcPts val="0"/>
              </a:spcBef>
              <a:spcAft>
                <a:spcPts val="0"/>
              </a:spcAft>
              <a:buSzPts val="8500"/>
              <a:buNone/>
              <a:defRPr sz="5440"/>
            </a:lvl2pPr>
            <a:lvl3pPr lvl="2" algn="ctr">
              <a:lnSpc>
                <a:spcPct val="100000"/>
              </a:lnSpc>
              <a:spcBef>
                <a:spcPts val="0"/>
              </a:spcBef>
              <a:spcAft>
                <a:spcPts val="0"/>
              </a:spcAft>
              <a:buSzPts val="8500"/>
              <a:buNone/>
              <a:defRPr sz="5440"/>
            </a:lvl3pPr>
            <a:lvl4pPr lvl="3" algn="ctr">
              <a:lnSpc>
                <a:spcPct val="100000"/>
              </a:lnSpc>
              <a:spcBef>
                <a:spcPts val="0"/>
              </a:spcBef>
              <a:spcAft>
                <a:spcPts val="0"/>
              </a:spcAft>
              <a:buSzPts val="8500"/>
              <a:buNone/>
              <a:defRPr sz="5440"/>
            </a:lvl4pPr>
            <a:lvl5pPr lvl="4" algn="ctr">
              <a:lnSpc>
                <a:spcPct val="100000"/>
              </a:lnSpc>
              <a:spcBef>
                <a:spcPts val="0"/>
              </a:spcBef>
              <a:spcAft>
                <a:spcPts val="0"/>
              </a:spcAft>
              <a:buSzPts val="8500"/>
              <a:buNone/>
              <a:defRPr sz="5440"/>
            </a:lvl5pPr>
            <a:lvl6pPr lvl="5" algn="ctr">
              <a:lnSpc>
                <a:spcPct val="100000"/>
              </a:lnSpc>
              <a:spcBef>
                <a:spcPts val="0"/>
              </a:spcBef>
              <a:spcAft>
                <a:spcPts val="0"/>
              </a:spcAft>
              <a:buSzPts val="8500"/>
              <a:buNone/>
              <a:defRPr sz="5440"/>
            </a:lvl6pPr>
            <a:lvl7pPr lvl="6" algn="ctr">
              <a:lnSpc>
                <a:spcPct val="100000"/>
              </a:lnSpc>
              <a:spcBef>
                <a:spcPts val="0"/>
              </a:spcBef>
              <a:spcAft>
                <a:spcPts val="0"/>
              </a:spcAft>
              <a:buSzPts val="8500"/>
              <a:buNone/>
              <a:defRPr sz="5440"/>
            </a:lvl7pPr>
            <a:lvl8pPr lvl="7" algn="ctr">
              <a:lnSpc>
                <a:spcPct val="100000"/>
              </a:lnSpc>
              <a:spcBef>
                <a:spcPts val="0"/>
              </a:spcBef>
              <a:spcAft>
                <a:spcPts val="0"/>
              </a:spcAft>
              <a:buSzPts val="8500"/>
              <a:buNone/>
              <a:defRPr sz="5440"/>
            </a:lvl8pPr>
            <a:lvl9pPr lvl="8" algn="ctr">
              <a:lnSpc>
                <a:spcPct val="100000"/>
              </a:lnSpc>
              <a:spcBef>
                <a:spcPts val="0"/>
              </a:spcBef>
              <a:spcAft>
                <a:spcPts val="0"/>
              </a:spcAft>
              <a:buSzPts val="8500"/>
              <a:buNone/>
              <a:defRPr sz="5440"/>
            </a:lvl9pPr>
          </a:lstStyle>
          <a:p/>
        </p:txBody>
      </p:sp>
      <p:sp>
        <p:nvSpPr>
          <p:cNvPr id="39" name="Google Shape;39;p10"/>
          <p:cNvSpPr txBox="1"/>
          <p:nvPr>
            <p:ph idx="2" type="body"/>
          </p:nvPr>
        </p:nvSpPr>
        <p:spPr>
          <a:xfrm>
            <a:off x="20237372" y="2965802"/>
            <a:ext cx="15720376" cy="15135123"/>
          </a:xfrm>
          <a:prstGeom prst="rect">
            <a:avLst/>
          </a:prstGeom>
          <a:noFill/>
          <a:ln>
            <a:noFill/>
          </a:ln>
        </p:spPr>
        <p:txBody>
          <a:bodyPr anchorCtr="0" anchor="ctr" bIns="371025" lIns="371025" spcFirstLastPara="1" rIns="371025" wrap="square" tIns="371025">
            <a:normAutofit/>
          </a:bodyPr>
          <a:lstStyle>
            <a:lvl1pPr indent="-692150" lvl="0" marL="457200" algn="l">
              <a:lnSpc>
                <a:spcPct val="115000"/>
              </a:lnSpc>
              <a:spcBef>
                <a:spcPts val="0"/>
              </a:spcBef>
              <a:spcAft>
                <a:spcPts val="0"/>
              </a:spcAft>
              <a:buSzPts val="7300"/>
              <a:buChar char="●"/>
              <a:defRPr/>
            </a:lvl1pPr>
            <a:lvl2pPr indent="-590550" lvl="1" marL="914400" algn="l">
              <a:lnSpc>
                <a:spcPct val="115000"/>
              </a:lnSpc>
              <a:spcBef>
                <a:spcPts val="0"/>
              </a:spcBef>
              <a:spcAft>
                <a:spcPts val="0"/>
              </a:spcAft>
              <a:buSzPts val="5700"/>
              <a:buChar char="○"/>
              <a:defRPr/>
            </a:lvl2pPr>
            <a:lvl3pPr indent="-590550" lvl="2" marL="1371600" algn="l">
              <a:lnSpc>
                <a:spcPct val="115000"/>
              </a:lnSpc>
              <a:spcBef>
                <a:spcPts val="0"/>
              </a:spcBef>
              <a:spcAft>
                <a:spcPts val="0"/>
              </a:spcAft>
              <a:buSzPts val="5700"/>
              <a:buChar char="■"/>
              <a:defRPr/>
            </a:lvl3pPr>
            <a:lvl4pPr indent="-590550" lvl="3" marL="1828800" algn="l">
              <a:lnSpc>
                <a:spcPct val="115000"/>
              </a:lnSpc>
              <a:spcBef>
                <a:spcPts val="0"/>
              </a:spcBef>
              <a:spcAft>
                <a:spcPts val="0"/>
              </a:spcAft>
              <a:buSzPts val="5700"/>
              <a:buChar char="●"/>
              <a:defRPr/>
            </a:lvl4pPr>
            <a:lvl5pPr indent="-590550" lvl="4" marL="2286000" algn="l">
              <a:lnSpc>
                <a:spcPct val="115000"/>
              </a:lnSpc>
              <a:spcBef>
                <a:spcPts val="0"/>
              </a:spcBef>
              <a:spcAft>
                <a:spcPts val="0"/>
              </a:spcAft>
              <a:buSzPts val="5700"/>
              <a:buChar char="○"/>
              <a:defRPr/>
            </a:lvl5pPr>
            <a:lvl6pPr indent="-590550" lvl="5" marL="2743200" algn="l">
              <a:lnSpc>
                <a:spcPct val="115000"/>
              </a:lnSpc>
              <a:spcBef>
                <a:spcPts val="0"/>
              </a:spcBef>
              <a:spcAft>
                <a:spcPts val="0"/>
              </a:spcAft>
              <a:buSzPts val="5700"/>
              <a:buChar char="■"/>
              <a:defRPr/>
            </a:lvl6pPr>
            <a:lvl7pPr indent="-590550" lvl="6" marL="3200400" algn="l">
              <a:lnSpc>
                <a:spcPct val="115000"/>
              </a:lnSpc>
              <a:spcBef>
                <a:spcPts val="0"/>
              </a:spcBef>
              <a:spcAft>
                <a:spcPts val="0"/>
              </a:spcAft>
              <a:buSzPts val="5700"/>
              <a:buChar char="●"/>
              <a:defRPr/>
            </a:lvl7pPr>
            <a:lvl8pPr indent="-590550" lvl="7" marL="3657600" algn="l">
              <a:lnSpc>
                <a:spcPct val="115000"/>
              </a:lnSpc>
              <a:spcBef>
                <a:spcPts val="0"/>
              </a:spcBef>
              <a:spcAft>
                <a:spcPts val="0"/>
              </a:spcAft>
              <a:buSzPts val="5700"/>
              <a:buChar char="○"/>
              <a:defRPr/>
            </a:lvl8pPr>
            <a:lvl9pPr indent="-590550" lvl="8" marL="4114800" algn="l">
              <a:lnSpc>
                <a:spcPct val="115000"/>
              </a:lnSpc>
              <a:spcBef>
                <a:spcPts val="0"/>
              </a:spcBef>
              <a:spcAft>
                <a:spcPts val="0"/>
              </a:spcAft>
              <a:buSzPts val="5700"/>
              <a:buChar char="■"/>
              <a:defRPr/>
            </a:lvl9pPr>
          </a:lstStyle>
          <a:p/>
        </p:txBody>
      </p:sp>
      <p:sp>
        <p:nvSpPr>
          <p:cNvPr id="40" name="Google Shape;40;p10"/>
          <p:cNvSpPr txBox="1"/>
          <p:nvPr>
            <p:ph idx="12" type="sldNum"/>
          </p:nvPr>
        </p:nvSpPr>
        <p:spPr>
          <a:xfrm>
            <a:off x="34712074" y="19100479"/>
            <a:ext cx="2248255" cy="1612219"/>
          </a:xfrm>
          <a:prstGeom prst="rect">
            <a:avLst/>
          </a:prstGeom>
          <a:noFill/>
          <a:ln>
            <a:noFill/>
          </a:ln>
        </p:spPr>
        <p:txBody>
          <a:bodyPr anchorCtr="0" anchor="ctr" bIns="371025" lIns="371025" spcFirstLastPara="1" rIns="371025" wrap="square" tIns="371025">
            <a:normAutofit/>
          </a:bodyPr>
          <a:lstStyle>
            <a:lvl1pPr indent="0" lvl="0" marL="0" marR="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1" name="Shape 41"/>
        <p:cNvGrpSpPr/>
        <p:nvPr/>
      </p:nvGrpSpPr>
      <p:grpSpPr>
        <a:xfrm>
          <a:off x="0" y="0"/>
          <a:ext cx="0" cy="0"/>
          <a:chOff x="0" y="0"/>
          <a:chExt cx="0" cy="0"/>
        </a:xfrm>
      </p:grpSpPr>
      <p:sp>
        <p:nvSpPr>
          <p:cNvPr id="42" name="Google Shape;42;p11"/>
          <p:cNvSpPr txBox="1"/>
          <p:nvPr>
            <p:ph idx="1" type="body"/>
          </p:nvPr>
        </p:nvSpPr>
        <p:spPr>
          <a:xfrm>
            <a:off x="1277051" y="17328384"/>
            <a:ext cx="24577171" cy="2478521"/>
          </a:xfrm>
          <a:prstGeom prst="rect">
            <a:avLst/>
          </a:prstGeom>
          <a:noFill/>
          <a:ln>
            <a:noFill/>
          </a:ln>
        </p:spPr>
        <p:txBody>
          <a:bodyPr anchorCtr="0" anchor="ctr" bIns="371025" lIns="371025" spcFirstLastPara="1" rIns="371025" wrap="square" tIns="371025">
            <a:normAutofit/>
          </a:bodyPr>
          <a:lstStyle>
            <a:lvl1pPr indent="-228600" lvl="0" marL="457200" algn="l">
              <a:lnSpc>
                <a:spcPct val="100000"/>
              </a:lnSpc>
              <a:spcBef>
                <a:spcPts val="0"/>
              </a:spcBef>
              <a:spcAft>
                <a:spcPts val="0"/>
              </a:spcAft>
              <a:buSzPts val="7300"/>
              <a:buNone/>
              <a:defRPr/>
            </a:lvl1pPr>
          </a:lstStyle>
          <a:p/>
        </p:txBody>
      </p:sp>
      <p:sp>
        <p:nvSpPr>
          <p:cNvPr id="43" name="Google Shape;43;p11"/>
          <p:cNvSpPr txBox="1"/>
          <p:nvPr>
            <p:ph idx="12" type="sldNum"/>
          </p:nvPr>
        </p:nvSpPr>
        <p:spPr>
          <a:xfrm>
            <a:off x="34712074" y="19100479"/>
            <a:ext cx="2248255" cy="1612219"/>
          </a:xfrm>
          <a:prstGeom prst="rect">
            <a:avLst/>
          </a:prstGeom>
          <a:noFill/>
          <a:ln>
            <a:noFill/>
          </a:ln>
        </p:spPr>
        <p:txBody>
          <a:bodyPr anchorCtr="0" anchor="ctr" bIns="371025" lIns="371025" spcFirstLastPara="1" rIns="371025" wrap="square" tIns="371025">
            <a:normAutofit/>
          </a:bodyPr>
          <a:lstStyle>
            <a:lvl1pPr indent="0" lvl="0" marL="0" marR="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4" name="Shape 44"/>
        <p:cNvGrpSpPr/>
        <p:nvPr/>
      </p:nvGrpSpPr>
      <p:grpSpPr>
        <a:xfrm>
          <a:off x="0" y="0"/>
          <a:ext cx="0" cy="0"/>
          <a:chOff x="0" y="0"/>
          <a:chExt cx="0" cy="0"/>
        </a:xfrm>
      </p:grpSpPr>
      <p:sp>
        <p:nvSpPr>
          <p:cNvPr id="45" name="Google Shape;45;p12"/>
          <p:cNvSpPr txBox="1"/>
          <p:nvPr>
            <p:ph hasCustomPrompt="1" type="title"/>
          </p:nvPr>
        </p:nvSpPr>
        <p:spPr>
          <a:xfrm>
            <a:off x="1277050" y="4530674"/>
            <a:ext cx="34909415" cy="8042472"/>
          </a:xfrm>
          <a:prstGeom prst="rect">
            <a:avLst/>
          </a:prstGeom>
          <a:noFill/>
          <a:ln>
            <a:noFill/>
          </a:ln>
        </p:spPr>
        <p:txBody>
          <a:bodyPr anchorCtr="0" anchor="b" bIns="371025" lIns="371025" spcFirstLastPara="1" rIns="371025" wrap="square" tIns="371025">
            <a:normAutofit/>
          </a:bodyPr>
          <a:lstStyle>
            <a:lvl1pPr lvl="0" algn="ctr">
              <a:lnSpc>
                <a:spcPct val="100000"/>
              </a:lnSpc>
              <a:spcBef>
                <a:spcPts val="0"/>
              </a:spcBef>
              <a:spcAft>
                <a:spcPts val="0"/>
              </a:spcAft>
              <a:buSzPts val="48700"/>
              <a:buNone/>
              <a:defRPr sz="31168"/>
            </a:lvl1pPr>
            <a:lvl2pPr lvl="1" algn="ctr">
              <a:lnSpc>
                <a:spcPct val="100000"/>
              </a:lnSpc>
              <a:spcBef>
                <a:spcPts val="0"/>
              </a:spcBef>
              <a:spcAft>
                <a:spcPts val="0"/>
              </a:spcAft>
              <a:buSzPts val="48700"/>
              <a:buNone/>
              <a:defRPr sz="31168"/>
            </a:lvl2pPr>
            <a:lvl3pPr lvl="2" algn="ctr">
              <a:lnSpc>
                <a:spcPct val="100000"/>
              </a:lnSpc>
              <a:spcBef>
                <a:spcPts val="0"/>
              </a:spcBef>
              <a:spcAft>
                <a:spcPts val="0"/>
              </a:spcAft>
              <a:buSzPts val="48700"/>
              <a:buNone/>
              <a:defRPr sz="31168"/>
            </a:lvl3pPr>
            <a:lvl4pPr lvl="3" algn="ctr">
              <a:lnSpc>
                <a:spcPct val="100000"/>
              </a:lnSpc>
              <a:spcBef>
                <a:spcPts val="0"/>
              </a:spcBef>
              <a:spcAft>
                <a:spcPts val="0"/>
              </a:spcAft>
              <a:buSzPts val="48700"/>
              <a:buNone/>
              <a:defRPr sz="31168"/>
            </a:lvl4pPr>
            <a:lvl5pPr lvl="4" algn="ctr">
              <a:lnSpc>
                <a:spcPct val="100000"/>
              </a:lnSpc>
              <a:spcBef>
                <a:spcPts val="0"/>
              </a:spcBef>
              <a:spcAft>
                <a:spcPts val="0"/>
              </a:spcAft>
              <a:buSzPts val="48700"/>
              <a:buNone/>
              <a:defRPr sz="31168"/>
            </a:lvl5pPr>
            <a:lvl6pPr lvl="5" algn="ctr">
              <a:lnSpc>
                <a:spcPct val="100000"/>
              </a:lnSpc>
              <a:spcBef>
                <a:spcPts val="0"/>
              </a:spcBef>
              <a:spcAft>
                <a:spcPts val="0"/>
              </a:spcAft>
              <a:buSzPts val="48700"/>
              <a:buNone/>
              <a:defRPr sz="31168"/>
            </a:lvl6pPr>
            <a:lvl7pPr lvl="6" algn="ctr">
              <a:lnSpc>
                <a:spcPct val="100000"/>
              </a:lnSpc>
              <a:spcBef>
                <a:spcPts val="0"/>
              </a:spcBef>
              <a:spcAft>
                <a:spcPts val="0"/>
              </a:spcAft>
              <a:buSzPts val="48700"/>
              <a:buNone/>
              <a:defRPr sz="31168"/>
            </a:lvl7pPr>
            <a:lvl8pPr lvl="7" algn="ctr">
              <a:lnSpc>
                <a:spcPct val="100000"/>
              </a:lnSpc>
              <a:spcBef>
                <a:spcPts val="0"/>
              </a:spcBef>
              <a:spcAft>
                <a:spcPts val="0"/>
              </a:spcAft>
              <a:buSzPts val="48700"/>
              <a:buNone/>
              <a:defRPr sz="31168"/>
            </a:lvl8pPr>
            <a:lvl9pPr lvl="8" algn="ctr">
              <a:lnSpc>
                <a:spcPct val="100000"/>
              </a:lnSpc>
              <a:spcBef>
                <a:spcPts val="0"/>
              </a:spcBef>
              <a:spcAft>
                <a:spcPts val="0"/>
              </a:spcAft>
              <a:buSzPts val="48700"/>
              <a:buNone/>
              <a:defRPr sz="31168"/>
            </a:lvl9pPr>
          </a:lstStyle>
          <a:p>
            <a:r>
              <a:t>xx%</a:t>
            </a:r>
          </a:p>
        </p:txBody>
      </p:sp>
      <p:sp>
        <p:nvSpPr>
          <p:cNvPr id="46" name="Google Shape;46;p12"/>
          <p:cNvSpPr txBox="1"/>
          <p:nvPr>
            <p:ph idx="1" type="body"/>
          </p:nvPr>
        </p:nvSpPr>
        <p:spPr>
          <a:xfrm>
            <a:off x="1277050" y="12911475"/>
            <a:ext cx="34909415" cy="5327984"/>
          </a:xfrm>
          <a:prstGeom prst="rect">
            <a:avLst/>
          </a:prstGeom>
          <a:noFill/>
          <a:ln>
            <a:noFill/>
          </a:ln>
        </p:spPr>
        <p:txBody>
          <a:bodyPr anchorCtr="0" anchor="t" bIns="371025" lIns="371025" spcFirstLastPara="1" rIns="371025" wrap="square" tIns="371025">
            <a:normAutofit/>
          </a:bodyPr>
          <a:lstStyle>
            <a:lvl1pPr indent="-692150" lvl="0" marL="457200" algn="ctr">
              <a:lnSpc>
                <a:spcPct val="115000"/>
              </a:lnSpc>
              <a:spcBef>
                <a:spcPts val="0"/>
              </a:spcBef>
              <a:spcAft>
                <a:spcPts val="0"/>
              </a:spcAft>
              <a:buSzPts val="7300"/>
              <a:buChar char="●"/>
              <a:defRPr/>
            </a:lvl1pPr>
            <a:lvl2pPr indent="-590550" lvl="1" marL="914400" algn="ctr">
              <a:lnSpc>
                <a:spcPct val="115000"/>
              </a:lnSpc>
              <a:spcBef>
                <a:spcPts val="0"/>
              </a:spcBef>
              <a:spcAft>
                <a:spcPts val="0"/>
              </a:spcAft>
              <a:buSzPts val="5700"/>
              <a:buChar char="○"/>
              <a:defRPr/>
            </a:lvl2pPr>
            <a:lvl3pPr indent="-590550" lvl="2" marL="1371600" algn="ctr">
              <a:lnSpc>
                <a:spcPct val="115000"/>
              </a:lnSpc>
              <a:spcBef>
                <a:spcPts val="0"/>
              </a:spcBef>
              <a:spcAft>
                <a:spcPts val="0"/>
              </a:spcAft>
              <a:buSzPts val="5700"/>
              <a:buChar char="■"/>
              <a:defRPr/>
            </a:lvl3pPr>
            <a:lvl4pPr indent="-590550" lvl="3" marL="1828800" algn="ctr">
              <a:lnSpc>
                <a:spcPct val="115000"/>
              </a:lnSpc>
              <a:spcBef>
                <a:spcPts val="0"/>
              </a:spcBef>
              <a:spcAft>
                <a:spcPts val="0"/>
              </a:spcAft>
              <a:buSzPts val="5700"/>
              <a:buChar char="●"/>
              <a:defRPr/>
            </a:lvl4pPr>
            <a:lvl5pPr indent="-590550" lvl="4" marL="2286000" algn="ctr">
              <a:lnSpc>
                <a:spcPct val="115000"/>
              </a:lnSpc>
              <a:spcBef>
                <a:spcPts val="0"/>
              </a:spcBef>
              <a:spcAft>
                <a:spcPts val="0"/>
              </a:spcAft>
              <a:buSzPts val="5700"/>
              <a:buChar char="○"/>
              <a:defRPr/>
            </a:lvl5pPr>
            <a:lvl6pPr indent="-590550" lvl="5" marL="2743200" algn="ctr">
              <a:lnSpc>
                <a:spcPct val="115000"/>
              </a:lnSpc>
              <a:spcBef>
                <a:spcPts val="0"/>
              </a:spcBef>
              <a:spcAft>
                <a:spcPts val="0"/>
              </a:spcAft>
              <a:buSzPts val="5700"/>
              <a:buChar char="■"/>
              <a:defRPr/>
            </a:lvl6pPr>
            <a:lvl7pPr indent="-590550" lvl="6" marL="3200400" algn="ctr">
              <a:lnSpc>
                <a:spcPct val="115000"/>
              </a:lnSpc>
              <a:spcBef>
                <a:spcPts val="0"/>
              </a:spcBef>
              <a:spcAft>
                <a:spcPts val="0"/>
              </a:spcAft>
              <a:buSzPts val="5700"/>
              <a:buChar char="●"/>
              <a:defRPr/>
            </a:lvl7pPr>
            <a:lvl8pPr indent="-590550" lvl="7" marL="3657600" algn="ctr">
              <a:lnSpc>
                <a:spcPct val="115000"/>
              </a:lnSpc>
              <a:spcBef>
                <a:spcPts val="0"/>
              </a:spcBef>
              <a:spcAft>
                <a:spcPts val="0"/>
              </a:spcAft>
              <a:buSzPts val="5700"/>
              <a:buChar char="○"/>
              <a:defRPr/>
            </a:lvl8pPr>
            <a:lvl9pPr indent="-590550" lvl="8" marL="4114800" algn="ctr">
              <a:lnSpc>
                <a:spcPct val="115000"/>
              </a:lnSpc>
              <a:spcBef>
                <a:spcPts val="0"/>
              </a:spcBef>
              <a:spcAft>
                <a:spcPts val="0"/>
              </a:spcAft>
              <a:buSzPts val="5700"/>
              <a:buChar char="■"/>
              <a:defRPr/>
            </a:lvl9pPr>
          </a:lstStyle>
          <a:p/>
        </p:txBody>
      </p:sp>
      <p:sp>
        <p:nvSpPr>
          <p:cNvPr id="47" name="Google Shape;47;p12"/>
          <p:cNvSpPr txBox="1"/>
          <p:nvPr>
            <p:ph idx="12" type="sldNum"/>
          </p:nvPr>
        </p:nvSpPr>
        <p:spPr>
          <a:xfrm>
            <a:off x="34712074" y="19100479"/>
            <a:ext cx="2248255" cy="1612219"/>
          </a:xfrm>
          <a:prstGeom prst="rect">
            <a:avLst/>
          </a:prstGeom>
          <a:noFill/>
          <a:ln>
            <a:noFill/>
          </a:ln>
        </p:spPr>
        <p:txBody>
          <a:bodyPr anchorCtr="0" anchor="ctr" bIns="371025" lIns="371025" spcFirstLastPara="1" rIns="371025" wrap="square" tIns="371025">
            <a:normAutofit/>
          </a:bodyPr>
          <a:lstStyle>
            <a:lvl1pPr indent="0" lvl="0" marL="0" marR="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48" name="Shape 48"/>
        <p:cNvGrpSpPr/>
        <p:nvPr/>
      </p:nvGrpSpPr>
      <p:grpSpPr>
        <a:xfrm>
          <a:off x="0" y="0"/>
          <a:ext cx="0" cy="0"/>
          <a:chOff x="0" y="0"/>
          <a:chExt cx="0" cy="0"/>
        </a:xfrm>
      </p:grpSpPr>
      <p:sp>
        <p:nvSpPr>
          <p:cNvPr id="49" name="Google Shape;49;p13"/>
          <p:cNvSpPr txBox="1"/>
          <p:nvPr>
            <p:ph idx="12" type="sldNum"/>
          </p:nvPr>
        </p:nvSpPr>
        <p:spPr>
          <a:xfrm>
            <a:off x="34712074" y="19100479"/>
            <a:ext cx="2248255" cy="1612219"/>
          </a:xfrm>
          <a:prstGeom prst="rect">
            <a:avLst/>
          </a:prstGeom>
          <a:noFill/>
          <a:ln>
            <a:noFill/>
          </a:ln>
        </p:spPr>
        <p:txBody>
          <a:bodyPr anchorCtr="0" anchor="ctr" bIns="371025" lIns="371025" spcFirstLastPara="1" rIns="371025" wrap="square" tIns="371025">
            <a:normAutofit/>
          </a:bodyPr>
          <a:lstStyle>
            <a:lvl1pPr indent="0" lvl="0" marL="0" marR="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2"/>
          <p:cNvSpPr txBox="1"/>
          <p:nvPr>
            <p:ph type="title"/>
          </p:nvPr>
        </p:nvSpPr>
        <p:spPr>
          <a:xfrm>
            <a:off x="1277050" y="1822818"/>
            <a:ext cx="34909415" cy="2345849"/>
          </a:xfrm>
          <a:prstGeom prst="rect">
            <a:avLst/>
          </a:prstGeom>
          <a:noFill/>
          <a:ln>
            <a:noFill/>
          </a:ln>
        </p:spPr>
        <p:txBody>
          <a:bodyPr anchorCtr="0" anchor="t" bIns="371025" lIns="371025" spcFirstLastPara="1" rIns="371025" wrap="square" tIns="371025">
            <a:normAutofit/>
          </a:bodyPr>
          <a:lstStyle>
            <a:lvl1pPr lvl="0" marR="0" rtl="0" algn="l">
              <a:lnSpc>
                <a:spcPct val="100000"/>
              </a:lnSpc>
              <a:spcBef>
                <a:spcPts val="0"/>
              </a:spcBef>
              <a:spcAft>
                <a:spcPts val="0"/>
              </a:spcAft>
              <a:buClr>
                <a:schemeClr val="dk1"/>
              </a:buClr>
              <a:buSzPts val="11400"/>
              <a:buFont typeface="Arial"/>
              <a:buNone/>
              <a:defRPr b="0" i="0" sz="11400" u="none" cap="none" strike="noStrike">
                <a:solidFill>
                  <a:schemeClr val="dk1"/>
                </a:solidFill>
                <a:latin typeface="Arial"/>
                <a:ea typeface="Arial"/>
                <a:cs typeface="Arial"/>
                <a:sym typeface="Arial"/>
              </a:defRPr>
            </a:lvl1pPr>
            <a:lvl2pPr lvl="1" marR="0" rtl="0" algn="l">
              <a:lnSpc>
                <a:spcPct val="100000"/>
              </a:lnSpc>
              <a:spcBef>
                <a:spcPts val="0"/>
              </a:spcBef>
              <a:spcAft>
                <a:spcPts val="0"/>
              </a:spcAft>
              <a:buClr>
                <a:schemeClr val="dk1"/>
              </a:buClr>
              <a:buSzPts val="11400"/>
              <a:buFont typeface="Arial"/>
              <a:buNone/>
              <a:defRPr b="0" i="0" sz="114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Clr>
                <a:schemeClr val="dk1"/>
              </a:buClr>
              <a:buSzPts val="11400"/>
              <a:buFont typeface="Arial"/>
              <a:buNone/>
              <a:defRPr b="0" i="0" sz="114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Clr>
                <a:schemeClr val="dk1"/>
              </a:buClr>
              <a:buSzPts val="11400"/>
              <a:buFont typeface="Arial"/>
              <a:buNone/>
              <a:defRPr b="0" i="0" sz="114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Clr>
                <a:schemeClr val="dk1"/>
              </a:buClr>
              <a:buSzPts val="11400"/>
              <a:buFont typeface="Arial"/>
              <a:buNone/>
              <a:defRPr b="0" i="0" sz="114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Clr>
                <a:schemeClr val="dk1"/>
              </a:buClr>
              <a:buSzPts val="11400"/>
              <a:buFont typeface="Arial"/>
              <a:buNone/>
              <a:defRPr b="0" i="0" sz="114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Clr>
                <a:schemeClr val="dk1"/>
              </a:buClr>
              <a:buSzPts val="11400"/>
              <a:buFont typeface="Arial"/>
              <a:buNone/>
              <a:defRPr b="0" i="0" sz="114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Clr>
                <a:schemeClr val="dk1"/>
              </a:buClr>
              <a:buSzPts val="11400"/>
              <a:buFont typeface="Arial"/>
              <a:buNone/>
              <a:defRPr b="0" i="0" sz="114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Clr>
                <a:schemeClr val="dk1"/>
              </a:buClr>
              <a:buSzPts val="11400"/>
              <a:buFont typeface="Arial"/>
              <a:buNone/>
              <a:defRPr b="0" i="0" sz="11400" u="none" cap="none" strike="noStrike">
                <a:solidFill>
                  <a:schemeClr val="dk1"/>
                </a:solidFill>
                <a:latin typeface="Arial"/>
                <a:ea typeface="Arial"/>
                <a:cs typeface="Arial"/>
                <a:sym typeface="Arial"/>
              </a:defRPr>
            </a:lvl9pPr>
          </a:lstStyle>
          <a:p/>
        </p:txBody>
      </p:sp>
      <p:sp>
        <p:nvSpPr>
          <p:cNvPr id="7" name="Google Shape;7;p2"/>
          <p:cNvSpPr txBox="1"/>
          <p:nvPr>
            <p:ph idx="1" type="body"/>
          </p:nvPr>
        </p:nvSpPr>
        <p:spPr>
          <a:xfrm>
            <a:off x="1277050" y="4720524"/>
            <a:ext cx="34909415" cy="13993494"/>
          </a:xfrm>
          <a:prstGeom prst="rect">
            <a:avLst/>
          </a:prstGeom>
          <a:noFill/>
          <a:ln>
            <a:noFill/>
          </a:ln>
        </p:spPr>
        <p:txBody>
          <a:bodyPr anchorCtr="0" anchor="t" bIns="371025" lIns="371025" spcFirstLastPara="1" rIns="371025" wrap="square" tIns="371025">
            <a:normAutofit/>
          </a:bodyPr>
          <a:lstStyle>
            <a:lvl1pPr indent="-692150" lvl="0" marL="457200" marR="0" rtl="0" algn="l">
              <a:lnSpc>
                <a:spcPct val="115000"/>
              </a:lnSpc>
              <a:spcBef>
                <a:spcPts val="0"/>
              </a:spcBef>
              <a:spcAft>
                <a:spcPts val="0"/>
              </a:spcAft>
              <a:buClr>
                <a:schemeClr val="dk2"/>
              </a:buClr>
              <a:buSzPts val="7300"/>
              <a:buFont typeface="Arial"/>
              <a:buChar char="●"/>
              <a:defRPr b="0" i="0" sz="7300" u="none" cap="none" strike="noStrike">
                <a:solidFill>
                  <a:schemeClr val="dk2"/>
                </a:solidFill>
                <a:latin typeface="Arial"/>
                <a:ea typeface="Arial"/>
                <a:cs typeface="Arial"/>
                <a:sym typeface="Arial"/>
              </a:defRPr>
            </a:lvl1pPr>
            <a:lvl2pPr indent="-590550" lvl="1" marL="914400" marR="0" rtl="0" algn="l">
              <a:lnSpc>
                <a:spcPct val="115000"/>
              </a:lnSpc>
              <a:spcBef>
                <a:spcPts val="0"/>
              </a:spcBef>
              <a:spcAft>
                <a:spcPts val="0"/>
              </a:spcAft>
              <a:buClr>
                <a:schemeClr val="dk2"/>
              </a:buClr>
              <a:buSzPts val="5700"/>
              <a:buFont typeface="Arial"/>
              <a:buChar char="○"/>
              <a:defRPr b="0" i="0" sz="5700" u="none" cap="none" strike="noStrike">
                <a:solidFill>
                  <a:schemeClr val="dk2"/>
                </a:solidFill>
                <a:latin typeface="Arial"/>
                <a:ea typeface="Arial"/>
                <a:cs typeface="Arial"/>
                <a:sym typeface="Arial"/>
              </a:defRPr>
            </a:lvl2pPr>
            <a:lvl3pPr indent="-590550" lvl="2" marL="1371600" marR="0" rtl="0" algn="l">
              <a:lnSpc>
                <a:spcPct val="115000"/>
              </a:lnSpc>
              <a:spcBef>
                <a:spcPts val="0"/>
              </a:spcBef>
              <a:spcAft>
                <a:spcPts val="0"/>
              </a:spcAft>
              <a:buClr>
                <a:schemeClr val="dk2"/>
              </a:buClr>
              <a:buSzPts val="5700"/>
              <a:buFont typeface="Arial"/>
              <a:buChar char="■"/>
              <a:defRPr b="0" i="0" sz="5700" u="none" cap="none" strike="noStrike">
                <a:solidFill>
                  <a:schemeClr val="dk2"/>
                </a:solidFill>
                <a:latin typeface="Arial"/>
                <a:ea typeface="Arial"/>
                <a:cs typeface="Arial"/>
                <a:sym typeface="Arial"/>
              </a:defRPr>
            </a:lvl3pPr>
            <a:lvl4pPr indent="-590550" lvl="3" marL="1828800" marR="0" rtl="0" algn="l">
              <a:lnSpc>
                <a:spcPct val="115000"/>
              </a:lnSpc>
              <a:spcBef>
                <a:spcPts val="0"/>
              </a:spcBef>
              <a:spcAft>
                <a:spcPts val="0"/>
              </a:spcAft>
              <a:buClr>
                <a:schemeClr val="dk2"/>
              </a:buClr>
              <a:buSzPts val="5700"/>
              <a:buFont typeface="Arial"/>
              <a:buChar char="●"/>
              <a:defRPr b="0" i="0" sz="5700" u="none" cap="none" strike="noStrike">
                <a:solidFill>
                  <a:schemeClr val="dk2"/>
                </a:solidFill>
                <a:latin typeface="Arial"/>
                <a:ea typeface="Arial"/>
                <a:cs typeface="Arial"/>
                <a:sym typeface="Arial"/>
              </a:defRPr>
            </a:lvl4pPr>
            <a:lvl5pPr indent="-590550" lvl="4" marL="2286000" marR="0" rtl="0" algn="l">
              <a:lnSpc>
                <a:spcPct val="115000"/>
              </a:lnSpc>
              <a:spcBef>
                <a:spcPts val="0"/>
              </a:spcBef>
              <a:spcAft>
                <a:spcPts val="0"/>
              </a:spcAft>
              <a:buClr>
                <a:schemeClr val="dk2"/>
              </a:buClr>
              <a:buSzPts val="5700"/>
              <a:buFont typeface="Arial"/>
              <a:buChar char="○"/>
              <a:defRPr b="0" i="0" sz="5700" u="none" cap="none" strike="noStrike">
                <a:solidFill>
                  <a:schemeClr val="dk2"/>
                </a:solidFill>
                <a:latin typeface="Arial"/>
                <a:ea typeface="Arial"/>
                <a:cs typeface="Arial"/>
                <a:sym typeface="Arial"/>
              </a:defRPr>
            </a:lvl5pPr>
            <a:lvl6pPr indent="-590550" lvl="5" marL="2743200" marR="0" rtl="0" algn="l">
              <a:lnSpc>
                <a:spcPct val="115000"/>
              </a:lnSpc>
              <a:spcBef>
                <a:spcPts val="0"/>
              </a:spcBef>
              <a:spcAft>
                <a:spcPts val="0"/>
              </a:spcAft>
              <a:buClr>
                <a:schemeClr val="dk2"/>
              </a:buClr>
              <a:buSzPts val="5700"/>
              <a:buFont typeface="Arial"/>
              <a:buChar char="■"/>
              <a:defRPr b="0" i="0" sz="5700" u="none" cap="none" strike="noStrike">
                <a:solidFill>
                  <a:schemeClr val="dk2"/>
                </a:solidFill>
                <a:latin typeface="Arial"/>
                <a:ea typeface="Arial"/>
                <a:cs typeface="Arial"/>
                <a:sym typeface="Arial"/>
              </a:defRPr>
            </a:lvl6pPr>
            <a:lvl7pPr indent="-590550" lvl="6" marL="3200400" marR="0" rtl="0" algn="l">
              <a:lnSpc>
                <a:spcPct val="115000"/>
              </a:lnSpc>
              <a:spcBef>
                <a:spcPts val="0"/>
              </a:spcBef>
              <a:spcAft>
                <a:spcPts val="0"/>
              </a:spcAft>
              <a:buClr>
                <a:schemeClr val="dk2"/>
              </a:buClr>
              <a:buSzPts val="5700"/>
              <a:buFont typeface="Arial"/>
              <a:buChar char="●"/>
              <a:defRPr b="0" i="0" sz="5700" u="none" cap="none" strike="noStrike">
                <a:solidFill>
                  <a:schemeClr val="dk2"/>
                </a:solidFill>
                <a:latin typeface="Arial"/>
                <a:ea typeface="Arial"/>
                <a:cs typeface="Arial"/>
                <a:sym typeface="Arial"/>
              </a:defRPr>
            </a:lvl7pPr>
            <a:lvl8pPr indent="-590550" lvl="7" marL="3657600" marR="0" rtl="0" algn="l">
              <a:lnSpc>
                <a:spcPct val="115000"/>
              </a:lnSpc>
              <a:spcBef>
                <a:spcPts val="0"/>
              </a:spcBef>
              <a:spcAft>
                <a:spcPts val="0"/>
              </a:spcAft>
              <a:buClr>
                <a:schemeClr val="dk2"/>
              </a:buClr>
              <a:buSzPts val="5700"/>
              <a:buFont typeface="Arial"/>
              <a:buChar char="○"/>
              <a:defRPr b="0" i="0" sz="5700" u="none" cap="none" strike="noStrike">
                <a:solidFill>
                  <a:schemeClr val="dk2"/>
                </a:solidFill>
                <a:latin typeface="Arial"/>
                <a:ea typeface="Arial"/>
                <a:cs typeface="Arial"/>
                <a:sym typeface="Arial"/>
              </a:defRPr>
            </a:lvl8pPr>
            <a:lvl9pPr indent="-590550" lvl="8" marL="4114800" marR="0" rtl="0" algn="l">
              <a:lnSpc>
                <a:spcPct val="115000"/>
              </a:lnSpc>
              <a:spcBef>
                <a:spcPts val="0"/>
              </a:spcBef>
              <a:spcAft>
                <a:spcPts val="0"/>
              </a:spcAft>
              <a:buClr>
                <a:schemeClr val="dk2"/>
              </a:buClr>
              <a:buSzPts val="5700"/>
              <a:buFont typeface="Arial"/>
              <a:buChar char="■"/>
              <a:defRPr b="0" i="0" sz="5700" u="none" cap="none" strike="noStrike">
                <a:solidFill>
                  <a:schemeClr val="dk2"/>
                </a:solidFill>
                <a:latin typeface="Arial"/>
                <a:ea typeface="Arial"/>
                <a:cs typeface="Arial"/>
                <a:sym typeface="Arial"/>
              </a:defRPr>
            </a:lvl9pPr>
          </a:lstStyle>
          <a:p/>
        </p:txBody>
      </p:sp>
      <p:sp>
        <p:nvSpPr>
          <p:cNvPr id="8" name="Google Shape;8;p2"/>
          <p:cNvSpPr txBox="1"/>
          <p:nvPr>
            <p:ph idx="12" type="sldNum"/>
          </p:nvPr>
        </p:nvSpPr>
        <p:spPr>
          <a:xfrm>
            <a:off x="34712074" y="19100479"/>
            <a:ext cx="2248255" cy="1612219"/>
          </a:xfrm>
          <a:prstGeom prst="rect">
            <a:avLst/>
          </a:prstGeom>
          <a:noFill/>
          <a:ln>
            <a:noFill/>
          </a:ln>
        </p:spPr>
        <p:txBody>
          <a:bodyPr anchorCtr="0" anchor="ctr" bIns="371025" lIns="371025" spcFirstLastPara="1" rIns="371025" wrap="square" tIns="371025">
            <a:normAutofit/>
          </a:bodyPr>
          <a:lstStyle>
            <a:lvl1pPr indent="0" lvl="0" marL="0" marR="0" rtl="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1pPr>
            <a:lvl2pPr indent="0" lvl="1" marL="0" marR="0" rtl="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2pPr>
            <a:lvl3pPr indent="0" lvl="2" marL="0" marR="0" rtl="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3pPr>
            <a:lvl4pPr indent="0" lvl="3" marL="0" marR="0" rtl="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4pPr>
            <a:lvl5pPr indent="0" lvl="4" marL="0" marR="0" rtl="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5pPr>
            <a:lvl6pPr indent="0" lvl="5" marL="0" marR="0" rtl="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6pPr>
            <a:lvl7pPr indent="0" lvl="6" marL="0" marR="0" rtl="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7pPr>
            <a:lvl8pPr indent="0" lvl="7" marL="0" marR="0" rtl="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8pPr>
            <a:lvl9pPr indent="0" lvl="8" marL="0" marR="0" rtl="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2.jpg"/><Relationship Id="rId4" Type="http://schemas.openxmlformats.org/officeDocument/2006/relationships/image" Target="../media/image10.png"/><Relationship Id="rId11" Type="http://schemas.openxmlformats.org/officeDocument/2006/relationships/image" Target="../media/image6.png"/><Relationship Id="rId10" Type="http://schemas.openxmlformats.org/officeDocument/2006/relationships/image" Target="../media/image9.png"/><Relationship Id="rId12" Type="http://schemas.openxmlformats.org/officeDocument/2006/relationships/image" Target="../media/image8.png"/><Relationship Id="rId9" Type="http://schemas.openxmlformats.org/officeDocument/2006/relationships/image" Target="../media/image7.png"/><Relationship Id="rId5" Type="http://schemas.openxmlformats.org/officeDocument/2006/relationships/image" Target="../media/image3.png"/><Relationship Id="rId6" Type="http://schemas.openxmlformats.org/officeDocument/2006/relationships/image" Target="../media/image4.png"/><Relationship Id="rId7" Type="http://schemas.openxmlformats.org/officeDocument/2006/relationships/image" Target="../media/image5.png"/><Relationship Id="rId8"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 name="Shape 53"/>
        <p:cNvGrpSpPr/>
        <p:nvPr/>
      </p:nvGrpSpPr>
      <p:grpSpPr>
        <a:xfrm>
          <a:off x="0" y="0"/>
          <a:ext cx="0" cy="0"/>
          <a:chOff x="0" y="0"/>
          <a:chExt cx="0" cy="0"/>
        </a:xfrm>
      </p:grpSpPr>
      <p:pic>
        <p:nvPicPr>
          <p:cNvPr id="54" name="Google Shape;54;g1efd191b55a_0_0"/>
          <p:cNvPicPr preferRelativeResize="0"/>
          <p:nvPr/>
        </p:nvPicPr>
        <p:blipFill rotWithShape="1">
          <a:blip r:embed="rId3">
            <a:alphaModFix/>
          </a:blip>
          <a:srcRect b="21909" l="9561" r="11287" t="13888"/>
          <a:stretch/>
        </p:blipFill>
        <p:spPr>
          <a:xfrm>
            <a:off x="3710446" y="18340928"/>
            <a:ext cx="5963313" cy="2446248"/>
          </a:xfrm>
          <a:prstGeom prst="rect">
            <a:avLst/>
          </a:prstGeom>
          <a:noFill/>
          <a:ln>
            <a:noFill/>
          </a:ln>
        </p:spPr>
      </p:pic>
      <p:sp>
        <p:nvSpPr>
          <p:cNvPr id="55" name="Google Shape;55;g1efd191b55a_0_0"/>
          <p:cNvSpPr txBox="1"/>
          <p:nvPr/>
        </p:nvSpPr>
        <p:spPr>
          <a:xfrm>
            <a:off x="1356850" y="2648175"/>
            <a:ext cx="8923500" cy="8609700"/>
          </a:xfrm>
          <a:prstGeom prst="rect">
            <a:avLst/>
          </a:prstGeom>
          <a:noFill/>
          <a:ln cap="flat" cmpd="sng" w="9525">
            <a:solidFill>
              <a:schemeClr val="dk1"/>
            </a:solidFill>
            <a:prstDash val="solid"/>
            <a:round/>
            <a:headEnd len="sm" w="sm" type="none"/>
            <a:tailEnd len="sm" w="sm" type="none"/>
          </a:ln>
        </p:spPr>
        <p:txBody>
          <a:bodyPr anchorCtr="0" anchor="ctr" bIns="58500" lIns="58500" spcFirstLastPara="1" rIns="58500" wrap="square" tIns="58500">
            <a:noAutofit/>
          </a:bodyPr>
          <a:lstStyle/>
          <a:p>
            <a:pPr indent="0" lvl="0" marL="0" marR="0" rtl="0" algn="ctr">
              <a:lnSpc>
                <a:spcPct val="100000"/>
              </a:lnSpc>
              <a:spcBef>
                <a:spcPts val="0"/>
              </a:spcBef>
              <a:spcAft>
                <a:spcPts val="0"/>
              </a:spcAft>
              <a:buClr>
                <a:schemeClr val="dk1"/>
              </a:buClr>
              <a:buSzPts val="3200"/>
              <a:buFont typeface="Arial"/>
              <a:buNone/>
            </a:pPr>
            <a:r>
              <a:rPr b="1" i="0" lang="en" sz="2800" u="none" cap="none" strike="noStrike">
                <a:solidFill>
                  <a:schemeClr val="dk1"/>
                </a:solidFill>
                <a:latin typeface="Arial"/>
                <a:ea typeface="Arial"/>
                <a:cs typeface="Arial"/>
                <a:sym typeface="Arial"/>
              </a:rPr>
              <a:t>Abstract</a:t>
            </a:r>
            <a:endParaRPr b="0" i="0" sz="2800" u="none" cap="none" strike="noStrike">
              <a:solidFill>
                <a:schemeClr val="dk1"/>
              </a:solidFill>
              <a:latin typeface="Calibri"/>
              <a:ea typeface="Calibri"/>
              <a:cs typeface="Calibri"/>
              <a:sym typeface="Calibri"/>
            </a:endParaRPr>
          </a:p>
          <a:p>
            <a:pPr indent="-406400" lvl="0" marL="457200" marR="0" rtl="0" algn="l">
              <a:lnSpc>
                <a:spcPct val="100000"/>
              </a:lnSpc>
              <a:spcBef>
                <a:spcPts val="0"/>
              </a:spcBef>
              <a:spcAft>
                <a:spcPts val="0"/>
              </a:spcAft>
              <a:buClr>
                <a:schemeClr val="dk1"/>
              </a:buClr>
              <a:buSzPts val="2800"/>
              <a:buFont typeface="Calibri"/>
              <a:buChar char="●"/>
            </a:pPr>
            <a:r>
              <a:rPr b="0" i="0" lang="en" sz="2800" u="none" cap="none" strike="noStrike">
                <a:solidFill>
                  <a:schemeClr val="dk1"/>
                </a:solidFill>
                <a:latin typeface="Calibri"/>
                <a:ea typeface="Calibri"/>
                <a:cs typeface="Calibri"/>
                <a:sym typeface="Calibri"/>
              </a:rPr>
              <a:t>Atherosclerosis is the condition when fatty deposits build up inside the arteries, increasing the risk for heart attacks, strokes and peripheral artery disease.</a:t>
            </a:r>
            <a:endParaRPr b="0" i="0" sz="2800" u="none" cap="none" strike="noStrike">
              <a:solidFill>
                <a:schemeClr val="dk1"/>
              </a:solidFill>
              <a:latin typeface="Calibri"/>
              <a:ea typeface="Calibri"/>
              <a:cs typeface="Calibri"/>
              <a:sym typeface="Calibri"/>
            </a:endParaRPr>
          </a:p>
          <a:p>
            <a:pPr indent="-406400" lvl="0" marL="457200" marR="0" rtl="0" algn="l">
              <a:lnSpc>
                <a:spcPct val="100000"/>
              </a:lnSpc>
              <a:spcBef>
                <a:spcPts val="0"/>
              </a:spcBef>
              <a:spcAft>
                <a:spcPts val="0"/>
              </a:spcAft>
              <a:buClr>
                <a:schemeClr val="dk1"/>
              </a:buClr>
              <a:buSzPts val="2800"/>
              <a:buFont typeface="Calibri"/>
              <a:buChar char="●"/>
            </a:pPr>
            <a:r>
              <a:rPr b="0" i="0" lang="en" sz="2800" u="none" cap="none" strike="noStrike">
                <a:solidFill>
                  <a:schemeClr val="dk1"/>
                </a:solidFill>
                <a:latin typeface="Calibri"/>
                <a:ea typeface="Calibri"/>
                <a:cs typeface="Calibri"/>
                <a:sym typeface="Calibri"/>
              </a:rPr>
              <a:t>Atherosclerosis-caused CVD (cardiovascular disease) affects over 523 million people globally.</a:t>
            </a:r>
            <a:endParaRPr b="0" i="0" sz="2800" u="none" cap="none" strike="noStrike">
              <a:solidFill>
                <a:schemeClr val="dk1"/>
              </a:solidFill>
              <a:latin typeface="Calibri"/>
              <a:ea typeface="Calibri"/>
              <a:cs typeface="Calibri"/>
              <a:sym typeface="Calibri"/>
            </a:endParaRPr>
          </a:p>
          <a:p>
            <a:pPr indent="-406400" lvl="0" marL="457200" marR="0" rtl="0" algn="l">
              <a:lnSpc>
                <a:spcPct val="100000"/>
              </a:lnSpc>
              <a:spcBef>
                <a:spcPts val="0"/>
              </a:spcBef>
              <a:spcAft>
                <a:spcPts val="0"/>
              </a:spcAft>
              <a:buClr>
                <a:schemeClr val="dk1"/>
              </a:buClr>
              <a:buSzPts val="2800"/>
              <a:buFont typeface="Calibri"/>
              <a:buChar char="●"/>
            </a:pPr>
            <a:r>
              <a:rPr b="0" i="0" lang="en" sz="2800" u="none" cap="none" strike="noStrike">
                <a:solidFill>
                  <a:schemeClr val="dk1"/>
                </a:solidFill>
                <a:latin typeface="Calibri"/>
                <a:ea typeface="Calibri"/>
                <a:cs typeface="Calibri"/>
                <a:sym typeface="Calibri"/>
              </a:rPr>
              <a:t>Current treatments focus on reducing cholesterol levels and do not address metabolic or gut-derived causes.</a:t>
            </a:r>
            <a:endParaRPr b="0" i="0" sz="2800" u="none" cap="none" strike="noStrike">
              <a:solidFill>
                <a:schemeClr val="dk1"/>
              </a:solidFill>
              <a:latin typeface="Calibri"/>
              <a:ea typeface="Calibri"/>
              <a:cs typeface="Calibri"/>
              <a:sym typeface="Calibri"/>
            </a:endParaRPr>
          </a:p>
          <a:p>
            <a:pPr indent="-406400" lvl="0" marL="457200" marR="0" rtl="0" algn="l">
              <a:lnSpc>
                <a:spcPct val="100000"/>
              </a:lnSpc>
              <a:spcBef>
                <a:spcPts val="0"/>
              </a:spcBef>
              <a:spcAft>
                <a:spcPts val="0"/>
              </a:spcAft>
              <a:buClr>
                <a:schemeClr val="dk1"/>
              </a:buClr>
              <a:buSzPts val="2800"/>
              <a:buFont typeface="Calibri"/>
              <a:buChar char="●"/>
            </a:pPr>
            <a:r>
              <a:rPr b="0" i="0" lang="en" sz="2800" u="none" cap="none" strike="noStrike">
                <a:solidFill>
                  <a:schemeClr val="dk1"/>
                </a:solidFill>
                <a:latin typeface="Calibri"/>
                <a:ea typeface="Calibri"/>
                <a:cs typeface="Calibri"/>
                <a:sym typeface="Calibri"/>
              </a:rPr>
              <a:t>Trimethylamine-N-oxide (TMAO)—a compound produced when gut bacteria metabolize choline—is a key factor in plaque formation. </a:t>
            </a:r>
            <a:endParaRPr b="0" i="0" sz="2800" u="none" cap="none" strike="noStrike">
              <a:solidFill>
                <a:schemeClr val="dk1"/>
              </a:solidFill>
              <a:latin typeface="Calibri"/>
              <a:ea typeface="Calibri"/>
              <a:cs typeface="Calibri"/>
              <a:sym typeface="Calibri"/>
            </a:endParaRPr>
          </a:p>
          <a:p>
            <a:pPr indent="-406400" lvl="0" marL="457200" marR="0" rtl="0" algn="l">
              <a:lnSpc>
                <a:spcPct val="100000"/>
              </a:lnSpc>
              <a:spcBef>
                <a:spcPts val="0"/>
              </a:spcBef>
              <a:spcAft>
                <a:spcPts val="0"/>
              </a:spcAft>
              <a:buClr>
                <a:schemeClr val="dk1"/>
              </a:buClr>
              <a:buSzPts val="2800"/>
              <a:buFont typeface="Calibri"/>
              <a:buChar char="●"/>
            </a:pPr>
            <a:r>
              <a:rPr b="0" i="0" lang="en" sz="2800" u="none" cap="none" strike="noStrike">
                <a:solidFill>
                  <a:schemeClr val="dk1"/>
                </a:solidFill>
                <a:latin typeface="Calibri"/>
                <a:ea typeface="Calibri"/>
                <a:cs typeface="Calibri"/>
                <a:sym typeface="Calibri"/>
              </a:rPr>
              <a:t>To prevent this choline-to-TMAO conversion, we propose a probiotic solution that engineers </a:t>
            </a:r>
            <a:r>
              <a:rPr b="0" i="1" lang="en" sz="2800" u="none" cap="none" strike="noStrike">
                <a:solidFill>
                  <a:schemeClr val="dk1"/>
                </a:solidFill>
                <a:latin typeface="Calibri"/>
                <a:ea typeface="Calibri"/>
                <a:cs typeface="Calibri"/>
                <a:sym typeface="Calibri"/>
              </a:rPr>
              <a:t>Lactobacillus</a:t>
            </a:r>
            <a:r>
              <a:rPr b="0" i="0" lang="en" sz="2800" u="none" cap="none" strike="noStrike">
                <a:solidFill>
                  <a:schemeClr val="dk1"/>
                </a:solidFill>
                <a:latin typeface="Calibri"/>
                <a:ea typeface="Calibri"/>
                <a:cs typeface="Calibri"/>
                <a:sym typeface="Calibri"/>
              </a:rPr>
              <a:t>, a common gut bacteria, to express the enzymes Choline Dehydrogenase (CHDH) and Betaine Aldehyde Dehydrogenase (BADH).</a:t>
            </a:r>
            <a:endParaRPr b="0" i="0" sz="2800" u="none" cap="none" strike="noStrike">
              <a:solidFill>
                <a:schemeClr val="dk1"/>
              </a:solidFill>
              <a:latin typeface="Calibri"/>
              <a:ea typeface="Calibri"/>
              <a:cs typeface="Calibri"/>
              <a:sym typeface="Calibri"/>
            </a:endParaRPr>
          </a:p>
          <a:p>
            <a:pPr indent="-406400" lvl="0" marL="457200" marR="0" rtl="0" algn="l">
              <a:lnSpc>
                <a:spcPct val="100000"/>
              </a:lnSpc>
              <a:spcBef>
                <a:spcPts val="0"/>
              </a:spcBef>
              <a:spcAft>
                <a:spcPts val="0"/>
              </a:spcAft>
              <a:buClr>
                <a:schemeClr val="dk1"/>
              </a:buClr>
              <a:buSzPts val="2800"/>
              <a:buFont typeface="Calibri"/>
              <a:buChar char="●"/>
            </a:pPr>
            <a:r>
              <a:rPr b="0" i="0" lang="en" sz="2800" u="none" cap="none" strike="noStrike">
                <a:solidFill>
                  <a:schemeClr val="dk1"/>
                </a:solidFill>
                <a:latin typeface="Calibri"/>
                <a:ea typeface="Calibri"/>
                <a:cs typeface="Calibri"/>
                <a:sym typeface="Calibri"/>
              </a:rPr>
              <a:t>These enzymes will convert choline to</a:t>
            </a:r>
            <a:r>
              <a:rPr b="0" i="0" lang="en" sz="2800" u="none" cap="none" strike="noStrike">
                <a:solidFill>
                  <a:schemeClr val="dk1"/>
                </a:solidFill>
                <a:latin typeface="Calibri"/>
                <a:ea typeface="Calibri"/>
                <a:cs typeface="Calibri"/>
                <a:sym typeface="Calibri"/>
                <a:extLst>
                  <a:ext uri="http://customooxmlschemas.google.com/">
                    <go:slidesCustomData xmlns:go="http://customooxmlschemas.google.com/" textRoundtripDataId="0"/>
                  </a:ext>
                </a:extLst>
              </a:rPr>
              <a:t> betaine (a beneficial metabolite) p</a:t>
            </a:r>
            <a:r>
              <a:rPr b="0" i="0" lang="en" sz="2800" u="none" cap="none" strike="noStrike">
                <a:solidFill>
                  <a:schemeClr val="dk1"/>
                </a:solidFill>
                <a:latin typeface="Calibri"/>
                <a:ea typeface="Calibri"/>
                <a:cs typeface="Calibri"/>
                <a:sym typeface="Calibri"/>
              </a:rPr>
              <a:t>reventing TMAO synthesis, thereby preventing plaque buildup and atherosclerosis.</a:t>
            </a:r>
            <a:endParaRPr b="1" i="0" sz="2800" u="none" cap="none" strike="noStrike">
              <a:solidFill>
                <a:srgbClr val="000000"/>
              </a:solidFill>
              <a:latin typeface="Calibri"/>
              <a:ea typeface="Calibri"/>
              <a:cs typeface="Calibri"/>
              <a:sym typeface="Calibri"/>
            </a:endParaRPr>
          </a:p>
        </p:txBody>
      </p:sp>
      <p:pic>
        <p:nvPicPr>
          <p:cNvPr id="56" name="Google Shape;56;g1efd191b55a_0_0"/>
          <p:cNvPicPr preferRelativeResize="0"/>
          <p:nvPr/>
        </p:nvPicPr>
        <p:blipFill rotWithShape="1">
          <a:blip r:embed="rId4">
            <a:alphaModFix/>
          </a:blip>
          <a:srcRect b="-9660" l="0" r="0" t="0"/>
          <a:stretch/>
        </p:blipFill>
        <p:spPr>
          <a:xfrm>
            <a:off x="2523778" y="-141806"/>
            <a:ext cx="7090606" cy="2789977"/>
          </a:xfrm>
          <a:prstGeom prst="rect">
            <a:avLst/>
          </a:prstGeom>
          <a:noFill/>
          <a:ln>
            <a:noFill/>
          </a:ln>
        </p:spPr>
      </p:pic>
      <p:pic>
        <p:nvPicPr>
          <p:cNvPr id="57" name="Google Shape;57;g1efd191b55a_0_0"/>
          <p:cNvPicPr preferRelativeResize="0"/>
          <p:nvPr/>
        </p:nvPicPr>
        <p:blipFill rotWithShape="1">
          <a:blip r:embed="rId5">
            <a:alphaModFix/>
          </a:blip>
          <a:srcRect b="0" l="0" r="0" t="0"/>
          <a:stretch/>
        </p:blipFill>
        <p:spPr>
          <a:xfrm>
            <a:off x="22953759" y="18765726"/>
            <a:ext cx="4192619" cy="1653309"/>
          </a:xfrm>
          <a:prstGeom prst="rect">
            <a:avLst/>
          </a:prstGeom>
          <a:noFill/>
          <a:ln>
            <a:noFill/>
          </a:ln>
        </p:spPr>
      </p:pic>
      <p:pic>
        <p:nvPicPr>
          <p:cNvPr id="58" name="Google Shape;58;g1efd191b55a_0_0"/>
          <p:cNvPicPr preferRelativeResize="0"/>
          <p:nvPr/>
        </p:nvPicPr>
        <p:blipFill rotWithShape="1">
          <a:blip r:embed="rId6">
            <a:alphaModFix/>
          </a:blip>
          <a:srcRect b="0" l="0" r="0" t="0"/>
          <a:stretch/>
        </p:blipFill>
        <p:spPr>
          <a:xfrm>
            <a:off x="10330364" y="18896353"/>
            <a:ext cx="5524448" cy="1792600"/>
          </a:xfrm>
          <a:prstGeom prst="rect">
            <a:avLst/>
          </a:prstGeom>
          <a:noFill/>
          <a:ln>
            <a:noFill/>
          </a:ln>
        </p:spPr>
      </p:pic>
      <p:pic>
        <p:nvPicPr>
          <p:cNvPr id="59" name="Google Shape;59;g1efd191b55a_0_0"/>
          <p:cNvPicPr preferRelativeResize="0"/>
          <p:nvPr/>
        </p:nvPicPr>
        <p:blipFill rotWithShape="1">
          <a:blip r:embed="rId7">
            <a:alphaModFix/>
          </a:blip>
          <a:srcRect b="0" l="0" r="0" t="0"/>
          <a:stretch/>
        </p:blipFill>
        <p:spPr>
          <a:xfrm>
            <a:off x="29038159" y="18871050"/>
            <a:ext cx="1836813" cy="1843209"/>
          </a:xfrm>
          <a:prstGeom prst="rect">
            <a:avLst/>
          </a:prstGeom>
          <a:noFill/>
          <a:ln>
            <a:noFill/>
          </a:ln>
        </p:spPr>
      </p:pic>
      <p:pic>
        <p:nvPicPr>
          <p:cNvPr id="60" name="Google Shape;60;g1efd191b55a_0_0"/>
          <p:cNvPicPr preferRelativeResize="0"/>
          <p:nvPr/>
        </p:nvPicPr>
        <p:blipFill rotWithShape="1">
          <a:blip r:embed="rId8">
            <a:alphaModFix/>
          </a:blip>
          <a:srcRect b="0" l="0" r="0" t="0"/>
          <a:stretch/>
        </p:blipFill>
        <p:spPr>
          <a:xfrm>
            <a:off x="16593736" y="18773526"/>
            <a:ext cx="5524450" cy="1637683"/>
          </a:xfrm>
          <a:prstGeom prst="rect">
            <a:avLst/>
          </a:prstGeom>
          <a:noFill/>
          <a:ln>
            <a:noFill/>
          </a:ln>
        </p:spPr>
      </p:pic>
      <p:sp>
        <p:nvSpPr>
          <p:cNvPr id="61" name="Google Shape;61;g1efd191b55a_0_0"/>
          <p:cNvSpPr txBox="1"/>
          <p:nvPr/>
        </p:nvSpPr>
        <p:spPr>
          <a:xfrm>
            <a:off x="23905650" y="10097625"/>
            <a:ext cx="8407500" cy="8258100"/>
          </a:xfrm>
          <a:prstGeom prst="rect">
            <a:avLst/>
          </a:prstGeom>
          <a:noFill/>
          <a:ln cap="flat" cmpd="sng" w="9525">
            <a:solidFill>
              <a:srgbClr val="000000"/>
            </a:solidFill>
            <a:prstDash val="solid"/>
            <a:round/>
            <a:headEnd len="sm" w="sm" type="none"/>
            <a:tailEnd len="sm" w="sm" type="none"/>
          </a:ln>
        </p:spPr>
        <p:txBody>
          <a:bodyPr anchorCtr="0" anchor="ctr" bIns="58500" lIns="58500" spcFirstLastPara="1" rIns="58500" wrap="square" tIns="58500">
            <a:normAutofit/>
          </a:bodyPr>
          <a:lstStyle/>
          <a:p>
            <a:pPr indent="0" lvl="0" marL="0" marR="0" rtl="0" algn="ctr">
              <a:lnSpc>
                <a:spcPct val="100000"/>
              </a:lnSpc>
              <a:spcBef>
                <a:spcPts val="0"/>
              </a:spcBef>
              <a:spcAft>
                <a:spcPts val="0"/>
              </a:spcAft>
              <a:buClr>
                <a:srgbClr val="000000"/>
              </a:buClr>
              <a:buSzPts val="3200"/>
              <a:buFont typeface="Arial"/>
              <a:buNone/>
            </a:pPr>
            <a:r>
              <a:rPr b="1" i="0" lang="en" sz="3000" u="none" cap="none" strike="noStrike">
                <a:solidFill>
                  <a:srgbClr val="000000"/>
                </a:solidFill>
                <a:latin typeface="Arial"/>
                <a:ea typeface="Arial"/>
                <a:cs typeface="Arial"/>
                <a:sym typeface="Arial"/>
              </a:rPr>
              <a:t>Team Content</a:t>
            </a:r>
            <a:endParaRPr b="1" i="0" sz="3000" u="none" cap="none" strike="noStrike">
              <a:solidFill>
                <a:srgbClr val="000000"/>
              </a:solidFill>
              <a:latin typeface="Arial"/>
              <a:ea typeface="Arial"/>
              <a:cs typeface="Arial"/>
              <a:sym typeface="Arial"/>
            </a:endParaRPr>
          </a:p>
          <a:p>
            <a:pPr indent="-272796" lvl="0" marL="292608" marR="0" rtl="0" algn="l">
              <a:lnSpc>
                <a:spcPct val="100000"/>
              </a:lnSpc>
              <a:spcBef>
                <a:spcPts val="0"/>
              </a:spcBef>
              <a:spcAft>
                <a:spcPts val="0"/>
              </a:spcAft>
              <a:buClr>
                <a:srgbClr val="000000"/>
              </a:buClr>
              <a:buSzPts val="3000"/>
              <a:buFont typeface="Calibri"/>
              <a:buChar char="●"/>
            </a:pPr>
            <a:r>
              <a:rPr b="0" i="0" lang="en" sz="3000" u="none" cap="none" strike="noStrike">
                <a:solidFill>
                  <a:srgbClr val="000000"/>
                </a:solidFill>
                <a:latin typeface="Calibri"/>
                <a:ea typeface="Calibri"/>
                <a:cs typeface="Calibri"/>
                <a:sym typeface="Calibri"/>
              </a:rPr>
              <a:t>Lambert Yellow Team consists of 11 members, a mix of sophomores and juniors all passionate about using synthetic biology for a brighter future in healthcare science.</a:t>
            </a:r>
            <a:endParaRPr b="0" i="0" sz="3000" u="none" cap="none" strike="noStrike">
              <a:solidFill>
                <a:srgbClr val="000000"/>
              </a:solidFill>
              <a:latin typeface="Calibri"/>
              <a:ea typeface="Calibri"/>
              <a:cs typeface="Calibri"/>
              <a:sym typeface="Calibri"/>
            </a:endParaRPr>
          </a:p>
          <a:p>
            <a:pPr indent="0" lvl="0" marL="0" marR="0" rtl="0" algn="ctr">
              <a:lnSpc>
                <a:spcPct val="100000"/>
              </a:lnSpc>
              <a:spcBef>
                <a:spcPts val="0"/>
              </a:spcBef>
              <a:spcAft>
                <a:spcPts val="0"/>
              </a:spcAft>
              <a:buClr>
                <a:srgbClr val="000000"/>
              </a:buClr>
              <a:buSzPts val="3200"/>
              <a:buFont typeface="Arial"/>
              <a:buNone/>
            </a:pPr>
            <a:r>
              <a:rPr b="1" i="0" lang="en" sz="3000" u="none" cap="none" strike="noStrike">
                <a:solidFill>
                  <a:srgbClr val="000000"/>
                </a:solidFill>
                <a:latin typeface="Arial"/>
                <a:ea typeface="Arial"/>
                <a:cs typeface="Arial"/>
                <a:sym typeface="Arial"/>
              </a:rPr>
              <a:t>Next steps:</a:t>
            </a:r>
            <a:endParaRPr b="1" i="0" sz="3000" u="none" cap="none" strike="noStrike">
              <a:solidFill>
                <a:srgbClr val="000000"/>
              </a:solidFill>
              <a:latin typeface="Arial"/>
              <a:ea typeface="Arial"/>
              <a:cs typeface="Arial"/>
              <a:sym typeface="Arial"/>
            </a:endParaRPr>
          </a:p>
          <a:p>
            <a:pPr indent="-419100" lvl="0" marL="457200" marR="0" rtl="0" algn="l">
              <a:lnSpc>
                <a:spcPct val="100000"/>
              </a:lnSpc>
              <a:spcBef>
                <a:spcPts val="0"/>
              </a:spcBef>
              <a:spcAft>
                <a:spcPts val="0"/>
              </a:spcAft>
              <a:buClr>
                <a:srgbClr val="000000"/>
              </a:buClr>
              <a:buSzPts val="3000"/>
              <a:buFont typeface="Calibri"/>
              <a:buChar char="●"/>
            </a:pPr>
            <a:r>
              <a:rPr b="0" i="0" lang="en" sz="3000" u="none" cap="none" strike="noStrike">
                <a:solidFill>
                  <a:srgbClr val="000000"/>
                </a:solidFill>
                <a:latin typeface="Calibri"/>
                <a:ea typeface="Calibri"/>
                <a:cs typeface="Calibri"/>
                <a:sym typeface="Calibri"/>
              </a:rPr>
              <a:t>Perform wet lab experiments by transforming </a:t>
            </a:r>
            <a:r>
              <a:rPr b="0" i="1" lang="en" sz="3000" u="none" cap="none" strike="noStrike">
                <a:solidFill>
                  <a:srgbClr val="000000"/>
                </a:solidFill>
                <a:latin typeface="Calibri"/>
                <a:ea typeface="Calibri"/>
                <a:cs typeface="Calibri"/>
                <a:sym typeface="Calibri"/>
              </a:rPr>
              <a:t>Lactobacillus plantarum</a:t>
            </a:r>
            <a:r>
              <a:rPr b="0" i="0" lang="en" sz="3000" u="none" cap="none" strike="noStrike">
                <a:solidFill>
                  <a:srgbClr val="000000"/>
                </a:solidFill>
                <a:latin typeface="Calibri"/>
                <a:ea typeface="Calibri"/>
                <a:cs typeface="Calibri"/>
                <a:sym typeface="Calibri"/>
              </a:rPr>
              <a:t> with the plasmid to express CHDH and BADH to convert choline into betaine.</a:t>
            </a:r>
            <a:endParaRPr b="0" i="0" sz="3000" u="none" cap="none" strike="noStrike">
              <a:solidFill>
                <a:srgbClr val="000000"/>
              </a:solidFill>
              <a:latin typeface="Calibri"/>
              <a:ea typeface="Calibri"/>
              <a:cs typeface="Calibri"/>
              <a:sym typeface="Calibri"/>
            </a:endParaRPr>
          </a:p>
          <a:p>
            <a:pPr indent="-419100" lvl="0" marL="457200" marR="0" rtl="0" algn="l">
              <a:lnSpc>
                <a:spcPct val="100000"/>
              </a:lnSpc>
              <a:spcBef>
                <a:spcPts val="0"/>
              </a:spcBef>
              <a:spcAft>
                <a:spcPts val="0"/>
              </a:spcAft>
              <a:buClr>
                <a:srgbClr val="000000"/>
              </a:buClr>
              <a:buSzPts val="3000"/>
              <a:buFont typeface="Calibri"/>
              <a:buChar char="●"/>
            </a:pPr>
            <a:r>
              <a:rPr b="0" i="0" lang="en" sz="3000" u="none" cap="none" strike="noStrike">
                <a:solidFill>
                  <a:srgbClr val="000000"/>
                </a:solidFill>
                <a:latin typeface="Calibri"/>
                <a:ea typeface="Calibri"/>
                <a:cs typeface="Calibri"/>
                <a:sym typeface="Calibri"/>
              </a:rPr>
              <a:t>Quantify choline degradation/betaine production.</a:t>
            </a:r>
            <a:endParaRPr b="0" i="0" sz="3000" u="none" cap="none" strike="noStrike">
              <a:solidFill>
                <a:srgbClr val="000000"/>
              </a:solidFill>
              <a:latin typeface="Calibri"/>
              <a:ea typeface="Calibri"/>
              <a:cs typeface="Calibri"/>
              <a:sym typeface="Calibri"/>
            </a:endParaRPr>
          </a:p>
          <a:p>
            <a:pPr indent="-419100" lvl="0" marL="457200" marR="0" rtl="0" algn="l">
              <a:lnSpc>
                <a:spcPct val="100000"/>
              </a:lnSpc>
              <a:spcBef>
                <a:spcPts val="0"/>
              </a:spcBef>
              <a:spcAft>
                <a:spcPts val="0"/>
              </a:spcAft>
              <a:buClr>
                <a:srgbClr val="000000"/>
              </a:buClr>
              <a:buSzPts val="3000"/>
              <a:buFont typeface="Calibri"/>
              <a:buChar char="●"/>
            </a:pPr>
            <a:r>
              <a:rPr b="0" i="0" lang="en" sz="3000" u="none" cap="none" strike="noStrike">
                <a:solidFill>
                  <a:srgbClr val="000000"/>
                </a:solidFill>
                <a:latin typeface="Calibri"/>
                <a:ea typeface="Calibri"/>
                <a:cs typeface="Calibri"/>
                <a:sym typeface="Calibri"/>
              </a:rPr>
              <a:t>Use software/hardware dry lab models to show the kinetics and expected results of the probiotic system.</a:t>
            </a:r>
            <a:endParaRPr b="0" i="0" sz="3000" u="none" cap="none" strike="noStrike">
              <a:solidFill>
                <a:srgbClr val="000000"/>
              </a:solidFill>
              <a:latin typeface="Calibri"/>
              <a:ea typeface="Calibri"/>
              <a:cs typeface="Calibri"/>
              <a:sym typeface="Calibri"/>
            </a:endParaRPr>
          </a:p>
          <a:p>
            <a:pPr indent="-419100" lvl="0" marL="457200" marR="0" rtl="0" algn="l">
              <a:lnSpc>
                <a:spcPct val="100000"/>
              </a:lnSpc>
              <a:spcBef>
                <a:spcPts val="0"/>
              </a:spcBef>
              <a:spcAft>
                <a:spcPts val="0"/>
              </a:spcAft>
              <a:buClr>
                <a:srgbClr val="000000"/>
              </a:buClr>
              <a:buSzPts val="3000"/>
              <a:buFont typeface="Calibri"/>
              <a:buChar char="●"/>
            </a:pPr>
            <a:r>
              <a:rPr b="0" i="0" lang="en" sz="3000" u="none" cap="none" strike="noStrike">
                <a:solidFill>
                  <a:srgbClr val="000000"/>
                </a:solidFill>
                <a:latin typeface="Calibri"/>
                <a:ea typeface="Calibri"/>
                <a:cs typeface="Calibri"/>
                <a:sym typeface="Calibri"/>
              </a:rPr>
              <a:t>Explore the effect of introducing the probiotic in to the human gut environment, seeing its fitness against gut microbiome competition.</a:t>
            </a:r>
            <a:endParaRPr b="0" i="0" sz="3000" u="none" cap="none" strike="noStrike">
              <a:solidFill>
                <a:srgbClr val="000000"/>
              </a:solidFill>
              <a:latin typeface="Calibri"/>
              <a:ea typeface="Calibri"/>
              <a:cs typeface="Calibri"/>
              <a:sym typeface="Calibri"/>
            </a:endParaRPr>
          </a:p>
        </p:txBody>
      </p:sp>
      <p:sp>
        <p:nvSpPr>
          <p:cNvPr id="62" name="Google Shape;62;g1efd191b55a_0_0"/>
          <p:cNvSpPr txBox="1"/>
          <p:nvPr/>
        </p:nvSpPr>
        <p:spPr>
          <a:xfrm>
            <a:off x="32607225" y="10084925"/>
            <a:ext cx="4192500" cy="8256000"/>
          </a:xfrm>
          <a:prstGeom prst="rect">
            <a:avLst/>
          </a:prstGeom>
          <a:noFill/>
          <a:ln cap="flat" cmpd="sng" w="9525">
            <a:solidFill>
              <a:srgbClr val="000000"/>
            </a:solidFill>
            <a:prstDash val="solid"/>
            <a:round/>
            <a:headEnd len="sm" w="sm" type="none"/>
            <a:tailEnd len="sm" w="sm" type="none"/>
          </a:ln>
        </p:spPr>
        <p:txBody>
          <a:bodyPr anchorCtr="0" anchor="t" bIns="58500" lIns="58500" spcFirstLastPara="1" rIns="58500" wrap="square" tIns="58500">
            <a:noAutofit/>
          </a:bodyPr>
          <a:lstStyle/>
          <a:p>
            <a:pPr indent="0" lvl="0" marL="0" marR="0" rtl="0" algn="ctr">
              <a:lnSpc>
                <a:spcPct val="100000"/>
              </a:lnSpc>
              <a:spcBef>
                <a:spcPts val="0"/>
              </a:spcBef>
              <a:spcAft>
                <a:spcPts val="0"/>
              </a:spcAft>
              <a:buClr>
                <a:srgbClr val="000000"/>
              </a:buClr>
              <a:buSzPts val="3200"/>
              <a:buFont typeface="Arial"/>
              <a:buNone/>
            </a:pPr>
            <a:r>
              <a:rPr b="1" i="0" lang="en" sz="2800" u="none" cap="none" strike="noStrike">
                <a:solidFill>
                  <a:srgbClr val="000000"/>
                </a:solidFill>
                <a:latin typeface="Arial"/>
                <a:ea typeface="Arial"/>
                <a:cs typeface="Arial"/>
                <a:sym typeface="Arial"/>
              </a:rPr>
              <a:t>References and acknowledgements</a:t>
            </a:r>
            <a:endParaRPr b="1" i="0" sz="28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804"/>
              <a:buFont typeface="Arial"/>
              <a:buNone/>
            </a:pPr>
            <a:r>
              <a:rPr b="0" i="0" lang="en" sz="2804" u="none" cap="none" strike="noStrike">
                <a:solidFill>
                  <a:srgbClr val="000000"/>
                </a:solidFill>
                <a:latin typeface="Calibri"/>
                <a:ea typeface="Calibri"/>
                <a:cs typeface="Calibri"/>
                <a:sym typeface="Calibri"/>
              </a:rPr>
              <a:t>   QR Code for References:</a:t>
            </a:r>
            <a:endParaRPr b="0" i="0" sz="2804" u="none" cap="none" strike="noStrike">
              <a:solidFill>
                <a:srgbClr val="000000"/>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2304"/>
              <a:buFont typeface="Arial"/>
              <a:buNone/>
            </a:pPr>
            <a:r>
              <a:t/>
            </a:r>
            <a:endParaRPr b="0" i="0" sz="2804" u="none" cap="none" strike="noStrike">
              <a:solidFill>
                <a:srgbClr val="000000"/>
              </a:solidFill>
              <a:latin typeface="Calibri"/>
              <a:ea typeface="Calibri"/>
              <a:cs typeface="Calibri"/>
              <a:sym typeface="Calibri"/>
            </a:endParaRPr>
          </a:p>
          <a:p>
            <a:pPr indent="0" lvl="0" marL="292608" marR="0" rtl="0" algn="l">
              <a:lnSpc>
                <a:spcPct val="100000"/>
              </a:lnSpc>
              <a:spcBef>
                <a:spcPts val="0"/>
              </a:spcBef>
              <a:spcAft>
                <a:spcPts val="0"/>
              </a:spcAft>
              <a:buClr>
                <a:srgbClr val="000000"/>
              </a:buClr>
              <a:buSzPts val="2304"/>
              <a:buFont typeface="Arial"/>
              <a:buNone/>
            </a:pPr>
            <a:r>
              <a:t/>
            </a:r>
            <a:endParaRPr b="0" i="0" sz="2804" u="none" cap="none" strike="noStrike">
              <a:solidFill>
                <a:srgbClr val="000000"/>
              </a:solidFill>
              <a:latin typeface="Calibri"/>
              <a:ea typeface="Calibri"/>
              <a:cs typeface="Calibri"/>
              <a:sym typeface="Calibri"/>
            </a:endParaRPr>
          </a:p>
          <a:p>
            <a:pPr indent="0" lvl="0" marL="292608" marR="0" rtl="0" algn="l">
              <a:lnSpc>
                <a:spcPct val="100000"/>
              </a:lnSpc>
              <a:spcBef>
                <a:spcPts val="0"/>
              </a:spcBef>
              <a:spcAft>
                <a:spcPts val="0"/>
              </a:spcAft>
              <a:buClr>
                <a:srgbClr val="000000"/>
              </a:buClr>
              <a:buSzPts val="2304"/>
              <a:buFont typeface="Arial"/>
              <a:buNone/>
            </a:pPr>
            <a:r>
              <a:t/>
            </a:r>
            <a:endParaRPr b="0" i="0" sz="2804" u="none" cap="none" strike="noStrike">
              <a:solidFill>
                <a:srgbClr val="000000"/>
              </a:solidFill>
              <a:latin typeface="Calibri"/>
              <a:ea typeface="Calibri"/>
              <a:cs typeface="Calibri"/>
              <a:sym typeface="Calibri"/>
            </a:endParaRPr>
          </a:p>
          <a:p>
            <a:pPr indent="0" lvl="0" marL="292608" marR="0" rtl="0" algn="l">
              <a:lnSpc>
                <a:spcPct val="100000"/>
              </a:lnSpc>
              <a:spcBef>
                <a:spcPts val="0"/>
              </a:spcBef>
              <a:spcAft>
                <a:spcPts val="0"/>
              </a:spcAft>
              <a:buClr>
                <a:srgbClr val="000000"/>
              </a:buClr>
              <a:buSzPts val="2304"/>
              <a:buFont typeface="Arial"/>
              <a:buNone/>
            </a:pPr>
            <a:r>
              <a:t/>
            </a:r>
            <a:endParaRPr b="0" i="0" sz="2804" u="none" cap="none" strike="noStrike">
              <a:solidFill>
                <a:srgbClr val="000000"/>
              </a:solidFill>
              <a:latin typeface="Calibri"/>
              <a:ea typeface="Calibri"/>
              <a:cs typeface="Calibri"/>
              <a:sym typeface="Calibri"/>
            </a:endParaRPr>
          </a:p>
          <a:p>
            <a:pPr indent="0" lvl="0" marL="292608" marR="0" rtl="0" algn="l">
              <a:lnSpc>
                <a:spcPct val="100000"/>
              </a:lnSpc>
              <a:spcBef>
                <a:spcPts val="0"/>
              </a:spcBef>
              <a:spcAft>
                <a:spcPts val="0"/>
              </a:spcAft>
              <a:buClr>
                <a:srgbClr val="000000"/>
              </a:buClr>
              <a:buSzPts val="2304"/>
              <a:buFont typeface="Arial"/>
              <a:buNone/>
            </a:pPr>
            <a:r>
              <a:t/>
            </a:r>
            <a:endParaRPr b="0" i="0" sz="2804" u="none" cap="none" strike="noStrike">
              <a:solidFill>
                <a:srgbClr val="000000"/>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2304"/>
              <a:buFont typeface="Arial"/>
              <a:buNone/>
            </a:pPr>
            <a:r>
              <a:rPr b="0" i="0" lang="en" sz="2804" u="none" cap="none" strike="noStrike">
                <a:solidFill>
                  <a:srgbClr val="000000"/>
                </a:solidFill>
                <a:latin typeface="Calibri"/>
                <a:ea typeface="Calibri"/>
                <a:cs typeface="Calibri"/>
                <a:sym typeface="Calibri"/>
              </a:rPr>
              <a:t>We’d like to thank our advisor, Mrs. Kate Sharer for guiding and supporting us throughout this whole process. We’d also like to thank Ms. Kelly Teitel for giving us invaluable feedback during this project, helping us modify and improve everything.</a:t>
            </a:r>
            <a:endParaRPr b="0" i="0" sz="2804" u="none" cap="none" strike="noStrike">
              <a:solidFill>
                <a:srgbClr val="000000"/>
              </a:solidFill>
              <a:latin typeface="Calibri"/>
              <a:ea typeface="Calibri"/>
              <a:cs typeface="Calibri"/>
              <a:sym typeface="Calibri"/>
            </a:endParaRPr>
          </a:p>
        </p:txBody>
      </p:sp>
      <p:sp>
        <p:nvSpPr>
          <p:cNvPr id="63" name="Google Shape;63;g1efd191b55a_0_0"/>
          <p:cNvSpPr txBox="1"/>
          <p:nvPr/>
        </p:nvSpPr>
        <p:spPr>
          <a:xfrm>
            <a:off x="9714900" y="496875"/>
            <a:ext cx="27262200" cy="1851000"/>
          </a:xfrm>
          <a:prstGeom prst="rect">
            <a:avLst/>
          </a:prstGeom>
          <a:noFill/>
          <a:ln>
            <a:noFill/>
          </a:ln>
        </p:spPr>
        <p:txBody>
          <a:bodyPr anchorCtr="0" anchor="ctr" bIns="14275" lIns="14275" spcFirstLastPara="1" rIns="14275" wrap="square" tIns="14275">
            <a:noAutofit/>
          </a:bodyPr>
          <a:lstStyle/>
          <a:p>
            <a:pPr indent="0" lvl="0" marL="0" marR="0" rtl="0" algn="ctr">
              <a:lnSpc>
                <a:spcPct val="100000"/>
              </a:lnSpc>
              <a:spcBef>
                <a:spcPts val="0"/>
              </a:spcBef>
              <a:spcAft>
                <a:spcPts val="0"/>
              </a:spcAft>
              <a:buClr>
                <a:srgbClr val="000000"/>
              </a:buClr>
              <a:buSzPts val="1100"/>
              <a:buFont typeface="Arial"/>
              <a:buNone/>
            </a:pPr>
            <a:r>
              <a:rPr b="1" i="0" lang="en" sz="3500" u="none" cap="none" strike="noStrike">
                <a:solidFill>
                  <a:srgbClr val="000000"/>
                </a:solidFill>
                <a:latin typeface="Arial"/>
                <a:ea typeface="Arial"/>
                <a:cs typeface="Arial"/>
                <a:sym typeface="Arial"/>
              </a:rPr>
              <a:t>Genetically Engineering </a:t>
            </a:r>
            <a:r>
              <a:rPr b="1" i="1" lang="en" sz="3500" u="none" cap="none" strike="noStrike">
                <a:solidFill>
                  <a:srgbClr val="000000"/>
                </a:solidFill>
                <a:latin typeface="Arial"/>
                <a:ea typeface="Arial"/>
                <a:cs typeface="Arial"/>
                <a:sym typeface="Arial"/>
              </a:rPr>
              <a:t>Lactobacillus plantarum</a:t>
            </a:r>
            <a:r>
              <a:rPr b="1" i="0" lang="en" sz="3500" u="none" cap="none" strike="noStrike">
                <a:solidFill>
                  <a:srgbClr val="000000"/>
                </a:solidFill>
                <a:latin typeface="Arial"/>
                <a:ea typeface="Arial"/>
                <a:cs typeface="Arial"/>
                <a:sym typeface="Arial"/>
              </a:rPr>
              <a:t> Probiotic for Atherosclerosis Plaque Prevention</a:t>
            </a:r>
            <a:endParaRPr b="1" i="0" sz="35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906"/>
              <a:buFont typeface="Arial"/>
              <a:buNone/>
            </a:pPr>
            <a:r>
              <a:rPr b="0" i="0" lang="en" sz="3500" u="none" cap="none" strike="noStrike">
                <a:solidFill>
                  <a:srgbClr val="000000"/>
                </a:solidFill>
                <a:latin typeface="Arial"/>
                <a:ea typeface="Arial"/>
                <a:cs typeface="Arial"/>
                <a:sym typeface="Arial"/>
              </a:rPr>
              <a:t>Aamir Motiwala, Hannah Park, Sarah Jiang, Nayesha Tamhaney, Ahaan Velaga, </a:t>
            </a:r>
            <a:r>
              <a:rPr lang="en" sz="3500">
                <a:solidFill>
                  <a:schemeClr val="dk1"/>
                </a:solidFill>
              </a:rPr>
              <a:t>Ribhav Jha,</a:t>
            </a:r>
            <a:r>
              <a:rPr b="0" i="0" lang="en" sz="3500" u="none" cap="none" strike="noStrike">
                <a:solidFill>
                  <a:srgbClr val="000000"/>
                </a:solidFill>
                <a:latin typeface="Arial"/>
                <a:ea typeface="Arial"/>
                <a:cs typeface="Arial"/>
                <a:sym typeface="Arial"/>
              </a:rPr>
              <a:t> Esther Hong, Saniha Shankar, Akshay Chenna, Priyanka Bose, Alikarim Mithwani, Mrs. Catherine Sharer, Ms. Kelly Teitel (MIT)</a:t>
            </a:r>
            <a:endParaRPr b="0" i="0" sz="35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906"/>
              <a:buFont typeface="Arial"/>
              <a:buNone/>
            </a:pPr>
            <a:r>
              <a:rPr b="0" i="0" lang="en" sz="3500" u="none" cap="none" strike="noStrike">
                <a:solidFill>
                  <a:srgbClr val="000000"/>
                </a:solidFill>
                <a:latin typeface="Arial"/>
                <a:ea typeface="Arial"/>
                <a:cs typeface="Arial"/>
                <a:sym typeface="Arial"/>
              </a:rPr>
              <a:t>Lambert High School, Suwanee, Georgia, USA</a:t>
            </a:r>
            <a:endParaRPr b="0" i="0" sz="3500" u="none" cap="none" strike="noStrike">
              <a:solidFill>
                <a:srgbClr val="000000"/>
              </a:solidFill>
              <a:latin typeface="Arial"/>
              <a:ea typeface="Arial"/>
              <a:cs typeface="Arial"/>
              <a:sym typeface="Arial"/>
            </a:endParaRPr>
          </a:p>
        </p:txBody>
      </p:sp>
      <p:pic>
        <p:nvPicPr>
          <p:cNvPr id="64" name="Google Shape;64;g1efd191b55a_0_0" title="frame.png"/>
          <p:cNvPicPr preferRelativeResize="0"/>
          <p:nvPr/>
        </p:nvPicPr>
        <p:blipFill rotWithShape="1">
          <a:blip r:embed="rId9">
            <a:alphaModFix/>
          </a:blip>
          <a:srcRect b="9168" l="11740" r="10607" t="10049"/>
          <a:stretch/>
        </p:blipFill>
        <p:spPr>
          <a:xfrm>
            <a:off x="33612302" y="11575300"/>
            <a:ext cx="1836800" cy="1911011"/>
          </a:xfrm>
          <a:prstGeom prst="rect">
            <a:avLst/>
          </a:prstGeom>
          <a:noFill/>
          <a:ln>
            <a:noFill/>
          </a:ln>
        </p:spPr>
      </p:pic>
      <p:sp>
        <p:nvSpPr>
          <p:cNvPr id="65" name="Google Shape;65;g1efd191b55a_0_0"/>
          <p:cNvSpPr txBox="1"/>
          <p:nvPr/>
        </p:nvSpPr>
        <p:spPr>
          <a:xfrm>
            <a:off x="10607750" y="2648163"/>
            <a:ext cx="12970500" cy="8258100"/>
          </a:xfrm>
          <a:prstGeom prst="rect">
            <a:avLst/>
          </a:prstGeom>
          <a:noFill/>
          <a:ln cap="flat" cmpd="sng" w="9525">
            <a:solidFill>
              <a:schemeClr val="dk1"/>
            </a:solidFill>
            <a:prstDash val="solid"/>
            <a:round/>
            <a:headEnd len="sm" w="sm" type="none"/>
            <a:tailEnd len="sm" w="sm" type="none"/>
          </a:ln>
        </p:spPr>
        <p:txBody>
          <a:bodyPr anchorCtr="0" anchor="ctr" bIns="58500" lIns="58500" spcFirstLastPara="1" rIns="58500" wrap="square" tIns="58500">
            <a:noAutofit/>
          </a:bodyPr>
          <a:lstStyle/>
          <a:p>
            <a:pPr indent="0" lvl="0" marL="0" marR="0" rtl="0" algn="ctr">
              <a:lnSpc>
                <a:spcPct val="100000"/>
              </a:lnSpc>
              <a:spcBef>
                <a:spcPts val="0"/>
              </a:spcBef>
              <a:spcAft>
                <a:spcPts val="0"/>
              </a:spcAft>
              <a:buClr>
                <a:srgbClr val="000000"/>
              </a:buClr>
              <a:buSzPts val="3200"/>
              <a:buFont typeface="Arial"/>
              <a:buNone/>
            </a:pPr>
            <a:r>
              <a:t/>
            </a:r>
            <a:endParaRPr b="1" i="0" sz="32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3200"/>
              <a:buFont typeface="Arial"/>
              <a:buNone/>
            </a:pPr>
            <a:r>
              <a:t/>
            </a:r>
            <a:endParaRPr b="1" i="0" sz="32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3200"/>
              <a:buFont typeface="Arial"/>
              <a:buNone/>
            </a:pPr>
            <a:r>
              <a:t/>
            </a:r>
            <a:endParaRPr b="1" i="0" sz="32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3200"/>
              <a:buFont typeface="Arial"/>
              <a:buNone/>
            </a:pPr>
            <a:r>
              <a:t/>
            </a:r>
            <a:endParaRPr b="1" i="0" sz="32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3200"/>
              <a:buFont typeface="Arial"/>
              <a:buNone/>
            </a:pPr>
            <a:r>
              <a:t/>
            </a:r>
            <a:endParaRPr b="1" i="0" sz="32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800"/>
              <a:buFont typeface="Arial"/>
              <a:buNone/>
            </a:pPr>
            <a:r>
              <a:t/>
            </a:r>
            <a:endParaRPr b="0" i="1" sz="2800" u="none" cap="none" strike="noStrike">
              <a:solidFill>
                <a:srgbClr val="000000"/>
              </a:solidFill>
              <a:latin typeface="Arial"/>
              <a:ea typeface="Arial"/>
              <a:cs typeface="Arial"/>
              <a:sym typeface="Arial"/>
            </a:endParaRPr>
          </a:p>
        </p:txBody>
      </p:sp>
      <p:sp>
        <p:nvSpPr>
          <p:cNvPr id="66" name="Google Shape;66;g1efd191b55a_0_0"/>
          <p:cNvSpPr txBox="1"/>
          <p:nvPr/>
        </p:nvSpPr>
        <p:spPr>
          <a:xfrm>
            <a:off x="18310150" y="2800700"/>
            <a:ext cx="5064000" cy="1908600"/>
          </a:xfrm>
          <a:prstGeom prst="rect">
            <a:avLst/>
          </a:prstGeom>
          <a:noFill/>
          <a:ln>
            <a:noFill/>
          </a:ln>
        </p:spPr>
        <p:txBody>
          <a:bodyPr anchorCtr="0" anchor="t" bIns="91425" lIns="91425" spcFirstLastPara="1" rIns="91425" wrap="square" tIns="91425">
            <a:spAutoFit/>
          </a:bodyPr>
          <a:lstStyle/>
          <a:p>
            <a:pPr indent="0" lvl="0" marL="0" marR="0" rtl="0" algn="just">
              <a:lnSpc>
                <a:spcPct val="100000"/>
              </a:lnSpc>
              <a:spcBef>
                <a:spcPts val="0"/>
              </a:spcBef>
              <a:spcAft>
                <a:spcPts val="0"/>
              </a:spcAft>
              <a:buClr>
                <a:srgbClr val="000000"/>
              </a:buClr>
              <a:buSzPts val="2800"/>
              <a:buFont typeface="Arial"/>
              <a:buNone/>
            </a:pPr>
            <a:r>
              <a:rPr b="1" i="0" lang="en" sz="2800" u="none" cap="none" strike="noStrike">
                <a:solidFill>
                  <a:srgbClr val="FF97CB"/>
                </a:solidFill>
                <a:latin typeface="Arial"/>
                <a:ea typeface="Arial"/>
                <a:cs typeface="Arial"/>
                <a:sym typeface="Arial"/>
              </a:rPr>
              <a:t>Figure C.</a:t>
            </a:r>
            <a:endParaRPr b="1" i="0" sz="2800" u="none" cap="none" strike="noStrike">
              <a:solidFill>
                <a:srgbClr val="FF97CB"/>
              </a:solidFill>
              <a:latin typeface="Arial"/>
              <a:ea typeface="Arial"/>
              <a:cs typeface="Arial"/>
              <a:sym typeface="Arial"/>
            </a:endParaRPr>
          </a:p>
          <a:p>
            <a:pPr indent="0" lvl="0" marL="0" marR="0" rtl="0" algn="just">
              <a:lnSpc>
                <a:spcPct val="100000"/>
              </a:lnSpc>
              <a:spcBef>
                <a:spcPts val="0"/>
              </a:spcBef>
              <a:spcAft>
                <a:spcPts val="0"/>
              </a:spcAft>
              <a:buClr>
                <a:srgbClr val="000000"/>
              </a:buClr>
              <a:buSzPts val="2800"/>
              <a:buFont typeface="Arial"/>
              <a:buNone/>
            </a:pPr>
            <a:r>
              <a:rPr b="1" i="0" lang="en" sz="2800" u="none" cap="none" strike="noStrike">
                <a:solidFill>
                  <a:schemeClr val="dk1"/>
                </a:solidFill>
                <a:latin typeface="Calibri"/>
                <a:ea typeface="Calibri"/>
                <a:cs typeface="Calibri"/>
                <a:sym typeface="Calibri"/>
              </a:rPr>
              <a:t>Our plasmid design, intended to express CHDH and BADH in </a:t>
            </a:r>
            <a:r>
              <a:rPr b="1" i="1" lang="en" sz="2800" u="none" cap="none" strike="noStrike">
                <a:solidFill>
                  <a:schemeClr val="dk1"/>
                </a:solidFill>
                <a:latin typeface="Calibri"/>
                <a:ea typeface="Calibri"/>
                <a:cs typeface="Calibri"/>
                <a:sym typeface="Calibri"/>
              </a:rPr>
              <a:t>Lactobacillus.</a:t>
            </a:r>
            <a:endParaRPr b="0" i="0" sz="2800" u="none" cap="none" strike="noStrike">
              <a:solidFill>
                <a:srgbClr val="000000"/>
              </a:solidFill>
              <a:latin typeface="Calibri"/>
              <a:ea typeface="Calibri"/>
              <a:cs typeface="Calibri"/>
              <a:sym typeface="Calibri"/>
            </a:endParaRPr>
          </a:p>
        </p:txBody>
      </p:sp>
      <p:sp>
        <p:nvSpPr>
          <p:cNvPr id="67" name="Google Shape;67;g1efd191b55a_0_0"/>
          <p:cNvSpPr txBox="1"/>
          <p:nvPr/>
        </p:nvSpPr>
        <p:spPr>
          <a:xfrm>
            <a:off x="1356850" y="11430000"/>
            <a:ext cx="9414900" cy="7343400"/>
          </a:xfrm>
          <a:prstGeom prst="rect">
            <a:avLst/>
          </a:prstGeom>
          <a:noFill/>
          <a:ln cap="flat" cmpd="sng" w="9525">
            <a:solidFill>
              <a:srgbClr val="000000"/>
            </a:solidFill>
            <a:prstDash val="solid"/>
            <a:round/>
            <a:headEnd len="sm" w="sm" type="none"/>
            <a:tailEnd len="sm" w="sm" type="none"/>
          </a:ln>
        </p:spPr>
        <p:txBody>
          <a:bodyPr anchorCtr="0" anchor="ctr" bIns="58500" lIns="58500" spcFirstLastPara="1" rIns="58500" wrap="square" tIns="58500">
            <a:normAutofit/>
          </a:bodyPr>
          <a:lstStyle/>
          <a:p>
            <a:pPr indent="0" lvl="0" marL="0" marR="0" rtl="0" algn="l">
              <a:lnSpc>
                <a:spcPct val="100000"/>
              </a:lnSpc>
              <a:spcBef>
                <a:spcPts val="0"/>
              </a:spcBef>
              <a:spcAft>
                <a:spcPts val="0"/>
              </a:spcAft>
              <a:buClr>
                <a:srgbClr val="000000"/>
              </a:buClr>
              <a:buSzPts val="2800"/>
              <a:buFont typeface="Arial"/>
              <a:buNone/>
            </a:pPr>
            <a:r>
              <a:t/>
            </a:r>
            <a:endParaRPr b="0" i="0" sz="2800" u="none" cap="none" strike="noStrike">
              <a:solidFill>
                <a:srgbClr val="000000"/>
              </a:solidFill>
              <a:latin typeface="Calibri"/>
              <a:ea typeface="Calibri"/>
              <a:cs typeface="Calibri"/>
              <a:sym typeface="Calibri"/>
            </a:endParaRPr>
          </a:p>
        </p:txBody>
      </p:sp>
      <p:sp>
        <p:nvSpPr>
          <p:cNvPr id="68" name="Google Shape;68;g1efd191b55a_0_0"/>
          <p:cNvSpPr txBox="1"/>
          <p:nvPr/>
        </p:nvSpPr>
        <p:spPr>
          <a:xfrm>
            <a:off x="6579200" y="14818050"/>
            <a:ext cx="4192500" cy="3558600"/>
          </a:xfrm>
          <a:prstGeom prst="rect">
            <a:avLst/>
          </a:prstGeom>
          <a:noFill/>
          <a:ln>
            <a:noFill/>
          </a:ln>
        </p:spPr>
        <p:txBody>
          <a:bodyPr anchorCtr="0" anchor="t" bIns="91425" lIns="91425" spcFirstLastPara="1" rIns="91425" wrap="square" tIns="91425">
            <a:noAutofit/>
          </a:bodyPr>
          <a:lstStyle/>
          <a:p>
            <a:pPr indent="0" lvl="0" marL="0" marR="0" rtl="0" algn="just">
              <a:lnSpc>
                <a:spcPct val="100000"/>
              </a:lnSpc>
              <a:spcBef>
                <a:spcPts val="0"/>
              </a:spcBef>
              <a:spcAft>
                <a:spcPts val="0"/>
              </a:spcAft>
              <a:buClr>
                <a:srgbClr val="000000"/>
              </a:buClr>
              <a:buSzPts val="2800"/>
              <a:buFont typeface="Arial"/>
              <a:buNone/>
            </a:pPr>
            <a:r>
              <a:rPr b="1" i="0" lang="en" sz="2800" u="none" cap="none" strike="noStrike">
                <a:solidFill>
                  <a:srgbClr val="FF0000"/>
                </a:solidFill>
                <a:latin typeface="Arial"/>
                <a:ea typeface="Arial"/>
                <a:cs typeface="Arial"/>
                <a:sym typeface="Arial"/>
              </a:rPr>
              <a:t>Figure A.</a:t>
            </a:r>
            <a:r>
              <a:rPr b="1" i="0" lang="en" sz="2800" u="none" cap="none" strike="noStrike">
                <a:solidFill>
                  <a:schemeClr val="dk1"/>
                </a:solidFill>
                <a:latin typeface="Arial"/>
                <a:ea typeface="Arial"/>
                <a:cs typeface="Arial"/>
                <a:sym typeface="Arial"/>
              </a:rPr>
              <a:t> </a:t>
            </a:r>
            <a:r>
              <a:rPr b="0" i="0" lang="en" sz="2800" u="none" cap="none" strike="noStrike">
                <a:solidFill>
                  <a:schemeClr val="dk1"/>
                </a:solidFill>
                <a:latin typeface="Calibri"/>
                <a:ea typeface="Calibri"/>
                <a:cs typeface="Calibri"/>
                <a:sym typeface="Calibri"/>
              </a:rPr>
              <a:t>Metabolic pathway where choline is converted to TMA and TMAO by gut microbiota, causing atherosclerosis.</a:t>
            </a:r>
            <a:endParaRPr b="0" i="0" sz="2800" u="none" cap="none" strike="noStrike">
              <a:solidFill>
                <a:schemeClr val="dk1"/>
              </a:solidFill>
              <a:latin typeface="Calibri"/>
              <a:ea typeface="Calibri"/>
              <a:cs typeface="Calibri"/>
              <a:sym typeface="Calibri"/>
            </a:endParaRPr>
          </a:p>
          <a:p>
            <a:pPr indent="0" lvl="0" marL="0" marR="0" rtl="0" algn="just">
              <a:lnSpc>
                <a:spcPct val="100000"/>
              </a:lnSpc>
              <a:spcBef>
                <a:spcPts val="0"/>
              </a:spcBef>
              <a:spcAft>
                <a:spcPts val="0"/>
              </a:spcAft>
              <a:buClr>
                <a:srgbClr val="000000"/>
              </a:buClr>
              <a:buSzPts val="2800"/>
              <a:buFont typeface="Arial"/>
              <a:buNone/>
            </a:pPr>
            <a:r>
              <a:rPr b="1" i="0" lang="en" sz="2800" u="none" cap="none" strike="noStrike">
                <a:solidFill>
                  <a:srgbClr val="FF0000"/>
                </a:solidFill>
                <a:latin typeface="Arial"/>
                <a:ea typeface="Arial"/>
                <a:cs typeface="Arial"/>
                <a:sym typeface="Arial"/>
              </a:rPr>
              <a:t>Figure B.</a:t>
            </a:r>
            <a:r>
              <a:rPr b="0" i="0" lang="en" sz="2800" u="none" cap="none" strike="noStrike">
                <a:solidFill>
                  <a:srgbClr val="FF0000"/>
                </a:solidFill>
                <a:latin typeface="Arial"/>
                <a:ea typeface="Arial"/>
                <a:cs typeface="Arial"/>
                <a:sym typeface="Arial"/>
              </a:rPr>
              <a:t> </a:t>
            </a:r>
            <a:r>
              <a:rPr b="0" i="0" lang="en" sz="2800" u="none" cap="none" strike="noStrike">
                <a:solidFill>
                  <a:schemeClr val="dk1"/>
                </a:solidFill>
                <a:latin typeface="Calibri"/>
                <a:ea typeface="Calibri"/>
                <a:cs typeface="Calibri"/>
                <a:sym typeface="Calibri"/>
              </a:rPr>
              <a:t>Shows natural choline pathway with and without probiotic.</a:t>
            </a:r>
            <a:endParaRPr b="0" i="0" sz="2800" u="none" cap="none" strike="noStrike">
              <a:solidFill>
                <a:schemeClr val="dk1"/>
              </a:solidFill>
              <a:latin typeface="Calibri"/>
              <a:ea typeface="Calibri"/>
              <a:cs typeface="Calibri"/>
              <a:sym typeface="Calibri"/>
            </a:endParaRPr>
          </a:p>
        </p:txBody>
      </p:sp>
      <p:sp>
        <p:nvSpPr>
          <p:cNvPr id="69" name="Google Shape;69;g1efd191b55a_0_0"/>
          <p:cNvSpPr txBox="1"/>
          <p:nvPr/>
        </p:nvSpPr>
        <p:spPr>
          <a:xfrm>
            <a:off x="11099275" y="11112500"/>
            <a:ext cx="12478800" cy="7631100"/>
          </a:xfrm>
          <a:prstGeom prst="rect">
            <a:avLst/>
          </a:prstGeom>
          <a:noFill/>
          <a:ln cap="flat" cmpd="sng" w="9525">
            <a:solidFill>
              <a:schemeClr val="dk1"/>
            </a:solidFill>
            <a:prstDash val="solid"/>
            <a:round/>
            <a:headEnd len="sm" w="sm" type="none"/>
            <a:tailEnd len="sm" w="sm" type="none"/>
          </a:ln>
        </p:spPr>
        <p:txBody>
          <a:bodyPr anchorCtr="0" anchor="ctr" bIns="58500" lIns="58500" spcFirstLastPara="1" rIns="58500" wrap="square" tIns="58500">
            <a:noAutofit/>
          </a:bodyPr>
          <a:lstStyle/>
          <a:p>
            <a:pPr indent="0" lvl="0" marL="0" marR="0" rtl="0" algn="ctr">
              <a:lnSpc>
                <a:spcPct val="100000"/>
              </a:lnSpc>
              <a:spcBef>
                <a:spcPts val="0"/>
              </a:spcBef>
              <a:spcAft>
                <a:spcPts val="0"/>
              </a:spcAft>
              <a:buClr>
                <a:srgbClr val="000000"/>
              </a:buClr>
              <a:buSzPts val="2800"/>
              <a:buFont typeface="Arial"/>
              <a:buNone/>
            </a:pPr>
            <a:r>
              <a:rPr b="1" i="0" lang="en" sz="2800" u="none" cap="none" strike="noStrike">
                <a:solidFill>
                  <a:srgbClr val="000000"/>
                </a:solidFill>
                <a:latin typeface="Arial"/>
                <a:ea typeface="Arial"/>
                <a:cs typeface="Arial"/>
                <a:sym typeface="Arial"/>
              </a:rPr>
              <a:t>Plasmid Detail</a:t>
            </a:r>
            <a:endParaRPr b="1" i="0" sz="2800" u="none" cap="none" strike="noStrike">
              <a:solidFill>
                <a:srgbClr val="000000"/>
              </a:solidFill>
              <a:latin typeface="Arial"/>
              <a:ea typeface="Arial"/>
              <a:cs typeface="Arial"/>
              <a:sym typeface="Arial"/>
            </a:endParaRPr>
          </a:p>
          <a:p>
            <a:pPr indent="-406400" lvl="0" marL="457200" marR="0" rtl="0" algn="just">
              <a:lnSpc>
                <a:spcPct val="100000"/>
              </a:lnSpc>
              <a:spcBef>
                <a:spcPts val="0"/>
              </a:spcBef>
              <a:spcAft>
                <a:spcPts val="0"/>
              </a:spcAft>
              <a:buClr>
                <a:srgbClr val="000000"/>
              </a:buClr>
              <a:buSzPts val="2800"/>
              <a:buFont typeface="Calibri"/>
              <a:buAutoNum type="alphaUcPeriod"/>
            </a:pPr>
            <a:r>
              <a:rPr b="0" i="0" lang="en" sz="2800" u="none" cap="none" strike="noStrike">
                <a:solidFill>
                  <a:srgbClr val="000000"/>
                </a:solidFill>
                <a:latin typeface="Calibri"/>
                <a:ea typeface="Calibri"/>
                <a:cs typeface="Calibri"/>
                <a:sym typeface="Calibri"/>
              </a:rPr>
              <a:t>The </a:t>
            </a:r>
            <a:r>
              <a:rPr b="1" i="0" lang="en" sz="2800" u="none" cap="none" strike="noStrike">
                <a:solidFill>
                  <a:srgbClr val="993265"/>
                </a:solidFill>
                <a:latin typeface="Calibri"/>
                <a:ea typeface="Calibri"/>
                <a:cs typeface="Calibri"/>
                <a:sym typeface="Calibri"/>
              </a:rPr>
              <a:t>pSIP403 backbone</a:t>
            </a:r>
            <a:r>
              <a:rPr b="0" i="0" lang="en" sz="2800" u="none" cap="none" strike="noStrike">
                <a:solidFill>
                  <a:srgbClr val="000000"/>
                </a:solidFill>
                <a:latin typeface="Calibri"/>
                <a:ea typeface="Calibri"/>
                <a:cs typeface="Calibri"/>
                <a:sym typeface="Calibri"/>
              </a:rPr>
              <a:t> was acquired from Addgene. pSIP403 has high gene of interest expression in </a:t>
            </a:r>
            <a:r>
              <a:rPr b="0" i="1" lang="en" sz="2800" u="none" cap="none" strike="noStrike">
                <a:solidFill>
                  <a:srgbClr val="000000"/>
                </a:solidFill>
                <a:latin typeface="Calibri"/>
                <a:ea typeface="Calibri"/>
                <a:cs typeface="Calibri"/>
                <a:sym typeface="Calibri"/>
              </a:rPr>
              <a:t>Lactobacillus plantarum </a:t>
            </a:r>
            <a:r>
              <a:rPr b="0" i="0" lang="en" sz="2800" u="none" cap="none" strike="noStrike">
                <a:solidFill>
                  <a:srgbClr val="000000"/>
                </a:solidFill>
                <a:latin typeface="Calibri"/>
                <a:ea typeface="Calibri"/>
                <a:cs typeface="Calibri"/>
                <a:sym typeface="Calibri"/>
              </a:rPr>
              <a:t>and can be used to express CHDH and BADH. This plasmid is inducible; t</a:t>
            </a:r>
            <a:r>
              <a:rPr b="0" i="0" lang="en" sz="2800" u="none" cap="none" strike="noStrike">
                <a:solidFill>
                  <a:srgbClr val="000000"/>
                </a:solidFill>
                <a:latin typeface="Calibri"/>
                <a:ea typeface="Calibri"/>
                <a:cs typeface="Calibri"/>
                <a:sym typeface="Calibri"/>
                <a:extLst>
                  <a:ext uri="http://customooxmlschemas.google.com/">
                    <go:slidesCustomData xmlns:go="http://customooxmlschemas.google.com/" textRoundtripDataId="1"/>
                  </a:ext>
                </a:extLst>
              </a:rPr>
              <a:t>ranscription is “off” and must be turned on.</a:t>
            </a:r>
            <a:endParaRPr b="0" i="0" sz="2800" u="none" cap="none" strike="noStrike">
              <a:solidFill>
                <a:srgbClr val="000000"/>
              </a:solidFill>
              <a:latin typeface="Calibri"/>
              <a:ea typeface="Calibri"/>
              <a:cs typeface="Calibri"/>
              <a:sym typeface="Calibri"/>
            </a:endParaRPr>
          </a:p>
          <a:p>
            <a:pPr indent="-406400" lvl="0" marL="457200" marR="0" rtl="0" algn="just">
              <a:lnSpc>
                <a:spcPct val="100000"/>
              </a:lnSpc>
              <a:spcBef>
                <a:spcPts val="0"/>
              </a:spcBef>
              <a:spcAft>
                <a:spcPts val="0"/>
              </a:spcAft>
              <a:buClr>
                <a:srgbClr val="000000"/>
              </a:buClr>
              <a:buSzPts val="2800"/>
              <a:buFont typeface="Calibri"/>
              <a:buAutoNum type="alphaUcPeriod"/>
            </a:pPr>
            <a:r>
              <a:rPr b="0" i="0" lang="en" sz="2800" u="none" cap="none" strike="noStrike">
                <a:solidFill>
                  <a:srgbClr val="000000"/>
                </a:solidFill>
                <a:latin typeface="Calibri"/>
                <a:ea typeface="Calibri"/>
                <a:cs typeface="Calibri"/>
                <a:sym typeface="Calibri"/>
              </a:rPr>
              <a:t>However, because of the competitive gut microbiome, and to achieve higher, growth-linked expression independent of inducer cost and variability, sppA (the original promoter found in the backbone) was replaced with the </a:t>
            </a:r>
            <a:r>
              <a:rPr b="1" i="0" lang="en" sz="2800" u="none" cap="none" strike="noStrike">
                <a:solidFill>
                  <a:srgbClr val="00CCFF"/>
                </a:solidFill>
                <a:latin typeface="Calibri"/>
                <a:ea typeface="Calibri"/>
                <a:cs typeface="Calibri"/>
                <a:sym typeface="Calibri"/>
              </a:rPr>
              <a:t>PGM promoter</a:t>
            </a:r>
            <a:r>
              <a:rPr b="1" i="0" lang="en" sz="2800" u="none" cap="none" strike="noStrike">
                <a:solidFill>
                  <a:srgbClr val="000000"/>
                </a:solidFill>
                <a:latin typeface="Calibri"/>
                <a:ea typeface="Calibri"/>
                <a:cs typeface="Calibri"/>
                <a:sym typeface="Calibri"/>
              </a:rPr>
              <a:t> </a:t>
            </a:r>
            <a:r>
              <a:rPr b="0" i="0" lang="en" sz="2800" u="none" cap="none" strike="noStrike">
                <a:solidFill>
                  <a:srgbClr val="000000"/>
                </a:solidFill>
                <a:latin typeface="Calibri"/>
                <a:ea typeface="Calibri"/>
                <a:cs typeface="Calibri"/>
                <a:sym typeface="Calibri"/>
              </a:rPr>
              <a:t>from this article: </a:t>
            </a:r>
            <a:r>
              <a:rPr b="0" i="1" lang="en" sz="2800" u="none" cap="none" strike="noStrike">
                <a:solidFill>
                  <a:srgbClr val="000000"/>
                </a:solidFill>
                <a:latin typeface="Calibri"/>
                <a:ea typeface="Calibri"/>
                <a:cs typeface="Calibri"/>
                <a:sym typeface="Calibri"/>
              </a:rPr>
              <a:t>L. plantarum </a:t>
            </a:r>
            <a:r>
              <a:rPr b="0" i="0" lang="en" sz="2800" u="none" cap="none" strike="noStrike">
                <a:solidFill>
                  <a:srgbClr val="000000"/>
                </a:solidFill>
                <a:latin typeface="Calibri"/>
                <a:ea typeface="Calibri"/>
                <a:cs typeface="Calibri"/>
                <a:sym typeface="Calibri"/>
              </a:rPr>
              <a:t>described in the paper </a:t>
            </a:r>
            <a:r>
              <a:rPr b="0" i="1" lang="en" sz="2800" u="none" cap="none" strike="noStrike">
                <a:solidFill>
                  <a:srgbClr val="1B1B1B"/>
                </a:solidFill>
                <a:latin typeface="Calibri"/>
                <a:ea typeface="Calibri"/>
                <a:cs typeface="Calibri"/>
                <a:sym typeface="Calibri"/>
              </a:rPr>
              <a:t>Constitutive expression and cell-surface display of a bacterial β-mannanase in Lactobacillus plantarum. </a:t>
            </a:r>
            <a:r>
              <a:rPr b="0" i="0" lang="en" sz="2800" u="none" cap="none" strike="noStrike">
                <a:solidFill>
                  <a:srgbClr val="1B1B1B"/>
                </a:solidFill>
                <a:latin typeface="Calibri"/>
                <a:ea typeface="Calibri"/>
                <a:cs typeface="Calibri"/>
                <a:sym typeface="Calibri"/>
              </a:rPr>
              <a:t>This ensures a strong, constitutive promoter that is able to have a strong expression to maximize efficiency against the other choline-metabolizing bacteria.</a:t>
            </a:r>
            <a:endParaRPr b="0" i="0" sz="2800" u="none" cap="none" strike="noStrike">
              <a:solidFill>
                <a:srgbClr val="000000"/>
              </a:solidFill>
              <a:latin typeface="Calibri"/>
              <a:ea typeface="Calibri"/>
              <a:cs typeface="Calibri"/>
              <a:sym typeface="Calibri"/>
            </a:endParaRPr>
          </a:p>
          <a:p>
            <a:pPr indent="-406400" lvl="0" marL="457200" marR="0" rtl="0" algn="just">
              <a:lnSpc>
                <a:spcPct val="100000"/>
              </a:lnSpc>
              <a:spcBef>
                <a:spcPts val="0"/>
              </a:spcBef>
              <a:spcAft>
                <a:spcPts val="0"/>
              </a:spcAft>
              <a:buClr>
                <a:srgbClr val="000000"/>
              </a:buClr>
              <a:buSzPts val="2800"/>
              <a:buFont typeface="Calibri"/>
              <a:buAutoNum type="alphaUcPeriod"/>
            </a:pPr>
            <a:r>
              <a:rPr b="1" i="0" lang="en" sz="2800" u="none" cap="none" strike="noStrike">
                <a:solidFill>
                  <a:srgbClr val="FF97CB"/>
                </a:solidFill>
                <a:latin typeface="Calibri"/>
                <a:ea typeface="Calibri"/>
                <a:cs typeface="Calibri"/>
                <a:sym typeface="Calibri"/>
              </a:rPr>
              <a:t>Choline Dehydrogenase (CHDH)</a:t>
            </a:r>
            <a:r>
              <a:rPr b="0" i="0" lang="en" sz="2800" u="none" cap="none" strike="noStrike">
                <a:solidFill>
                  <a:srgbClr val="000000"/>
                </a:solidFill>
                <a:latin typeface="Calibri"/>
                <a:ea typeface="Calibri"/>
                <a:cs typeface="Calibri"/>
                <a:sym typeface="Calibri"/>
              </a:rPr>
              <a:t> is the enzyme that catalyzes choline into betaine aldehyde in human mitochondria. A </a:t>
            </a:r>
            <a:r>
              <a:rPr b="1" i="0" lang="en" sz="2800" u="none" cap="none" strike="noStrike">
                <a:solidFill>
                  <a:srgbClr val="FE6600"/>
                </a:solidFill>
                <a:latin typeface="Calibri"/>
                <a:ea typeface="Calibri"/>
                <a:cs typeface="Calibri"/>
                <a:sym typeface="Calibri"/>
              </a:rPr>
              <a:t>linker gene</a:t>
            </a:r>
            <a:r>
              <a:rPr b="0" i="0" lang="en" sz="2800" u="none" cap="none" strike="noStrike">
                <a:solidFill>
                  <a:srgbClr val="000000"/>
                </a:solidFill>
                <a:latin typeface="Calibri"/>
                <a:ea typeface="Calibri"/>
                <a:cs typeface="Calibri"/>
                <a:sym typeface="Calibri"/>
              </a:rPr>
              <a:t> linking the CHDH and BADH genes also was included.</a:t>
            </a:r>
            <a:endParaRPr b="0" i="0" sz="2800" u="none" cap="none" strike="noStrike">
              <a:solidFill>
                <a:srgbClr val="000000"/>
              </a:solidFill>
              <a:latin typeface="Calibri"/>
              <a:ea typeface="Calibri"/>
              <a:cs typeface="Calibri"/>
              <a:sym typeface="Calibri"/>
            </a:endParaRPr>
          </a:p>
          <a:p>
            <a:pPr indent="-406400" lvl="0" marL="457200" marR="0" rtl="0" algn="just">
              <a:lnSpc>
                <a:spcPct val="100000"/>
              </a:lnSpc>
              <a:spcBef>
                <a:spcPts val="0"/>
              </a:spcBef>
              <a:spcAft>
                <a:spcPts val="0"/>
              </a:spcAft>
              <a:buClr>
                <a:srgbClr val="000000"/>
              </a:buClr>
              <a:buSzPts val="2800"/>
              <a:buFont typeface="Calibri"/>
              <a:buAutoNum type="alphaUcPeriod"/>
            </a:pPr>
            <a:r>
              <a:rPr b="1" i="0" lang="en" sz="2800" u="none" cap="none" strike="noStrike">
                <a:solidFill>
                  <a:srgbClr val="CC9AFB"/>
                </a:solidFill>
                <a:latin typeface="Calibri"/>
                <a:ea typeface="Calibri"/>
                <a:cs typeface="Calibri"/>
                <a:sym typeface="Calibri"/>
              </a:rPr>
              <a:t>Betaine Aldehyde Dehydrogenase (BADH)</a:t>
            </a:r>
            <a:r>
              <a:rPr b="0" i="0" lang="en" sz="2800" u="none" cap="none" strike="noStrike">
                <a:solidFill>
                  <a:srgbClr val="000000"/>
                </a:solidFill>
                <a:latin typeface="Calibri"/>
                <a:ea typeface="Calibri"/>
                <a:cs typeface="Calibri"/>
                <a:sym typeface="Calibri"/>
              </a:rPr>
              <a:t> continues the conversion, oxidizing betaine aldehyde into betaine. This enzyme is also present in human mitochondria.</a:t>
            </a:r>
            <a:endParaRPr b="0" i="0" sz="2800" u="none" cap="none" strike="noStrike">
              <a:solidFill>
                <a:srgbClr val="000000"/>
              </a:solidFill>
              <a:latin typeface="Calibri"/>
              <a:ea typeface="Calibri"/>
              <a:cs typeface="Calibri"/>
              <a:sym typeface="Calibri"/>
            </a:endParaRPr>
          </a:p>
        </p:txBody>
      </p:sp>
      <p:sp>
        <p:nvSpPr>
          <p:cNvPr id="70" name="Google Shape;70;g1efd191b55a_0_0"/>
          <p:cNvSpPr txBox="1"/>
          <p:nvPr/>
        </p:nvSpPr>
        <p:spPr>
          <a:xfrm>
            <a:off x="24006600" y="2648175"/>
            <a:ext cx="12970500" cy="7198200"/>
          </a:xfrm>
          <a:prstGeom prst="rect">
            <a:avLst/>
          </a:prstGeom>
          <a:noFill/>
          <a:ln cap="flat" cmpd="sng" w="9525">
            <a:solidFill>
              <a:schemeClr val="dk1"/>
            </a:solidFill>
            <a:prstDash val="solid"/>
            <a:round/>
            <a:headEnd len="sm" w="sm" type="none"/>
            <a:tailEnd len="sm" w="sm" type="none"/>
          </a:ln>
        </p:spPr>
        <p:txBody>
          <a:bodyPr anchorCtr="0" anchor="t" bIns="58500" lIns="58500" spcFirstLastPara="1" rIns="58500" wrap="square" tIns="58500">
            <a:noAutofit/>
          </a:bodyPr>
          <a:lstStyle/>
          <a:p>
            <a:pPr indent="0" lvl="0" marL="0" marR="0" rtl="0" algn="ctr">
              <a:lnSpc>
                <a:spcPct val="100000"/>
              </a:lnSpc>
              <a:spcBef>
                <a:spcPts val="0"/>
              </a:spcBef>
              <a:spcAft>
                <a:spcPts val="0"/>
              </a:spcAft>
              <a:buClr>
                <a:srgbClr val="000000"/>
              </a:buClr>
              <a:buSzPts val="3100"/>
              <a:buFont typeface="Arial"/>
              <a:buNone/>
            </a:pPr>
            <a:r>
              <a:rPr b="1" i="0" lang="en" sz="3100" u="none" cap="none" strike="noStrike">
                <a:solidFill>
                  <a:srgbClr val="000000"/>
                </a:solidFill>
                <a:latin typeface="Arial"/>
                <a:ea typeface="Arial"/>
                <a:cs typeface="Arial"/>
                <a:sym typeface="Arial"/>
              </a:rPr>
              <a:t>Science content</a:t>
            </a:r>
            <a:endParaRPr b="1" i="0" sz="3100" u="none" cap="none" strike="noStrike">
              <a:solidFill>
                <a:srgbClr val="000000"/>
              </a:solidFill>
              <a:latin typeface="Arial"/>
              <a:ea typeface="Arial"/>
              <a:cs typeface="Arial"/>
              <a:sym typeface="Arial"/>
            </a:endParaRPr>
          </a:p>
          <a:p>
            <a:pPr indent="-406400" lvl="0" marL="457200" marR="0" rtl="0" algn="l">
              <a:lnSpc>
                <a:spcPct val="100000"/>
              </a:lnSpc>
              <a:spcBef>
                <a:spcPts val="0"/>
              </a:spcBef>
              <a:spcAft>
                <a:spcPts val="0"/>
              </a:spcAft>
              <a:buClr>
                <a:srgbClr val="000000"/>
              </a:buClr>
              <a:buSzPts val="2800"/>
              <a:buFont typeface="Calibri"/>
              <a:buChar char="●"/>
            </a:pPr>
            <a:r>
              <a:rPr b="0" i="0" lang="en" sz="2800" u="none" cap="none" strike="noStrike">
                <a:solidFill>
                  <a:srgbClr val="000000"/>
                </a:solidFill>
                <a:latin typeface="Calibri"/>
                <a:ea typeface="Calibri"/>
                <a:cs typeface="Calibri"/>
                <a:sym typeface="Calibri"/>
              </a:rPr>
              <a:t>In order to transform </a:t>
            </a:r>
            <a:r>
              <a:rPr b="0" i="1" lang="en" sz="2800" u="none" cap="none" strike="noStrike">
                <a:solidFill>
                  <a:srgbClr val="000000"/>
                </a:solidFill>
                <a:latin typeface="Calibri"/>
                <a:ea typeface="Calibri"/>
                <a:cs typeface="Calibri"/>
                <a:sym typeface="Calibri"/>
              </a:rPr>
              <a:t>Lactobacillus plantarum </a:t>
            </a:r>
            <a:r>
              <a:rPr b="0" i="0" lang="en" sz="2800" u="none" cap="none" strike="noStrike">
                <a:solidFill>
                  <a:srgbClr val="000000"/>
                </a:solidFill>
                <a:latin typeface="Calibri"/>
                <a:ea typeface="Calibri"/>
                <a:cs typeface="Calibri"/>
                <a:sym typeface="Calibri"/>
              </a:rPr>
              <a:t>with the plasmid, we will use an electroporator, which uses short, high-voltage electrical pulses to create temporary pores in the cell membrane.</a:t>
            </a:r>
            <a:endParaRPr b="0" i="0" sz="2800" u="none" cap="none" strike="noStrike">
              <a:solidFill>
                <a:srgbClr val="000000"/>
              </a:solidFill>
              <a:latin typeface="Calibri"/>
              <a:ea typeface="Calibri"/>
              <a:cs typeface="Calibri"/>
              <a:sym typeface="Calibri"/>
            </a:endParaRPr>
          </a:p>
          <a:p>
            <a:pPr indent="-406400" lvl="0" marL="457200" marR="0" rtl="0" algn="l">
              <a:lnSpc>
                <a:spcPct val="100000"/>
              </a:lnSpc>
              <a:spcBef>
                <a:spcPts val="0"/>
              </a:spcBef>
              <a:spcAft>
                <a:spcPts val="0"/>
              </a:spcAft>
              <a:buClr>
                <a:srgbClr val="000000"/>
              </a:buClr>
              <a:buSzPts val="2800"/>
              <a:buFont typeface="Calibri"/>
              <a:buChar char="●"/>
            </a:pPr>
            <a:r>
              <a:rPr b="0" i="0" lang="en" sz="2800" u="none" cap="none" strike="noStrike">
                <a:solidFill>
                  <a:srgbClr val="000000"/>
                </a:solidFill>
                <a:latin typeface="Calibri"/>
                <a:ea typeface="Calibri"/>
                <a:cs typeface="Calibri"/>
                <a:sym typeface="Calibri"/>
              </a:rPr>
              <a:t>Once the </a:t>
            </a:r>
            <a:r>
              <a:rPr b="0" i="1" lang="en" sz="2800" u="none" cap="none" strike="noStrike">
                <a:solidFill>
                  <a:schemeClr val="dk1"/>
                </a:solidFill>
                <a:latin typeface="Calibri"/>
                <a:ea typeface="Calibri"/>
                <a:cs typeface="Calibri"/>
                <a:sym typeface="Calibri"/>
              </a:rPr>
              <a:t>Lactobacillus plantarum </a:t>
            </a:r>
            <a:r>
              <a:rPr b="0" i="0" lang="en" sz="2800" u="none" cap="none" strike="noStrike">
                <a:solidFill>
                  <a:schemeClr val="dk1"/>
                </a:solidFill>
                <a:latin typeface="Calibri"/>
                <a:ea typeface="Calibri"/>
                <a:cs typeface="Calibri"/>
                <a:sym typeface="Calibri"/>
              </a:rPr>
              <a:t>is transformed, the CHDH and BADH genes will be transcribed and translated to create the enzymes to then amplify the choline-to-betaine pathway, significantly decreasing the choline concentration. This will consequently decrease the TMA concentration and overall plaque buildup.</a:t>
            </a:r>
            <a:endParaRPr b="0" i="0" sz="2800" u="none" cap="none" strike="noStrike">
              <a:solidFill>
                <a:schemeClr val="dk1"/>
              </a:solidFill>
              <a:latin typeface="Calibri"/>
              <a:ea typeface="Calibri"/>
              <a:cs typeface="Calibri"/>
              <a:sym typeface="Calibri"/>
            </a:endParaRPr>
          </a:p>
          <a:p>
            <a:pPr indent="-406400" lvl="0" marL="457200" marR="0" rtl="0" algn="l">
              <a:lnSpc>
                <a:spcPct val="100000"/>
              </a:lnSpc>
              <a:spcBef>
                <a:spcPts val="0"/>
              </a:spcBef>
              <a:spcAft>
                <a:spcPts val="0"/>
              </a:spcAft>
              <a:buClr>
                <a:schemeClr val="dk1"/>
              </a:buClr>
              <a:buSzPts val="2800"/>
              <a:buFont typeface="Calibri"/>
              <a:buChar char="●"/>
            </a:pPr>
            <a:r>
              <a:rPr b="0" i="0" lang="en" sz="2800" u="none" cap="none" strike="noStrike">
                <a:solidFill>
                  <a:schemeClr val="dk1"/>
                </a:solidFill>
                <a:latin typeface="Calibri"/>
                <a:ea typeface="Calibri"/>
                <a:cs typeface="Calibri"/>
                <a:sym typeface="Calibri"/>
              </a:rPr>
              <a:t>Given the competitive nature of choline metabolism in the gut microbiome, an additional plasmid-based regulatory system is not required. The probiotic system is short-lived and will eventually be flushed out, ensuring that essential choline thresholds will not be affected.</a:t>
            </a:r>
            <a:endParaRPr b="0" i="0" sz="2800" u="none" cap="none" strike="noStrike">
              <a:solidFill>
                <a:schemeClr val="dk1"/>
              </a:solidFill>
              <a:latin typeface="Calibri"/>
              <a:ea typeface="Calibri"/>
              <a:cs typeface="Calibri"/>
              <a:sym typeface="Calibri"/>
            </a:endParaRPr>
          </a:p>
          <a:p>
            <a:pPr indent="-406400" lvl="0" marL="457200" marR="0" rtl="0" algn="l">
              <a:lnSpc>
                <a:spcPct val="100000"/>
              </a:lnSpc>
              <a:spcBef>
                <a:spcPts val="0"/>
              </a:spcBef>
              <a:spcAft>
                <a:spcPts val="0"/>
              </a:spcAft>
              <a:buClr>
                <a:schemeClr val="dk1"/>
              </a:buClr>
              <a:buSzPts val="2800"/>
              <a:buFont typeface="Calibri"/>
              <a:buChar char="●"/>
            </a:pPr>
            <a:r>
              <a:rPr b="0" i="0" lang="en" sz="2800" u="none" cap="none" strike="noStrike">
                <a:solidFill>
                  <a:srgbClr val="000000"/>
                </a:solidFill>
                <a:latin typeface="Calibri"/>
                <a:ea typeface="Calibri"/>
                <a:cs typeface="Calibri"/>
                <a:sym typeface="Calibri"/>
                <a:extLst>
                  <a:ext uri="http://customooxmlschemas.google.com/">
                    <go:slidesCustomData xmlns:go="http://customooxmlschemas.google.com/" textRoundtripDataId="2"/>
                  </a:ext>
                </a:extLst>
              </a:rPr>
              <a:t>One way to quantify the amount of betaine is to use a high performance liquid chromatography (HPLC) method to determine the transformation efficiency of the </a:t>
            </a:r>
            <a:r>
              <a:rPr b="0" i="1" lang="en" sz="2800" u="none" cap="none" strike="noStrike">
                <a:solidFill>
                  <a:srgbClr val="000000"/>
                </a:solidFill>
                <a:latin typeface="Calibri"/>
                <a:ea typeface="Calibri"/>
                <a:cs typeface="Calibri"/>
                <a:sym typeface="Calibri"/>
                <a:extLst>
                  <a:ext uri="http://customooxmlschemas.google.com/">
                    <go:slidesCustomData xmlns:go="http://customooxmlschemas.google.com/" textRoundtripDataId="3"/>
                  </a:ext>
                </a:extLst>
              </a:rPr>
              <a:t>Lactobacillus plantarum</a:t>
            </a:r>
            <a:r>
              <a:rPr b="0" i="0" lang="en" sz="2800" u="none" cap="none" strike="noStrike">
                <a:solidFill>
                  <a:srgbClr val="000000"/>
                </a:solidFill>
                <a:latin typeface="Calibri"/>
                <a:ea typeface="Calibri"/>
                <a:cs typeface="Calibri"/>
                <a:sym typeface="Calibri"/>
                <a:extLst>
                  <a:ext uri="http://customooxmlschemas.google.com/">
                    <go:slidesCustomData xmlns:go="http://customooxmlschemas.google.com/" textRoundtripDataId="4"/>
                  </a:ext>
                </a:extLst>
              </a:rPr>
              <a:t>.</a:t>
            </a:r>
            <a:endParaRPr b="0" i="1" sz="2800" u="none" cap="none" strike="noStrike">
              <a:solidFill>
                <a:srgbClr val="000000"/>
              </a:solidFill>
              <a:latin typeface="Calibri"/>
              <a:ea typeface="Calibri"/>
              <a:cs typeface="Calibri"/>
              <a:sym typeface="Calibri"/>
            </a:endParaRPr>
          </a:p>
        </p:txBody>
      </p:sp>
      <p:pic>
        <p:nvPicPr>
          <p:cNvPr id="71" name="Google Shape;71;g1efd191b55a_0_0" title="Screenshot 2026-02-25 221156.png"/>
          <p:cNvPicPr preferRelativeResize="0"/>
          <p:nvPr/>
        </p:nvPicPr>
        <p:blipFill rotWithShape="1">
          <a:blip r:embed="rId10">
            <a:alphaModFix/>
          </a:blip>
          <a:srcRect b="0" l="0" r="0" t="0"/>
          <a:stretch/>
        </p:blipFill>
        <p:spPr>
          <a:xfrm>
            <a:off x="3135675" y="11487200"/>
            <a:ext cx="7359100" cy="3101525"/>
          </a:xfrm>
          <a:prstGeom prst="rect">
            <a:avLst/>
          </a:prstGeom>
          <a:noFill/>
          <a:ln>
            <a:noFill/>
          </a:ln>
        </p:spPr>
      </p:pic>
      <p:sp>
        <p:nvSpPr>
          <p:cNvPr id="72" name="Google Shape;72;g1efd191b55a_0_0"/>
          <p:cNvSpPr txBox="1"/>
          <p:nvPr/>
        </p:nvSpPr>
        <p:spPr>
          <a:xfrm>
            <a:off x="19314838" y="4868000"/>
            <a:ext cx="4257900" cy="6085800"/>
          </a:xfrm>
          <a:prstGeom prst="rect">
            <a:avLst/>
          </a:prstGeom>
          <a:noFill/>
          <a:ln>
            <a:noFill/>
          </a:ln>
        </p:spPr>
        <p:txBody>
          <a:bodyPr anchorCtr="0" anchor="t" bIns="91425" lIns="91425" spcFirstLastPara="1" rIns="91425" wrap="square" tIns="91425">
            <a:noAutofit/>
          </a:bodyPr>
          <a:lstStyle/>
          <a:p>
            <a:pPr indent="0" lvl="0" marL="0" marR="0" rtl="0" algn="just">
              <a:lnSpc>
                <a:spcPct val="100000"/>
              </a:lnSpc>
              <a:spcBef>
                <a:spcPts val="0"/>
              </a:spcBef>
              <a:spcAft>
                <a:spcPts val="0"/>
              </a:spcAft>
              <a:buClr>
                <a:srgbClr val="000000"/>
              </a:buClr>
              <a:buSzPts val="2800"/>
              <a:buFont typeface="Arial"/>
              <a:buNone/>
            </a:pPr>
            <a:r>
              <a:rPr b="1" i="0" lang="en" sz="2800" u="none" cap="none" strike="noStrike">
                <a:solidFill>
                  <a:srgbClr val="000000"/>
                </a:solidFill>
                <a:latin typeface="Arial"/>
                <a:ea typeface="Arial"/>
                <a:cs typeface="Arial"/>
                <a:sym typeface="Arial"/>
              </a:rPr>
              <a:t>Key features:</a:t>
            </a:r>
            <a:endParaRPr b="1" i="0" sz="2800" u="none" cap="none" strike="noStrike">
              <a:solidFill>
                <a:srgbClr val="000000"/>
              </a:solidFill>
              <a:latin typeface="Arial"/>
              <a:ea typeface="Arial"/>
              <a:cs typeface="Arial"/>
              <a:sym typeface="Arial"/>
            </a:endParaRPr>
          </a:p>
          <a:p>
            <a:pPr indent="-406400" lvl="0" marL="457200" marR="0" rtl="0" algn="just">
              <a:lnSpc>
                <a:spcPct val="100000"/>
              </a:lnSpc>
              <a:spcBef>
                <a:spcPts val="0"/>
              </a:spcBef>
              <a:spcAft>
                <a:spcPts val="0"/>
              </a:spcAft>
              <a:buClr>
                <a:srgbClr val="000000"/>
              </a:buClr>
              <a:buSzPts val="2800"/>
              <a:buFont typeface="Calibri"/>
              <a:buAutoNum type="alphaUcPeriod"/>
            </a:pPr>
            <a:r>
              <a:rPr b="1" i="0" lang="en" sz="2800" u="none" cap="none" strike="noStrike">
                <a:solidFill>
                  <a:srgbClr val="000000"/>
                </a:solidFill>
                <a:highlight>
                  <a:srgbClr val="00CCFF"/>
                </a:highlight>
                <a:latin typeface="Calibri"/>
                <a:ea typeface="Calibri"/>
                <a:cs typeface="Calibri"/>
                <a:sym typeface="Calibri"/>
              </a:rPr>
              <a:t>PGM promoter</a:t>
            </a:r>
            <a:endParaRPr b="1" i="0" sz="2800" u="none" cap="none" strike="noStrike">
              <a:solidFill>
                <a:srgbClr val="000000"/>
              </a:solidFill>
              <a:highlight>
                <a:srgbClr val="00CCFF"/>
              </a:highlight>
              <a:latin typeface="Calibri"/>
              <a:ea typeface="Calibri"/>
              <a:cs typeface="Calibri"/>
              <a:sym typeface="Calibri"/>
            </a:endParaRPr>
          </a:p>
          <a:p>
            <a:pPr indent="-406400" lvl="0" marL="457200" marR="0" rtl="0" algn="just">
              <a:lnSpc>
                <a:spcPct val="100000"/>
              </a:lnSpc>
              <a:spcBef>
                <a:spcPts val="0"/>
              </a:spcBef>
              <a:spcAft>
                <a:spcPts val="0"/>
              </a:spcAft>
              <a:buClr>
                <a:srgbClr val="000000"/>
              </a:buClr>
              <a:buSzPts val="2800"/>
              <a:buFont typeface="Calibri"/>
              <a:buAutoNum type="alphaUcPeriod"/>
            </a:pPr>
            <a:r>
              <a:rPr b="1" i="0" lang="en" sz="2800" u="none" cap="none" strike="noStrike">
                <a:solidFill>
                  <a:srgbClr val="000000"/>
                </a:solidFill>
                <a:highlight>
                  <a:srgbClr val="FF0000"/>
                </a:highlight>
                <a:latin typeface="Calibri"/>
                <a:ea typeface="Calibri"/>
                <a:cs typeface="Calibri"/>
                <a:sym typeface="Calibri"/>
              </a:rPr>
              <a:t>RBS 1</a:t>
            </a:r>
            <a:endParaRPr b="1" i="0" sz="2800" u="none" cap="none" strike="noStrike">
              <a:solidFill>
                <a:srgbClr val="000000"/>
              </a:solidFill>
              <a:highlight>
                <a:srgbClr val="FF0000"/>
              </a:highlight>
              <a:latin typeface="Calibri"/>
              <a:ea typeface="Calibri"/>
              <a:cs typeface="Calibri"/>
              <a:sym typeface="Calibri"/>
            </a:endParaRPr>
          </a:p>
          <a:p>
            <a:pPr indent="-406400" lvl="0" marL="457200" marR="0" rtl="0" algn="just">
              <a:lnSpc>
                <a:spcPct val="100000"/>
              </a:lnSpc>
              <a:spcBef>
                <a:spcPts val="0"/>
              </a:spcBef>
              <a:spcAft>
                <a:spcPts val="0"/>
              </a:spcAft>
              <a:buClr>
                <a:srgbClr val="000000"/>
              </a:buClr>
              <a:buSzPts val="2800"/>
              <a:buFont typeface="Calibri"/>
              <a:buAutoNum type="alphaUcPeriod"/>
            </a:pPr>
            <a:r>
              <a:rPr b="1" i="0" lang="en" sz="2800" u="none" cap="none" strike="noStrike">
                <a:solidFill>
                  <a:srgbClr val="000000"/>
                </a:solidFill>
                <a:highlight>
                  <a:srgbClr val="FF97CB"/>
                </a:highlight>
                <a:latin typeface="Calibri"/>
                <a:ea typeface="Calibri"/>
                <a:cs typeface="Calibri"/>
                <a:sym typeface="Calibri"/>
              </a:rPr>
              <a:t>Choline Dehydrogenase (CHDH)</a:t>
            </a:r>
            <a:endParaRPr b="1" i="0" sz="2800" u="none" cap="none" strike="noStrike">
              <a:solidFill>
                <a:srgbClr val="000000"/>
              </a:solidFill>
              <a:highlight>
                <a:srgbClr val="FF97CB"/>
              </a:highlight>
              <a:latin typeface="Calibri"/>
              <a:ea typeface="Calibri"/>
              <a:cs typeface="Calibri"/>
              <a:sym typeface="Calibri"/>
            </a:endParaRPr>
          </a:p>
          <a:p>
            <a:pPr indent="-406400" lvl="0" marL="457200" marR="0" rtl="0" algn="just">
              <a:lnSpc>
                <a:spcPct val="100000"/>
              </a:lnSpc>
              <a:spcBef>
                <a:spcPts val="0"/>
              </a:spcBef>
              <a:spcAft>
                <a:spcPts val="0"/>
              </a:spcAft>
              <a:buClr>
                <a:srgbClr val="000000"/>
              </a:buClr>
              <a:buSzPts val="2800"/>
              <a:buFont typeface="Calibri"/>
              <a:buAutoNum type="alphaUcPeriod"/>
            </a:pPr>
            <a:r>
              <a:rPr b="1" i="0" lang="en" sz="2800" u="none" cap="none" strike="noStrike">
                <a:solidFill>
                  <a:srgbClr val="000000"/>
                </a:solidFill>
                <a:highlight>
                  <a:srgbClr val="FE6600"/>
                </a:highlight>
                <a:latin typeface="Calibri"/>
                <a:ea typeface="Calibri"/>
                <a:cs typeface="Calibri"/>
                <a:sym typeface="Calibri"/>
              </a:rPr>
              <a:t>Linker gene</a:t>
            </a:r>
            <a:endParaRPr b="1" i="0" sz="2800" u="none" cap="none" strike="noStrike">
              <a:solidFill>
                <a:srgbClr val="000000"/>
              </a:solidFill>
              <a:highlight>
                <a:srgbClr val="FE6600"/>
              </a:highlight>
              <a:latin typeface="Calibri"/>
              <a:ea typeface="Calibri"/>
              <a:cs typeface="Calibri"/>
              <a:sym typeface="Calibri"/>
            </a:endParaRPr>
          </a:p>
          <a:p>
            <a:pPr indent="-406400" lvl="0" marL="457200" marR="0" rtl="0" algn="just">
              <a:lnSpc>
                <a:spcPct val="100000"/>
              </a:lnSpc>
              <a:spcBef>
                <a:spcPts val="0"/>
              </a:spcBef>
              <a:spcAft>
                <a:spcPts val="0"/>
              </a:spcAft>
              <a:buClr>
                <a:srgbClr val="000000"/>
              </a:buClr>
              <a:buSzPts val="2800"/>
              <a:buFont typeface="Calibri"/>
              <a:buAutoNum type="alphaUcPeriod"/>
            </a:pPr>
            <a:r>
              <a:rPr b="1" i="0" lang="en" sz="2800" u="none" cap="none" strike="noStrike">
                <a:solidFill>
                  <a:srgbClr val="000000"/>
                </a:solidFill>
                <a:highlight>
                  <a:srgbClr val="FF0000"/>
                </a:highlight>
                <a:latin typeface="Calibri"/>
                <a:ea typeface="Calibri"/>
                <a:cs typeface="Calibri"/>
                <a:sym typeface="Calibri"/>
              </a:rPr>
              <a:t>RBS 2</a:t>
            </a:r>
            <a:endParaRPr b="1" i="0" sz="2800" u="none" cap="none" strike="noStrike">
              <a:solidFill>
                <a:srgbClr val="000000"/>
              </a:solidFill>
              <a:highlight>
                <a:srgbClr val="FF0000"/>
              </a:highlight>
              <a:latin typeface="Calibri"/>
              <a:ea typeface="Calibri"/>
              <a:cs typeface="Calibri"/>
              <a:sym typeface="Calibri"/>
            </a:endParaRPr>
          </a:p>
          <a:p>
            <a:pPr indent="-406400" lvl="0" marL="457200" marR="0" rtl="0" algn="just">
              <a:lnSpc>
                <a:spcPct val="100000"/>
              </a:lnSpc>
              <a:spcBef>
                <a:spcPts val="0"/>
              </a:spcBef>
              <a:spcAft>
                <a:spcPts val="0"/>
              </a:spcAft>
              <a:buClr>
                <a:srgbClr val="000000"/>
              </a:buClr>
              <a:buSzPts val="2800"/>
              <a:buFont typeface="Calibri"/>
              <a:buAutoNum type="alphaUcPeriod"/>
            </a:pPr>
            <a:r>
              <a:rPr b="1" i="0" lang="en" sz="2800" u="none" cap="none" strike="noStrike">
                <a:solidFill>
                  <a:srgbClr val="000000"/>
                </a:solidFill>
                <a:highlight>
                  <a:srgbClr val="CC9AFB"/>
                </a:highlight>
                <a:latin typeface="Calibri"/>
                <a:ea typeface="Calibri"/>
                <a:cs typeface="Calibri"/>
                <a:sym typeface="Calibri"/>
              </a:rPr>
              <a:t>Betaine Aldehyde Dehydrogenase (BADH)</a:t>
            </a:r>
            <a:endParaRPr b="1" i="0" sz="2800" u="none" cap="none" strike="noStrike">
              <a:solidFill>
                <a:srgbClr val="000000"/>
              </a:solidFill>
              <a:highlight>
                <a:srgbClr val="CC9AFB"/>
              </a:highlight>
              <a:latin typeface="Calibri"/>
              <a:ea typeface="Calibri"/>
              <a:cs typeface="Calibri"/>
              <a:sym typeface="Calibri"/>
            </a:endParaRPr>
          </a:p>
          <a:p>
            <a:pPr indent="-406400" lvl="0" marL="457200" marR="0" rtl="0" algn="just">
              <a:lnSpc>
                <a:spcPct val="100000"/>
              </a:lnSpc>
              <a:spcBef>
                <a:spcPts val="0"/>
              </a:spcBef>
              <a:spcAft>
                <a:spcPts val="0"/>
              </a:spcAft>
              <a:buClr>
                <a:srgbClr val="000000"/>
              </a:buClr>
              <a:buSzPts val="2800"/>
              <a:buFont typeface="Calibri"/>
              <a:buAutoNum type="alphaUcPeriod"/>
            </a:pPr>
            <a:r>
              <a:rPr b="1" i="0" lang="en" sz="2800" u="none" cap="none" strike="noStrike">
                <a:solidFill>
                  <a:srgbClr val="000000"/>
                </a:solidFill>
                <a:highlight>
                  <a:srgbClr val="33CCCC"/>
                </a:highlight>
                <a:latin typeface="Calibri"/>
                <a:ea typeface="Calibri"/>
                <a:cs typeface="Calibri"/>
                <a:sym typeface="Calibri"/>
              </a:rPr>
              <a:t>Terminator</a:t>
            </a:r>
            <a:endParaRPr b="1" i="0" sz="2800" u="none" cap="none" strike="noStrike">
              <a:solidFill>
                <a:srgbClr val="000000"/>
              </a:solidFill>
              <a:highlight>
                <a:srgbClr val="33CCCC"/>
              </a:highlight>
              <a:latin typeface="Calibri"/>
              <a:ea typeface="Calibri"/>
              <a:cs typeface="Calibri"/>
              <a:sym typeface="Calibri"/>
            </a:endParaRPr>
          </a:p>
          <a:p>
            <a:pPr indent="-406400" lvl="0" marL="457200" marR="0" rtl="0" algn="just">
              <a:lnSpc>
                <a:spcPct val="100000"/>
              </a:lnSpc>
              <a:spcBef>
                <a:spcPts val="0"/>
              </a:spcBef>
              <a:spcAft>
                <a:spcPts val="0"/>
              </a:spcAft>
              <a:buClr>
                <a:schemeClr val="dk1"/>
              </a:buClr>
              <a:buSzPts val="2800"/>
              <a:buFont typeface="Calibri"/>
              <a:buAutoNum type="alphaUcPeriod"/>
            </a:pPr>
            <a:r>
              <a:rPr b="1" i="0" lang="en" sz="2800" u="none" cap="none" strike="noStrike">
                <a:solidFill>
                  <a:schemeClr val="dk1"/>
                </a:solidFill>
                <a:highlight>
                  <a:srgbClr val="FFFF00"/>
                </a:highlight>
                <a:latin typeface="Calibri"/>
                <a:ea typeface="Calibri"/>
                <a:cs typeface="Calibri"/>
                <a:sym typeface="Calibri"/>
              </a:rPr>
              <a:t>Origin of Replication</a:t>
            </a:r>
            <a:endParaRPr b="1" i="0" sz="2800" u="none" cap="none" strike="noStrike">
              <a:solidFill>
                <a:schemeClr val="dk1"/>
              </a:solidFill>
              <a:highlight>
                <a:srgbClr val="FFFF00"/>
              </a:highlight>
              <a:latin typeface="Calibri"/>
              <a:ea typeface="Calibri"/>
              <a:cs typeface="Calibri"/>
              <a:sym typeface="Calibri"/>
            </a:endParaRPr>
          </a:p>
          <a:p>
            <a:pPr indent="-406400" lvl="0" marL="457200" marR="0" rtl="0" algn="just">
              <a:lnSpc>
                <a:spcPct val="100000"/>
              </a:lnSpc>
              <a:spcBef>
                <a:spcPts val="0"/>
              </a:spcBef>
              <a:spcAft>
                <a:spcPts val="0"/>
              </a:spcAft>
              <a:buClr>
                <a:srgbClr val="000000"/>
              </a:buClr>
              <a:buSzPts val="2800"/>
              <a:buFont typeface="Calibri"/>
              <a:buAutoNum type="alphaUcPeriod"/>
            </a:pPr>
            <a:r>
              <a:rPr b="1" i="0" lang="en" sz="2800" u="none" cap="none" strike="noStrike">
                <a:solidFill>
                  <a:srgbClr val="000000"/>
                </a:solidFill>
                <a:highlight>
                  <a:srgbClr val="CCFFCC"/>
                </a:highlight>
                <a:latin typeface="Calibri"/>
                <a:ea typeface="Calibri"/>
                <a:cs typeface="Calibri"/>
                <a:sym typeface="Calibri"/>
              </a:rPr>
              <a:t>Erythromycin Resistance</a:t>
            </a:r>
            <a:endParaRPr b="1" i="0" sz="2800" u="none" cap="none" strike="noStrike">
              <a:solidFill>
                <a:srgbClr val="000000"/>
              </a:solidFill>
              <a:highlight>
                <a:srgbClr val="CCFFCC"/>
              </a:highlight>
              <a:latin typeface="Calibri"/>
              <a:ea typeface="Calibri"/>
              <a:cs typeface="Calibri"/>
              <a:sym typeface="Calibri"/>
            </a:endParaRPr>
          </a:p>
        </p:txBody>
      </p:sp>
      <p:pic>
        <p:nvPicPr>
          <p:cNvPr id="73" name="Google Shape;73;g1efd191b55a_0_0" title="finalplasmidforrealzies.png"/>
          <p:cNvPicPr preferRelativeResize="0"/>
          <p:nvPr/>
        </p:nvPicPr>
        <p:blipFill rotWithShape="1">
          <a:blip r:embed="rId11">
            <a:alphaModFix/>
          </a:blip>
          <a:srcRect b="4474" l="7723" r="3497" t="4392"/>
          <a:stretch/>
        </p:blipFill>
        <p:spPr>
          <a:xfrm>
            <a:off x="10607750" y="2733113"/>
            <a:ext cx="8800849" cy="7994138"/>
          </a:xfrm>
          <a:prstGeom prst="rect">
            <a:avLst/>
          </a:prstGeom>
          <a:noFill/>
          <a:ln>
            <a:noFill/>
          </a:ln>
        </p:spPr>
      </p:pic>
      <p:pic>
        <p:nvPicPr>
          <p:cNvPr id="74" name="Google Shape;74;g1efd191b55a_0_0"/>
          <p:cNvPicPr preferRelativeResize="0"/>
          <p:nvPr/>
        </p:nvPicPr>
        <p:blipFill rotWithShape="1">
          <a:blip r:embed="rId12">
            <a:alphaModFix/>
          </a:blip>
          <a:srcRect b="3034" l="4525" r="0" t="0"/>
          <a:stretch/>
        </p:blipFill>
        <p:spPr>
          <a:xfrm>
            <a:off x="1515350" y="14665425"/>
            <a:ext cx="4874454" cy="4078175"/>
          </a:xfrm>
          <a:prstGeom prst="rect">
            <a:avLst/>
          </a:prstGeom>
          <a:noFill/>
          <a:ln>
            <a:noFill/>
          </a:ln>
        </p:spPr>
      </p:pic>
      <p:sp>
        <p:nvSpPr>
          <p:cNvPr id="75" name="Google Shape;75;g1efd191b55a_0_0"/>
          <p:cNvSpPr txBox="1"/>
          <p:nvPr/>
        </p:nvSpPr>
        <p:spPr>
          <a:xfrm>
            <a:off x="8903250" y="11681125"/>
            <a:ext cx="3465900" cy="7011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2000"/>
              <a:buFont typeface="Arial"/>
              <a:buNone/>
            </a:pPr>
            <a:r>
              <a:rPr b="0" i="0" lang="en" sz="2000" u="none" cap="none" strike="noStrike">
                <a:solidFill>
                  <a:srgbClr val="FF0000"/>
                </a:solidFill>
                <a:latin typeface="Arial"/>
                <a:ea typeface="Arial"/>
                <a:cs typeface="Arial"/>
                <a:sym typeface="Arial"/>
              </a:rPr>
              <a:t>Figure A</a:t>
            </a:r>
            <a:endParaRPr b="0" i="0" sz="2000" u="none" cap="none" strike="noStrike">
              <a:solidFill>
                <a:srgbClr val="FF0000"/>
              </a:solidFill>
              <a:latin typeface="Arial"/>
              <a:ea typeface="Arial"/>
              <a:cs typeface="Arial"/>
              <a:sym typeface="Arial"/>
            </a:endParaRPr>
          </a:p>
        </p:txBody>
      </p:sp>
      <p:sp>
        <p:nvSpPr>
          <p:cNvPr id="76" name="Google Shape;76;g1efd191b55a_0_0"/>
          <p:cNvSpPr txBox="1"/>
          <p:nvPr/>
        </p:nvSpPr>
        <p:spPr>
          <a:xfrm>
            <a:off x="5020750" y="18195238"/>
            <a:ext cx="3465900" cy="7011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2000"/>
              <a:buFont typeface="Arial"/>
              <a:buNone/>
            </a:pPr>
            <a:r>
              <a:rPr b="0" i="0" lang="en" sz="2000" u="none" cap="none" strike="noStrike">
                <a:solidFill>
                  <a:srgbClr val="FF0000"/>
                </a:solidFill>
                <a:latin typeface="Arial"/>
                <a:ea typeface="Arial"/>
                <a:cs typeface="Arial"/>
                <a:sym typeface="Arial"/>
              </a:rPr>
              <a:t>Figure B</a:t>
            </a:r>
            <a:endParaRPr b="0" i="0" sz="2000" u="none" cap="none" strike="noStrike">
              <a:solidFill>
                <a:srgbClr val="FF0000"/>
              </a:solidFill>
              <a:latin typeface="Arial"/>
              <a:ea typeface="Arial"/>
              <a:cs typeface="Arial"/>
              <a:sym typeface="Arial"/>
            </a:endParaRPr>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Chloe Weisberg</dc:creator>
</cp:coreProperties>
</file>