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37463413" cy="2106771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pos="1180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 roundtripDataSignature="AMtx7mj2jRJwzCkMyXhg/ordUylP2+cHB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2" d="100"/>
          <a:sy n="32" d="100"/>
        </p:scale>
        <p:origin x="1110" y="276"/>
      </p:cViewPr>
      <p:guideLst>
        <p:guide pos="11800"/>
        <p:guide orient="horz" pos="6635"/>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notesMaster" Target="notesMasters/notesMaster1.xml"/><Relationship Id="rId7" Type="http://customschemas.google.com/relationships/presentationmetadata" Target="metadata"/><Relationship Id="rId2" Type="http://schemas.openxmlformats.org/officeDocument/2006/relationships/slide" Target="slides/slide1.xml"/><Relationship Id="rId1" Type="http://schemas.openxmlformats.org/officeDocument/2006/relationships/slideMaster" Target="slideMasters/slideMaster1.xml"/><Relationship Id="rId11" Type="http://schemas.openxmlformats.org/officeDocument/2006/relationships/tableStyles" Target="tableStyles.xml"/><Relationship Id="rId10" Type="http://schemas.openxmlformats.org/officeDocument/2006/relationships/theme" Target="theme/theme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3"/>
          <p:cNvSpPr txBox="1">
            <a:spLocks noGrp="1"/>
          </p:cNvSpPr>
          <p:nvPr>
            <p:ph type="ctrTitle"/>
          </p:nvPr>
        </p:nvSpPr>
        <p:spPr>
          <a:xfrm>
            <a:off x="1277084" y="3049771"/>
            <a:ext cx="34909415" cy="8407463"/>
          </a:xfrm>
          <a:prstGeom prst="rect">
            <a:avLst/>
          </a:prstGeom>
          <a:noFill/>
          <a:ln>
            <a:noFill/>
          </a:ln>
        </p:spPr>
        <p:txBody>
          <a:bodyPr spcFirstLastPara="1" wrap="square" lIns="371025" tIns="371025" rIns="371025" bIns="371025" anchor="b" anchorCtr="0">
            <a:normAutofit/>
          </a:bodyPr>
          <a:lstStyle>
            <a:lvl1pPr lvl="0" algn="ctr">
              <a:lnSpc>
                <a:spcPct val="100000"/>
              </a:lnSpc>
              <a:spcBef>
                <a:spcPts val="0"/>
              </a:spcBef>
              <a:spcAft>
                <a:spcPts val="0"/>
              </a:spcAft>
              <a:buSzPts val="21100"/>
              <a:buNone/>
              <a:defRPr sz="13503"/>
            </a:lvl1pPr>
            <a:lvl2pPr lvl="1" algn="ctr">
              <a:lnSpc>
                <a:spcPct val="100000"/>
              </a:lnSpc>
              <a:spcBef>
                <a:spcPts val="0"/>
              </a:spcBef>
              <a:spcAft>
                <a:spcPts val="0"/>
              </a:spcAft>
              <a:buSzPts val="21100"/>
              <a:buNone/>
              <a:defRPr sz="13503"/>
            </a:lvl2pPr>
            <a:lvl3pPr lvl="2" algn="ctr">
              <a:lnSpc>
                <a:spcPct val="100000"/>
              </a:lnSpc>
              <a:spcBef>
                <a:spcPts val="0"/>
              </a:spcBef>
              <a:spcAft>
                <a:spcPts val="0"/>
              </a:spcAft>
              <a:buSzPts val="21100"/>
              <a:buNone/>
              <a:defRPr sz="13503"/>
            </a:lvl3pPr>
            <a:lvl4pPr lvl="3" algn="ctr">
              <a:lnSpc>
                <a:spcPct val="100000"/>
              </a:lnSpc>
              <a:spcBef>
                <a:spcPts val="0"/>
              </a:spcBef>
              <a:spcAft>
                <a:spcPts val="0"/>
              </a:spcAft>
              <a:buSzPts val="21100"/>
              <a:buNone/>
              <a:defRPr sz="13503"/>
            </a:lvl4pPr>
            <a:lvl5pPr lvl="4" algn="ctr">
              <a:lnSpc>
                <a:spcPct val="100000"/>
              </a:lnSpc>
              <a:spcBef>
                <a:spcPts val="0"/>
              </a:spcBef>
              <a:spcAft>
                <a:spcPts val="0"/>
              </a:spcAft>
              <a:buSzPts val="21100"/>
              <a:buNone/>
              <a:defRPr sz="13503"/>
            </a:lvl5pPr>
            <a:lvl6pPr lvl="5" algn="ctr">
              <a:lnSpc>
                <a:spcPct val="100000"/>
              </a:lnSpc>
              <a:spcBef>
                <a:spcPts val="0"/>
              </a:spcBef>
              <a:spcAft>
                <a:spcPts val="0"/>
              </a:spcAft>
              <a:buSzPts val="21100"/>
              <a:buNone/>
              <a:defRPr sz="13503"/>
            </a:lvl6pPr>
            <a:lvl7pPr lvl="6" algn="ctr">
              <a:lnSpc>
                <a:spcPct val="100000"/>
              </a:lnSpc>
              <a:spcBef>
                <a:spcPts val="0"/>
              </a:spcBef>
              <a:spcAft>
                <a:spcPts val="0"/>
              </a:spcAft>
              <a:buSzPts val="21100"/>
              <a:buNone/>
              <a:defRPr sz="13503"/>
            </a:lvl7pPr>
            <a:lvl8pPr lvl="7" algn="ctr">
              <a:lnSpc>
                <a:spcPct val="100000"/>
              </a:lnSpc>
              <a:spcBef>
                <a:spcPts val="0"/>
              </a:spcBef>
              <a:spcAft>
                <a:spcPts val="0"/>
              </a:spcAft>
              <a:buSzPts val="21100"/>
              <a:buNone/>
              <a:defRPr sz="13503"/>
            </a:lvl8pPr>
            <a:lvl9pPr lvl="8" algn="ctr">
              <a:lnSpc>
                <a:spcPct val="100000"/>
              </a:lnSpc>
              <a:spcBef>
                <a:spcPts val="0"/>
              </a:spcBef>
              <a:spcAft>
                <a:spcPts val="0"/>
              </a:spcAft>
              <a:buSzPts val="21100"/>
              <a:buNone/>
              <a:defRPr sz="13503"/>
            </a:lvl9pPr>
          </a:lstStyle>
          <a:p>
            <a:endParaRPr/>
          </a:p>
        </p:txBody>
      </p:sp>
      <p:sp>
        <p:nvSpPr>
          <p:cNvPr id="11" name="Google Shape;11;p3"/>
          <p:cNvSpPr txBox="1">
            <a:spLocks noGrp="1"/>
          </p:cNvSpPr>
          <p:nvPr>
            <p:ph type="subTitle" idx="1"/>
          </p:nvPr>
        </p:nvSpPr>
        <p:spPr>
          <a:xfrm>
            <a:off x="1277050" y="11608541"/>
            <a:ext cx="34909415" cy="3246518"/>
          </a:xfrm>
          <a:prstGeom prst="rect">
            <a:avLst/>
          </a:prstGeom>
          <a:noFill/>
          <a:ln>
            <a:noFill/>
          </a:ln>
        </p:spPr>
        <p:txBody>
          <a:bodyPr spcFirstLastPara="1" wrap="square" lIns="371025" tIns="371025" rIns="371025" bIns="371025" anchor="t" anchorCtr="0">
            <a:normAutofit/>
          </a:bodyPr>
          <a:lstStyle>
            <a:lvl1pPr lvl="0" algn="ctr">
              <a:lnSpc>
                <a:spcPct val="100000"/>
              </a:lnSpc>
              <a:spcBef>
                <a:spcPts val="0"/>
              </a:spcBef>
              <a:spcAft>
                <a:spcPts val="0"/>
              </a:spcAft>
              <a:buSzPts val="11400"/>
              <a:buNone/>
              <a:defRPr sz="7296"/>
            </a:lvl1pPr>
            <a:lvl2pPr lvl="1" algn="ctr">
              <a:lnSpc>
                <a:spcPct val="100000"/>
              </a:lnSpc>
              <a:spcBef>
                <a:spcPts val="0"/>
              </a:spcBef>
              <a:spcAft>
                <a:spcPts val="0"/>
              </a:spcAft>
              <a:buSzPts val="11400"/>
              <a:buNone/>
              <a:defRPr sz="7296"/>
            </a:lvl2pPr>
            <a:lvl3pPr lvl="2" algn="ctr">
              <a:lnSpc>
                <a:spcPct val="100000"/>
              </a:lnSpc>
              <a:spcBef>
                <a:spcPts val="0"/>
              </a:spcBef>
              <a:spcAft>
                <a:spcPts val="0"/>
              </a:spcAft>
              <a:buSzPts val="11400"/>
              <a:buNone/>
              <a:defRPr sz="7296"/>
            </a:lvl3pPr>
            <a:lvl4pPr lvl="3" algn="ctr">
              <a:lnSpc>
                <a:spcPct val="100000"/>
              </a:lnSpc>
              <a:spcBef>
                <a:spcPts val="0"/>
              </a:spcBef>
              <a:spcAft>
                <a:spcPts val="0"/>
              </a:spcAft>
              <a:buSzPts val="11400"/>
              <a:buNone/>
              <a:defRPr sz="7296"/>
            </a:lvl4pPr>
            <a:lvl5pPr lvl="4" algn="ctr">
              <a:lnSpc>
                <a:spcPct val="100000"/>
              </a:lnSpc>
              <a:spcBef>
                <a:spcPts val="0"/>
              </a:spcBef>
              <a:spcAft>
                <a:spcPts val="0"/>
              </a:spcAft>
              <a:buSzPts val="11400"/>
              <a:buNone/>
              <a:defRPr sz="7296"/>
            </a:lvl5pPr>
            <a:lvl6pPr lvl="5" algn="ctr">
              <a:lnSpc>
                <a:spcPct val="100000"/>
              </a:lnSpc>
              <a:spcBef>
                <a:spcPts val="0"/>
              </a:spcBef>
              <a:spcAft>
                <a:spcPts val="0"/>
              </a:spcAft>
              <a:buSzPts val="11400"/>
              <a:buNone/>
              <a:defRPr sz="7296"/>
            </a:lvl6pPr>
            <a:lvl7pPr lvl="6" algn="ctr">
              <a:lnSpc>
                <a:spcPct val="100000"/>
              </a:lnSpc>
              <a:spcBef>
                <a:spcPts val="0"/>
              </a:spcBef>
              <a:spcAft>
                <a:spcPts val="0"/>
              </a:spcAft>
              <a:buSzPts val="11400"/>
              <a:buNone/>
              <a:defRPr sz="7296"/>
            </a:lvl7pPr>
            <a:lvl8pPr lvl="7" algn="ctr">
              <a:lnSpc>
                <a:spcPct val="100000"/>
              </a:lnSpc>
              <a:spcBef>
                <a:spcPts val="0"/>
              </a:spcBef>
              <a:spcAft>
                <a:spcPts val="0"/>
              </a:spcAft>
              <a:buSzPts val="11400"/>
              <a:buNone/>
              <a:defRPr sz="7296"/>
            </a:lvl8pPr>
            <a:lvl9pPr lvl="8" algn="ctr">
              <a:lnSpc>
                <a:spcPct val="100000"/>
              </a:lnSpc>
              <a:spcBef>
                <a:spcPts val="0"/>
              </a:spcBef>
              <a:spcAft>
                <a:spcPts val="0"/>
              </a:spcAft>
              <a:buSzPts val="11400"/>
              <a:buNone/>
              <a:defRPr sz="7296"/>
            </a:lvl9pPr>
          </a:lstStyle>
          <a:p>
            <a:endParaRPr/>
          </a:p>
        </p:txBody>
      </p:sp>
      <p:sp>
        <p:nvSpPr>
          <p:cNvPr id="12" name="Google Shape;12;p3"/>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4"/>
          <p:cNvSpPr txBox="1">
            <a:spLocks noGrp="1"/>
          </p:cNvSpPr>
          <p:nvPr>
            <p:ph type="title"/>
          </p:nvPr>
        </p:nvSpPr>
        <p:spPr>
          <a:xfrm>
            <a:off x="1277050" y="8809855"/>
            <a:ext cx="34909415" cy="3447926"/>
          </a:xfrm>
          <a:prstGeom prst="rect">
            <a:avLst/>
          </a:prstGeom>
          <a:noFill/>
          <a:ln>
            <a:noFill/>
          </a:ln>
        </p:spPr>
        <p:txBody>
          <a:bodyPr spcFirstLastPara="1" wrap="square" lIns="371025" tIns="371025" rIns="371025" bIns="371025" anchor="ctr" anchorCtr="0">
            <a:normAutofit/>
          </a:bodyPr>
          <a:lstStyle>
            <a:lvl1pPr lvl="0" algn="ctr">
              <a:lnSpc>
                <a:spcPct val="100000"/>
              </a:lnSpc>
              <a:spcBef>
                <a:spcPts val="0"/>
              </a:spcBef>
              <a:spcAft>
                <a:spcPts val="0"/>
              </a:spcAft>
              <a:buSzPts val="14600"/>
              <a:buNone/>
              <a:defRPr sz="9344"/>
            </a:lvl1pPr>
            <a:lvl2pPr lvl="1" algn="ctr">
              <a:lnSpc>
                <a:spcPct val="100000"/>
              </a:lnSpc>
              <a:spcBef>
                <a:spcPts val="0"/>
              </a:spcBef>
              <a:spcAft>
                <a:spcPts val="0"/>
              </a:spcAft>
              <a:buSzPts val="14600"/>
              <a:buNone/>
              <a:defRPr sz="9344"/>
            </a:lvl2pPr>
            <a:lvl3pPr lvl="2" algn="ctr">
              <a:lnSpc>
                <a:spcPct val="100000"/>
              </a:lnSpc>
              <a:spcBef>
                <a:spcPts val="0"/>
              </a:spcBef>
              <a:spcAft>
                <a:spcPts val="0"/>
              </a:spcAft>
              <a:buSzPts val="14600"/>
              <a:buNone/>
              <a:defRPr sz="9344"/>
            </a:lvl3pPr>
            <a:lvl4pPr lvl="3" algn="ctr">
              <a:lnSpc>
                <a:spcPct val="100000"/>
              </a:lnSpc>
              <a:spcBef>
                <a:spcPts val="0"/>
              </a:spcBef>
              <a:spcAft>
                <a:spcPts val="0"/>
              </a:spcAft>
              <a:buSzPts val="14600"/>
              <a:buNone/>
              <a:defRPr sz="9344"/>
            </a:lvl4pPr>
            <a:lvl5pPr lvl="4" algn="ctr">
              <a:lnSpc>
                <a:spcPct val="100000"/>
              </a:lnSpc>
              <a:spcBef>
                <a:spcPts val="0"/>
              </a:spcBef>
              <a:spcAft>
                <a:spcPts val="0"/>
              </a:spcAft>
              <a:buSzPts val="14600"/>
              <a:buNone/>
              <a:defRPr sz="9344"/>
            </a:lvl5pPr>
            <a:lvl6pPr lvl="5" algn="ctr">
              <a:lnSpc>
                <a:spcPct val="100000"/>
              </a:lnSpc>
              <a:spcBef>
                <a:spcPts val="0"/>
              </a:spcBef>
              <a:spcAft>
                <a:spcPts val="0"/>
              </a:spcAft>
              <a:buSzPts val="14600"/>
              <a:buNone/>
              <a:defRPr sz="9344"/>
            </a:lvl6pPr>
            <a:lvl7pPr lvl="6" algn="ctr">
              <a:lnSpc>
                <a:spcPct val="100000"/>
              </a:lnSpc>
              <a:spcBef>
                <a:spcPts val="0"/>
              </a:spcBef>
              <a:spcAft>
                <a:spcPts val="0"/>
              </a:spcAft>
              <a:buSzPts val="14600"/>
              <a:buNone/>
              <a:defRPr sz="9344"/>
            </a:lvl7pPr>
            <a:lvl8pPr lvl="7" algn="ctr">
              <a:lnSpc>
                <a:spcPct val="100000"/>
              </a:lnSpc>
              <a:spcBef>
                <a:spcPts val="0"/>
              </a:spcBef>
              <a:spcAft>
                <a:spcPts val="0"/>
              </a:spcAft>
              <a:buSzPts val="14600"/>
              <a:buNone/>
              <a:defRPr sz="9344"/>
            </a:lvl8pPr>
            <a:lvl9pPr lvl="8" algn="ctr">
              <a:lnSpc>
                <a:spcPct val="100000"/>
              </a:lnSpc>
              <a:spcBef>
                <a:spcPts val="0"/>
              </a:spcBef>
              <a:spcAft>
                <a:spcPts val="0"/>
              </a:spcAft>
              <a:buSzPts val="14600"/>
              <a:buNone/>
              <a:defRPr sz="9344"/>
            </a:lvl9pPr>
          </a:lstStyle>
          <a:p>
            <a:endParaRPr/>
          </a:p>
        </p:txBody>
      </p:sp>
      <p:sp>
        <p:nvSpPr>
          <p:cNvPr id="15" name="Google Shape;15;p4"/>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5"/>
          <p:cNvSpPr txBox="1">
            <a:spLocks noGrp="1"/>
          </p:cNvSpPr>
          <p:nvPr>
            <p:ph type="title"/>
          </p:nvPr>
        </p:nvSpPr>
        <p:spPr>
          <a:xfrm>
            <a:off x="1277050" y="1822818"/>
            <a:ext cx="34909415" cy="2345849"/>
          </a:xfrm>
          <a:prstGeom prst="rect">
            <a:avLst/>
          </a:prstGeom>
          <a:noFill/>
          <a:ln>
            <a:noFill/>
          </a:ln>
        </p:spPr>
        <p:txBody>
          <a:bodyPr spcFirstLastPara="1" wrap="square" lIns="371025" tIns="371025" rIns="371025" bIns="371025" anchor="t" anchorCtr="0">
            <a:normAutofit/>
          </a:bodyPr>
          <a:lstStyle>
            <a:lvl1pPr lvl="0" algn="l">
              <a:lnSpc>
                <a:spcPct val="100000"/>
              </a:lnSpc>
              <a:spcBef>
                <a:spcPts val="0"/>
              </a:spcBef>
              <a:spcAft>
                <a:spcPts val="0"/>
              </a:spcAft>
              <a:buSzPts val="11400"/>
              <a:buNone/>
              <a:defRPr/>
            </a:lvl1pPr>
            <a:lvl2pPr lvl="1" algn="l">
              <a:lnSpc>
                <a:spcPct val="100000"/>
              </a:lnSpc>
              <a:spcBef>
                <a:spcPts val="0"/>
              </a:spcBef>
              <a:spcAft>
                <a:spcPts val="0"/>
              </a:spcAft>
              <a:buSzPts val="11400"/>
              <a:buNone/>
              <a:defRPr/>
            </a:lvl2pPr>
            <a:lvl3pPr lvl="2" algn="l">
              <a:lnSpc>
                <a:spcPct val="100000"/>
              </a:lnSpc>
              <a:spcBef>
                <a:spcPts val="0"/>
              </a:spcBef>
              <a:spcAft>
                <a:spcPts val="0"/>
              </a:spcAft>
              <a:buSzPts val="11400"/>
              <a:buNone/>
              <a:defRPr/>
            </a:lvl3pPr>
            <a:lvl4pPr lvl="3" algn="l">
              <a:lnSpc>
                <a:spcPct val="100000"/>
              </a:lnSpc>
              <a:spcBef>
                <a:spcPts val="0"/>
              </a:spcBef>
              <a:spcAft>
                <a:spcPts val="0"/>
              </a:spcAft>
              <a:buSzPts val="11400"/>
              <a:buNone/>
              <a:defRPr/>
            </a:lvl4pPr>
            <a:lvl5pPr lvl="4" algn="l">
              <a:lnSpc>
                <a:spcPct val="100000"/>
              </a:lnSpc>
              <a:spcBef>
                <a:spcPts val="0"/>
              </a:spcBef>
              <a:spcAft>
                <a:spcPts val="0"/>
              </a:spcAft>
              <a:buSzPts val="11400"/>
              <a:buNone/>
              <a:defRPr/>
            </a:lvl5pPr>
            <a:lvl6pPr lvl="5" algn="l">
              <a:lnSpc>
                <a:spcPct val="100000"/>
              </a:lnSpc>
              <a:spcBef>
                <a:spcPts val="0"/>
              </a:spcBef>
              <a:spcAft>
                <a:spcPts val="0"/>
              </a:spcAft>
              <a:buSzPts val="11400"/>
              <a:buNone/>
              <a:defRPr/>
            </a:lvl6pPr>
            <a:lvl7pPr lvl="6" algn="l">
              <a:lnSpc>
                <a:spcPct val="100000"/>
              </a:lnSpc>
              <a:spcBef>
                <a:spcPts val="0"/>
              </a:spcBef>
              <a:spcAft>
                <a:spcPts val="0"/>
              </a:spcAft>
              <a:buSzPts val="11400"/>
              <a:buNone/>
              <a:defRPr/>
            </a:lvl7pPr>
            <a:lvl8pPr lvl="7" algn="l">
              <a:lnSpc>
                <a:spcPct val="100000"/>
              </a:lnSpc>
              <a:spcBef>
                <a:spcPts val="0"/>
              </a:spcBef>
              <a:spcAft>
                <a:spcPts val="0"/>
              </a:spcAft>
              <a:buSzPts val="11400"/>
              <a:buNone/>
              <a:defRPr/>
            </a:lvl8pPr>
            <a:lvl9pPr lvl="8" algn="l">
              <a:lnSpc>
                <a:spcPct val="100000"/>
              </a:lnSpc>
              <a:spcBef>
                <a:spcPts val="0"/>
              </a:spcBef>
              <a:spcAft>
                <a:spcPts val="0"/>
              </a:spcAft>
              <a:buSzPts val="11400"/>
              <a:buNone/>
              <a:defRPr/>
            </a:lvl9pPr>
          </a:lstStyle>
          <a:p>
            <a:endParaRPr/>
          </a:p>
        </p:txBody>
      </p:sp>
      <p:sp>
        <p:nvSpPr>
          <p:cNvPr id="18" name="Google Shape;18;p5"/>
          <p:cNvSpPr txBox="1">
            <a:spLocks noGrp="1"/>
          </p:cNvSpPr>
          <p:nvPr>
            <p:ph type="body" idx="1"/>
          </p:nvPr>
        </p:nvSpPr>
        <p:spPr>
          <a:xfrm>
            <a:off x="1277050" y="4720524"/>
            <a:ext cx="34909415" cy="13993494"/>
          </a:xfrm>
          <a:prstGeom prst="rect">
            <a:avLst/>
          </a:prstGeom>
          <a:noFill/>
          <a:ln>
            <a:noFill/>
          </a:ln>
        </p:spPr>
        <p:txBody>
          <a:bodyPr spcFirstLastPara="1" wrap="square" lIns="371025" tIns="371025" rIns="371025" bIns="371025" anchor="t" anchorCtr="0">
            <a:normAutofit/>
          </a:bodyPr>
          <a:lstStyle>
            <a:lvl1pPr marL="457200" lvl="0" indent="-692150" algn="l">
              <a:lnSpc>
                <a:spcPct val="115000"/>
              </a:lnSpc>
              <a:spcBef>
                <a:spcPts val="0"/>
              </a:spcBef>
              <a:spcAft>
                <a:spcPts val="0"/>
              </a:spcAft>
              <a:buSzPts val="7300"/>
              <a:buChar char="●"/>
              <a:defRPr/>
            </a:lvl1pPr>
            <a:lvl2pPr marL="914400" lvl="1" indent="-590550" algn="l">
              <a:lnSpc>
                <a:spcPct val="115000"/>
              </a:lnSpc>
              <a:spcBef>
                <a:spcPts val="0"/>
              </a:spcBef>
              <a:spcAft>
                <a:spcPts val="0"/>
              </a:spcAft>
              <a:buSzPts val="5700"/>
              <a:buChar char="○"/>
              <a:defRPr/>
            </a:lvl2pPr>
            <a:lvl3pPr marL="1371600" lvl="2" indent="-590550" algn="l">
              <a:lnSpc>
                <a:spcPct val="115000"/>
              </a:lnSpc>
              <a:spcBef>
                <a:spcPts val="0"/>
              </a:spcBef>
              <a:spcAft>
                <a:spcPts val="0"/>
              </a:spcAft>
              <a:buSzPts val="5700"/>
              <a:buChar char="■"/>
              <a:defRPr/>
            </a:lvl3pPr>
            <a:lvl4pPr marL="1828800" lvl="3" indent="-590550" algn="l">
              <a:lnSpc>
                <a:spcPct val="115000"/>
              </a:lnSpc>
              <a:spcBef>
                <a:spcPts val="0"/>
              </a:spcBef>
              <a:spcAft>
                <a:spcPts val="0"/>
              </a:spcAft>
              <a:buSzPts val="5700"/>
              <a:buChar char="●"/>
              <a:defRPr/>
            </a:lvl4pPr>
            <a:lvl5pPr marL="2286000" lvl="4" indent="-590550" algn="l">
              <a:lnSpc>
                <a:spcPct val="115000"/>
              </a:lnSpc>
              <a:spcBef>
                <a:spcPts val="0"/>
              </a:spcBef>
              <a:spcAft>
                <a:spcPts val="0"/>
              </a:spcAft>
              <a:buSzPts val="5700"/>
              <a:buChar char="○"/>
              <a:defRPr/>
            </a:lvl5pPr>
            <a:lvl6pPr marL="2743200" lvl="5" indent="-590550" algn="l">
              <a:lnSpc>
                <a:spcPct val="115000"/>
              </a:lnSpc>
              <a:spcBef>
                <a:spcPts val="0"/>
              </a:spcBef>
              <a:spcAft>
                <a:spcPts val="0"/>
              </a:spcAft>
              <a:buSzPts val="5700"/>
              <a:buChar char="■"/>
              <a:defRPr/>
            </a:lvl6pPr>
            <a:lvl7pPr marL="3200400" lvl="6" indent="-590550" algn="l">
              <a:lnSpc>
                <a:spcPct val="115000"/>
              </a:lnSpc>
              <a:spcBef>
                <a:spcPts val="0"/>
              </a:spcBef>
              <a:spcAft>
                <a:spcPts val="0"/>
              </a:spcAft>
              <a:buSzPts val="5700"/>
              <a:buChar char="●"/>
              <a:defRPr/>
            </a:lvl7pPr>
            <a:lvl8pPr marL="3657600" lvl="7" indent="-590550" algn="l">
              <a:lnSpc>
                <a:spcPct val="115000"/>
              </a:lnSpc>
              <a:spcBef>
                <a:spcPts val="0"/>
              </a:spcBef>
              <a:spcAft>
                <a:spcPts val="0"/>
              </a:spcAft>
              <a:buSzPts val="5700"/>
              <a:buChar char="○"/>
              <a:defRPr/>
            </a:lvl8pPr>
            <a:lvl9pPr marL="4114800" lvl="8" indent="-590550" algn="l">
              <a:lnSpc>
                <a:spcPct val="115000"/>
              </a:lnSpc>
              <a:spcBef>
                <a:spcPts val="0"/>
              </a:spcBef>
              <a:spcAft>
                <a:spcPts val="0"/>
              </a:spcAft>
              <a:buSzPts val="5700"/>
              <a:buChar char="■"/>
              <a:defRPr/>
            </a:lvl9pPr>
          </a:lstStyle>
          <a:p>
            <a:endParaRPr/>
          </a:p>
        </p:txBody>
      </p:sp>
      <p:sp>
        <p:nvSpPr>
          <p:cNvPr id="19" name="Google Shape;19;p5"/>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6"/>
          <p:cNvSpPr txBox="1">
            <a:spLocks noGrp="1"/>
          </p:cNvSpPr>
          <p:nvPr>
            <p:ph type="title"/>
          </p:nvPr>
        </p:nvSpPr>
        <p:spPr>
          <a:xfrm>
            <a:off x="1277050" y="1822818"/>
            <a:ext cx="34909415" cy="2345849"/>
          </a:xfrm>
          <a:prstGeom prst="rect">
            <a:avLst/>
          </a:prstGeom>
          <a:noFill/>
          <a:ln>
            <a:noFill/>
          </a:ln>
        </p:spPr>
        <p:txBody>
          <a:bodyPr spcFirstLastPara="1" wrap="square" lIns="371025" tIns="371025" rIns="371025" bIns="371025" anchor="t" anchorCtr="0">
            <a:normAutofit/>
          </a:bodyPr>
          <a:lstStyle>
            <a:lvl1pPr lvl="0" algn="l">
              <a:lnSpc>
                <a:spcPct val="100000"/>
              </a:lnSpc>
              <a:spcBef>
                <a:spcPts val="0"/>
              </a:spcBef>
              <a:spcAft>
                <a:spcPts val="0"/>
              </a:spcAft>
              <a:buSzPts val="11400"/>
              <a:buNone/>
              <a:defRPr/>
            </a:lvl1pPr>
            <a:lvl2pPr lvl="1" algn="l">
              <a:lnSpc>
                <a:spcPct val="100000"/>
              </a:lnSpc>
              <a:spcBef>
                <a:spcPts val="0"/>
              </a:spcBef>
              <a:spcAft>
                <a:spcPts val="0"/>
              </a:spcAft>
              <a:buSzPts val="11400"/>
              <a:buNone/>
              <a:defRPr/>
            </a:lvl2pPr>
            <a:lvl3pPr lvl="2" algn="l">
              <a:lnSpc>
                <a:spcPct val="100000"/>
              </a:lnSpc>
              <a:spcBef>
                <a:spcPts val="0"/>
              </a:spcBef>
              <a:spcAft>
                <a:spcPts val="0"/>
              </a:spcAft>
              <a:buSzPts val="11400"/>
              <a:buNone/>
              <a:defRPr/>
            </a:lvl3pPr>
            <a:lvl4pPr lvl="3" algn="l">
              <a:lnSpc>
                <a:spcPct val="100000"/>
              </a:lnSpc>
              <a:spcBef>
                <a:spcPts val="0"/>
              </a:spcBef>
              <a:spcAft>
                <a:spcPts val="0"/>
              </a:spcAft>
              <a:buSzPts val="11400"/>
              <a:buNone/>
              <a:defRPr/>
            </a:lvl4pPr>
            <a:lvl5pPr lvl="4" algn="l">
              <a:lnSpc>
                <a:spcPct val="100000"/>
              </a:lnSpc>
              <a:spcBef>
                <a:spcPts val="0"/>
              </a:spcBef>
              <a:spcAft>
                <a:spcPts val="0"/>
              </a:spcAft>
              <a:buSzPts val="11400"/>
              <a:buNone/>
              <a:defRPr/>
            </a:lvl5pPr>
            <a:lvl6pPr lvl="5" algn="l">
              <a:lnSpc>
                <a:spcPct val="100000"/>
              </a:lnSpc>
              <a:spcBef>
                <a:spcPts val="0"/>
              </a:spcBef>
              <a:spcAft>
                <a:spcPts val="0"/>
              </a:spcAft>
              <a:buSzPts val="11400"/>
              <a:buNone/>
              <a:defRPr/>
            </a:lvl6pPr>
            <a:lvl7pPr lvl="6" algn="l">
              <a:lnSpc>
                <a:spcPct val="100000"/>
              </a:lnSpc>
              <a:spcBef>
                <a:spcPts val="0"/>
              </a:spcBef>
              <a:spcAft>
                <a:spcPts val="0"/>
              </a:spcAft>
              <a:buSzPts val="11400"/>
              <a:buNone/>
              <a:defRPr/>
            </a:lvl7pPr>
            <a:lvl8pPr lvl="7" algn="l">
              <a:lnSpc>
                <a:spcPct val="100000"/>
              </a:lnSpc>
              <a:spcBef>
                <a:spcPts val="0"/>
              </a:spcBef>
              <a:spcAft>
                <a:spcPts val="0"/>
              </a:spcAft>
              <a:buSzPts val="11400"/>
              <a:buNone/>
              <a:defRPr/>
            </a:lvl8pPr>
            <a:lvl9pPr lvl="8" algn="l">
              <a:lnSpc>
                <a:spcPct val="100000"/>
              </a:lnSpc>
              <a:spcBef>
                <a:spcPts val="0"/>
              </a:spcBef>
              <a:spcAft>
                <a:spcPts val="0"/>
              </a:spcAft>
              <a:buSzPts val="11400"/>
              <a:buNone/>
              <a:defRPr/>
            </a:lvl9pPr>
          </a:lstStyle>
          <a:p>
            <a:endParaRPr/>
          </a:p>
        </p:txBody>
      </p:sp>
      <p:sp>
        <p:nvSpPr>
          <p:cNvPr id="22" name="Google Shape;22;p6"/>
          <p:cNvSpPr txBox="1">
            <a:spLocks noGrp="1"/>
          </p:cNvSpPr>
          <p:nvPr>
            <p:ph type="body" idx="1"/>
          </p:nvPr>
        </p:nvSpPr>
        <p:spPr>
          <a:xfrm>
            <a:off x="1277051" y="4720524"/>
            <a:ext cx="16387939" cy="13993494"/>
          </a:xfrm>
          <a:prstGeom prst="rect">
            <a:avLst/>
          </a:prstGeom>
          <a:noFill/>
          <a:ln>
            <a:noFill/>
          </a:ln>
        </p:spPr>
        <p:txBody>
          <a:bodyPr spcFirstLastPara="1" wrap="square" lIns="371025" tIns="371025" rIns="371025" bIns="371025" anchor="t" anchorCtr="0">
            <a:normAutofit/>
          </a:bodyPr>
          <a:lstStyle>
            <a:lvl1pPr marL="457200" lvl="0" indent="-590550" algn="l">
              <a:lnSpc>
                <a:spcPct val="115000"/>
              </a:lnSpc>
              <a:spcBef>
                <a:spcPts val="0"/>
              </a:spcBef>
              <a:spcAft>
                <a:spcPts val="0"/>
              </a:spcAft>
              <a:buSzPts val="5700"/>
              <a:buChar char="●"/>
              <a:defRPr sz="3648"/>
            </a:lvl1pPr>
            <a:lvl2pPr marL="914400" lvl="1" indent="-539750" algn="l">
              <a:lnSpc>
                <a:spcPct val="115000"/>
              </a:lnSpc>
              <a:spcBef>
                <a:spcPts val="0"/>
              </a:spcBef>
              <a:spcAft>
                <a:spcPts val="0"/>
              </a:spcAft>
              <a:buSzPts val="4900"/>
              <a:buChar char="○"/>
              <a:defRPr sz="3136"/>
            </a:lvl2pPr>
            <a:lvl3pPr marL="1371600" lvl="2" indent="-539750" algn="l">
              <a:lnSpc>
                <a:spcPct val="115000"/>
              </a:lnSpc>
              <a:spcBef>
                <a:spcPts val="0"/>
              </a:spcBef>
              <a:spcAft>
                <a:spcPts val="0"/>
              </a:spcAft>
              <a:buSzPts val="4900"/>
              <a:buChar char="■"/>
              <a:defRPr sz="3136"/>
            </a:lvl3pPr>
            <a:lvl4pPr marL="1828800" lvl="3" indent="-539750" algn="l">
              <a:lnSpc>
                <a:spcPct val="115000"/>
              </a:lnSpc>
              <a:spcBef>
                <a:spcPts val="0"/>
              </a:spcBef>
              <a:spcAft>
                <a:spcPts val="0"/>
              </a:spcAft>
              <a:buSzPts val="4900"/>
              <a:buChar char="●"/>
              <a:defRPr sz="3136"/>
            </a:lvl4pPr>
            <a:lvl5pPr marL="2286000" lvl="4" indent="-539750" algn="l">
              <a:lnSpc>
                <a:spcPct val="115000"/>
              </a:lnSpc>
              <a:spcBef>
                <a:spcPts val="0"/>
              </a:spcBef>
              <a:spcAft>
                <a:spcPts val="0"/>
              </a:spcAft>
              <a:buSzPts val="4900"/>
              <a:buChar char="○"/>
              <a:defRPr sz="3136"/>
            </a:lvl5pPr>
            <a:lvl6pPr marL="2743200" lvl="5" indent="-539750" algn="l">
              <a:lnSpc>
                <a:spcPct val="115000"/>
              </a:lnSpc>
              <a:spcBef>
                <a:spcPts val="0"/>
              </a:spcBef>
              <a:spcAft>
                <a:spcPts val="0"/>
              </a:spcAft>
              <a:buSzPts val="4900"/>
              <a:buChar char="■"/>
              <a:defRPr sz="3136"/>
            </a:lvl6pPr>
            <a:lvl7pPr marL="3200400" lvl="6" indent="-539750" algn="l">
              <a:lnSpc>
                <a:spcPct val="115000"/>
              </a:lnSpc>
              <a:spcBef>
                <a:spcPts val="0"/>
              </a:spcBef>
              <a:spcAft>
                <a:spcPts val="0"/>
              </a:spcAft>
              <a:buSzPts val="4900"/>
              <a:buChar char="●"/>
              <a:defRPr sz="3136"/>
            </a:lvl7pPr>
            <a:lvl8pPr marL="3657600" lvl="7" indent="-539750" algn="l">
              <a:lnSpc>
                <a:spcPct val="115000"/>
              </a:lnSpc>
              <a:spcBef>
                <a:spcPts val="0"/>
              </a:spcBef>
              <a:spcAft>
                <a:spcPts val="0"/>
              </a:spcAft>
              <a:buSzPts val="4900"/>
              <a:buChar char="○"/>
              <a:defRPr sz="3136"/>
            </a:lvl8pPr>
            <a:lvl9pPr marL="4114800" lvl="8" indent="-539750" algn="l">
              <a:lnSpc>
                <a:spcPct val="115000"/>
              </a:lnSpc>
              <a:spcBef>
                <a:spcPts val="0"/>
              </a:spcBef>
              <a:spcAft>
                <a:spcPts val="0"/>
              </a:spcAft>
              <a:buSzPts val="4900"/>
              <a:buChar char="■"/>
              <a:defRPr sz="3136"/>
            </a:lvl9pPr>
          </a:lstStyle>
          <a:p>
            <a:endParaRPr/>
          </a:p>
        </p:txBody>
      </p:sp>
      <p:sp>
        <p:nvSpPr>
          <p:cNvPr id="23" name="Google Shape;23;p6"/>
          <p:cNvSpPr txBox="1">
            <a:spLocks noGrp="1"/>
          </p:cNvSpPr>
          <p:nvPr>
            <p:ph type="body" idx="2"/>
          </p:nvPr>
        </p:nvSpPr>
        <p:spPr>
          <a:xfrm>
            <a:off x="19798579" y="4720524"/>
            <a:ext cx="16387939" cy="13993494"/>
          </a:xfrm>
          <a:prstGeom prst="rect">
            <a:avLst/>
          </a:prstGeom>
          <a:noFill/>
          <a:ln>
            <a:noFill/>
          </a:ln>
        </p:spPr>
        <p:txBody>
          <a:bodyPr spcFirstLastPara="1" wrap="square" lIns="371025" tIns="371025" rIns="371025" bIns="371025" anchor="t" anchorCtr="0">
            <a:normAutofit/>
          </a:bodyPr>
          <a:lstStyle>
            <a:lvl1pPr marL="457200" lvl="0" indent="-590550" algn="l">
              <a:lnSpc>
                <a:spcPct val="115000"/>
              </a:lnSpc>
              <a:spcBef>
                <a:spcPts val="0"/>
              </a:spcBef>
              <a:spcAft>
                <a:spcPts val="0"/>
              </a:spcAft>
              <a:buSzPts val="5700"/>
              <a:buChar char="●"/>
              <a:defRPr sz="3648"/>
            </a:lvl1pPr>
            <a:lvl2pPr marL="914400" lvl="1" indent="-539750" algn="l">
              <a:lnSpc>
                <a:spcPct val="115000"/>
              </a:lnSpc>
              <a:spcBef>
                <a:spcPts val="0"/>
              </a:spcBef>
              <a:spcAft>
                <a:spcPts val="0"/>
              </a:spcAft>
              <a:buSzPts val="4900"/>
              <a:buChar char="○"/>
              <a:defRPr sz="3136"/>
            </a:lvl2pPr>
            <a:lvl3pPr marL="1371600" lvl="2" indent="-539750" algn="l">
              <a:lnSpc>
                <a:spcPct val="115000"/>
              </a:lnSpc>
              <a:spcBef>
                <a:spcPts val="0"/>
              </a:spcBef>
              <a:spcAft>
                <a:spcPts val="0"/>
              </a:spcAft>
              <a:buSzPts val="4900"/>
              <a:buChar char="■"/>
              <a:defRPr sz="3136"/>
            </a:lvl3pPr>
            <a:lvl4pPr marL="1828800" lvl="3" indent="-539750" algn="l">
              <a:lnSpc>
                <a:spcPct val="115000"/>
              </a:lnSpc>
              <a:spcBef>
                <a:spcPts val="0"/>
              </a:spcBef>
              <a:spcAft>
                <a:spcPts val="0"/>
              </a:spcAft>
              <a:buSzPts val="4900"/>
              <a:buChar char="●"/>
              <a:defRPr sz="3136"/>
            </a:lvl4pPr>
            <a:lvl5pPr marL="2286000" lvl="4" indent="-539750" algn="l">
              <a:lnSpc>
                <a:spcPct val="115000"/>
              </a:lnSpc>
              <a:spcBef>
                <a:spcPts val="0"/>
              </a:spcBef>
              <a:spcAft>
                <a:spcPts val="0"/>
              </a:spcAft>
              <a:buSzPts val="4900"/>
              <a:buChar char="○"/>
              <a:defRPr sz="3136"/>
            </a:lvl5pPr>
            <a:lvl6pPr marL="2743200" lvl="5" indent="-539750" algn="l">
              <a:lnSpc>
                <a:spcPct val="115000"/>
              </a:lnSpc>
              <a:spcBef>
                <a:spcPts val="0"/>
              </a:spcBef>
              <a:spcAft>
                <a:spcPts val="0"/>
              </a:spcAft>
              <a:buSzPts val="4900"/>
              <a:buChar char="■"/>
              <a:defRPr sz="3136"/>
            </a:lvl6pPr>
            <a:lvl7pPr marL="3200400" lvl="6" indent="-539750" algn="l">
              <a:lnSpc>
                <a:spcPct val="115000"/>
              </a:lnSpc>
              <a:spcBef>
                <a:spcPts val="0"/>
              </a:spcBef>
              <a:spcAft>
                <a:spcPts val="0"/>
              </a:spcAft>
              <a:buSzPts val="4900"/>
              <a:buChar char="●"/>
              <a:defRPr sz="3136"/>
            </a:lvl7pPr>
            <a:lvl8pPr marL="3657600" lvl="7" indent="-539750" algn="l">
              <a:lnSpc>
                <a:spcPct val="115000"/>
              </a:lnSpc>
              <a:spcBef>
                <a:spcPts val="0"/>
              </a:spcBef>
              <a:spcAft>
                <a:spcPts val="0"/>
              </a:spcAft>
              <a:buSzPts val="4900"/>
              <a:buChar char="○"/>
              <a:defRPr sz="3136"/>
            </a:lvl8pPr>
            <a:lvl9pPr marL="4114800" lvl="8" indent="-539750" algn="l">
              <a:lnSpc>
                <a:spcPct val="115000"/>
              </a:lnSpc>
              <a:spcBef>
                <a:spcPts val="0"/>
              </a:spcBef>
              <a:spcAft>
                <a:spcPts val="0"/>
              </a:spcAft>
              <a:buSzPts val="4900"/>
              <a:buChar char="■"/>
              <a:defRPr sz="3136"/>
            </a:lvl9pPr>
          </a:lstStyle>
          <a:p>
            <a:endParaRPr/>
          </a:p>
        </p:txBody>
      </p:sp>
      <p:sp>
        <p:nvSpPr>
          <p:cNvPr id="24" name="Google Shape;24;p6"/>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7"/>
          <p:cNvSpPr txBox="1">
            <a:spLocks noGrp="1"/>
          </p:cNvSpPr>
          <p:nvPr>
            <p:ph type="title"/>
          </p:nvPr>
        </p:nvSpPr>
        <p:spPr>
          <a:xfrm>
            <a:off x="1277050" y="1822818"/>
            <a:ext cx="34909415" cy="2345849"/>
          </a:xfrm>
          <a:prstGeom prst="rect">
            <a:avLst/>
          </a:prstGeom>
          <a:noFill/>
          <a:ln>
            <a:noFill/>
          </a:ln>
        </p:spPr>
        <p:txBody>
          <a:bodyPr spcFirstLastPara="1" wrap="square" lIns="371025" tIns="371025" rIns="371025" bIns="371025" anchor="t" anchorCtr="0">
            <a:normAutofit/>
          </a:bodyPr>
          <a:lstStyle>
            <a:lvl1pPr lvl="0" algn="l">
              <a:lnSpc>
                <a:spcPct val="100000"/>
              </a:lnSpc>
              <a:spcBef>
                <a:spcPts val="0"/>
              </a:spcBef>
              <a:spcAft>
                <a:spcPts val="0"/>
              </a:spcAft>
              <a:buSzPts val="11400"/>
              <a:buNone/>
              <a:defRPr/>
            </a:lvl1pPr>
            <a:lvl2pPr lvl="1" algn="l">
              <a:lnSpc>
                <a:spcPct val="100000"/>
              </a:lnSpc>
              <a:spcBef>
                <a:spcPts val="0"/>
              </a:spcBef>
              <a:spcAft>
                <a:spcPts val="0"/>
              </a:spcAft>
              <a:buSzPts val="11400"/>
              <a:buNone/>
              <a:defRPr/>
            </a:lvl2pPr>
            <a:lvl3pPr lvl="2" algn="l">
              <a:lnSpc>
                <a:spcPct val="100000"/>
              </a:lnSpc>
              <a:spcBef>
                <a:spcPts val="0"/>
              </a:spcBef>
              <a:spcAft>
                <a:spcPts val="0"/>
              </a:spcAft>
              <a:buSzPts val="11400"/>
              <a:buNone/>
              <a:defRPr/>
            </a:lvl3pPr>
            <a:lvl4pPr lvl="3" algn="l">
              <a:lnSpc>
                <a:spcPct val="100000"/>
              </a:lnSpc>
              <a:spcBef>
                <a:spcPts val="0"/>
              </a:spcBef>
              <a:spcAft>
                <a:spcPts val="0"/>
              </a:spcAft>
              <a:buSzPts val="11400"/>
              <a:buNone/>
              <a:defRPr/>
            </a:lvl4pPr>
            <a:lvl5pPr lvl="4" algn="l">
              <a:lnSpc>
                <a:spcPct val="100000"/>
              </a:lnSpc>
              <a:spcBef>
                <a:spcPts val="0"/>
              </a:spcBef>
              <a:spcAft>
                <a:spcPts val="0"/>
              </a:spcAft>
              <a:buSzPts val="11400"/>
              <a:buNone/>
              <a:defRPr/>
            </a:lvl5pPr>
            <a:lvl6pPr lvl="5" algn="l">
              <a:lnSpc>
                <a:spcPct val="100000"/>
              </a:lnSpc>
              <a:spcBef>
                <a:spcPts val="0"/>
              </a:spcBef>
              <a:spcAft>
                <a:spcPts val="0"/>
              </a:spcAft>
              <a:buSzPts val="11400"/>
              <a:buNone/>
              <a:defRPr/>
            </a:lvl6pPr>
            <a:lvl7pPr lvl="6" algn="l">
              <a:lnSpc>
                <a:spcPct val="100000"/>
              </a:lnSpc>
              <a:spcBef>
                <a:spcPts val="0"/>
              </a:spcBef>
              <a:spcAft>
                <a:spcPts val="0"/>
              </a:spcAft>
              <a:buSzPts val="11400"/>
              <a:buNone/>
              <a:defRPr/>
            </a:lvl7pPr>
            <a:lvl8pPr lvl="7" algn="l">
              <a:lnSpc>
                <a:spcPct val="100000"/>
              </a:lnSpc>
              <a:spcBef>
                <a:spcPts val="0"/>
              </a:spcBef>
              <a:spcAft>
                <a:spcPts val="0"/>
              </a:spcAft>
              <a:buSzPts val="11400"/>
              <a:buNone/>
              <a:defRPr/>
            </a:lvl8pPr>
            <a:lvl9pPr lvl="8" algn="l">
              <a:lnSpc>
                <a:spcPct val="100000"/>
              </a:lnSpc>
              <a:spcBef>
                <a:spcPts val="0"/>
              </a:spcBef>
              <a:spcAft>
                <a:spcPts val="0"/>
              </a:spcAft>
              <a:buSzPts val="11400"/>
              <a:buNone/>
              <a:defRPr/>
            </a:lvl9pPr>
          </a:lstStyle>
          <a:p>
            <a:endParaRPr/>
          </a:p>
        </p:txBody>
      </p:sp>
      <p:sp>
        <p:nvSpPr>
          <p:cNvPr id="27" name="Google Shape;27;p7"/>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8"/>
          <p:cNvSpPr txBox="1">
            <a:spLocks noGrp="1"/>
          </p:cNvSpPr>
          <p:nvPr>
            <p:ph type="title"/>
          </p:nvPr>
        </p:nvSpPr>
        <p:spPr>
          <a:xfrm>
            <a:off x="1277051" y="2275731"/>
            <a:ext cx="11504513" cy="3095415"/>
          </a:xfrm>
          <a:prstGeom prst="rect">
            <a:avLst/>
          </a:prstGeom>
          <a:noFill/>
          <a:ln>
            <a:noFill/>
          </a:ln>
        </p:spPr>
        <p:txBody>
          <a:bodyPr spcFirstLastPara="1" wrap="square" lIns="371025" tIns="371025" rIns="371025" bIns="371025" anchor="b" anchorCtr="0">
            <a:normAutofit/>
          </a:bodyPr>
          <a:lstStyle>
            <a:lvl1pPr lvl="0" algn="l">
              <a:lnSpc>
                <a:spcPct val="100000"/>
              </a:lnSpc>
              <a:spcBef>
                <a:spcPts val="0"/>
              </a:spcBef>
              <a:spcAft>
                <a:spcPts val="0"/>
              </a:spcAft>
              <a:buSzPts val="9800"/>
              <a:buNone/>
              <a:defRPr sz="6272"/>
            </a:lvl1pPr>
            <a:lvl2pPr lvl="1" algn="l">
              <a:lnSpc>
                <a:spcPct val="100000"/>
              </a:lnSpc>
              <a:spcBef>
                <a:spcPts val="0"/>
              </a:spcBef>
              <a:spcAft>
                <a:spcPts val="0"/>
              </a:spcAft>
              <a:buSzPts val="9800"/>
              <a:buNone/>
              <a:defRPr sz="6272"/>
            </a:lvl2pPr>
            <a:lvl3pPr lvl="2" algn="l">
              <a:lnSpc>
                <a:spcPct val="100000"/>
              </a:lnSpc>
              <a:spcBef>
                <a:spcPts val="0"/>
              </a:spcBef>
              <a:spcAft>
                <a:spcPts val="0"/>
              </a:spcAft>
              <a:buSzPts val="9800"/>
              <a:buNone/>
              <a:defRPr sz="6272"/>
            </a:lvl3pPr>
            <a:lvl4pPr lvl="3" algn="l">
              <a:lnSpc>
                <a:spcPct val="100000"/>
              </a:lnSpc>
              <a:spcBef>
                <a:spcPts val="0"/>
              </a:spcBef>
              <a:spcAft>
                <a:spcPts val="0"/>
              </a:spcAft>
              <a:buSzPts val="9800"/>
              <a:buNone/>
              <a:defRPr sz="6272"/>
            </a:lvl4pPr>
            <a:lvl5pPr lvl="4" algn="l">
              <a:lnSpc>
                <a:spcPct val="100000"/>
              </a:lnSpc>
              <a:spcBef>
                <a:spcPts val="0"/>
              </a:spcBef>
              <a:spcAft>
                <a:spcPts val="0"/>
              </a:spcAft>
              <a:buSzPts val="9800"/>
              <a:buNone/>
              <a:defRPr sz="6272"/>
            </a:lvl5pPr>
            <a:lvl6pPr lvl="5" algn="l">
              <a:lnSpc>
                <a:spcPct val="100000"/>
              </a:lnSpc>
              <a:spcBef>
                <a:spcPts val="0"/>
              </a:spcBef>
              <a:spcAft>
                <a:spcPts val="0"/>
              </a:spcAft>
              <a:buSzPts val="9800"/>
              <a:buNone/>
              <a:defRPr sz="6272"/>
            </a:lvl6pPr>
            <a:lvl7pPr lvl="6" algn="l">
              <a:lnSpc>
                <a:spcPct val="100000"/>
              </a:lnSpc>
              <a:spcBef>
                <a:spcPts val="0"/>
              </a:spcBef>
              <a:spcAft>
                <a:spcPts val="0"/>
              </a:spcAft>
              <a:buSzPts val="9800"/>
              <a:buNone/>
              <a:defRPr sz="6272"/>
            </a:lvl7pPr>
            <a:lvl8pPr lvl="7" algn="l">
              <a:lnSpc>
                <a:spcPct val="100000"/>
              </a:lnSpc>
              <a:spcBef>
                <a:spcPts val="0"/>
              </a:spcBef>
              <a:spcAft>
                <a:spcPts val="0"/>
              </a:spcAft>
              <a:buSzPts val="9800"/>
              <a:buNone/>
              <a:defRPr sz="6272"/>
            </a:lvl8pPr>
            <a:lvl9pPr lvl="8" algn="l">
              <a:lnSpc>
                <a:spcPct val="100000"/>
              </a:lnSpc>
              <a:spcBef>
                <a:spcPts val="0"/>
              </a:spcBef>
              <a:spcAft>
                <a:spcPts val="0"/>
              </a:spcAft>
              <a:buSzPts val="9800"/>
              <a:buNone/>
              <a:defRPr sz="6272"/>
            </a:lvl9pPr>
          </a:lstStyle>
          <a:p>
            <a:endParaRPr/>
          </a:p>
        </p:txBody>
      </p:sp>
      <p:sp>
        <p:nvSpPr>
          <p:cNvPr id="30" name="Google Shape;30;p8"/>
          <p:cNvSpPr txBox="1">
            <a:spLocks noGrp="1"/>
          </p:cNvSpPr>
          <p:nvPr>
            <p:ph type="body" idx="1"/>
          </p:nvPr>
        </p:nvSpPr>
        <p:spPr>
          <a:xfrm>
            <a:off x="1277051" y="5691785"/>
            <a:ext cx="11504513" cy="13022745"/>
          </a:xfrm>
          <a:prstGeom prst="rect">
            <a:avLst/>
          </a:prstGeom>
          <a:noFill/>
          <a:ln>
            <a:noFill/>
          </a:ln>
        </p:spPr>
        <p:txBody>
          <a:bodyPr spcFirstLastPara="1" wrap="square" lIns="371025" tIns="371025" rIns="371025" bIns="371025" anchor="t" anchorCtr="0">
            <a:normAutofit/>
          </a:bodyPr>
          <a:lstStyle>
            <a:lvl1pPr marL="457200" lvl="0" indent="-539750" algn="l">
              <a:lnSpc>
                <a:spcPct val="115000"/>
              </a:lnSpc>
              <a:spcBef>
                <a:spcPts val="0"/>
              </a:spcBef>
              <a:spcAft>
                <a:spcPts val="0"/>
              </a:spcAft>
              <a:buSzPts val="4900"/>
              <a:buChar char="●"/>
              <a:defRPr sz="3136"/>
            </a:lvl1pPr>
            <a:lvl2pPr marL="914400" lvl="1" indent="-539750" algn="l">
              <a:lnSpc>
                <a:spcPct val="115000"/>
              </a:lnSpc>
              <a:spcBef>
                <a:spcPts val="0"/>
              </a:spcBef>
              <a:spcAft>
                <a:spcPts val="0"/>
              </a:spcAft>
              <a:buSzPts val="4900"/>
              <a:buChar char="○"/>
              <a:defRPr sz="3136"/>
            </a:lvl2pPr>
            <a:lvl3pPr marL="1371600" lvl="2" indent="-539750" algn="l">
              <a:lnSpc>
                <a:spcPct val="115000"/>
              </a:lnSpc>
              <a:spcBef>
                <a:spcPts val="0"/>
              </a:spcBef>
              <a:spcAft>
                <a:spcPts val="0"/>
              </a:spcAft>
              <a:buSzPts val="4900"/>
              <a:buChar char="■"/>
              <a:defRPr sz="3136"/>
            </a:lvl3pPr>
            <a:lvl4pPr marL="1828800" lvl="3" indent="-539750" algn="l">
              <a:lnSpc>
                <a:spcPct val="115000"/>
              </a:lnSpc>
              <a:spcBef>
                <a:spcPts val="0"/>
              </a:spcBef>
              <a:spcAft>
                <a:spcPts val="0"/>
              </a:spcAft>
              <a:buSzPts val="4900"/>
              <a:buChar char="●"/>
              <a:defRPr sz="3136"/>
            </a:lvl4pPr>
            <a:lvl5pPr marL="2286000" lvl="4" indent="-539750" algn="l">
              <a:lnSpc>
                <a:spcPct val="115000"/>
              </a:lnSpc>
              <a:spcBef>
                <a:spcPts val="0"/>
              </a:spcBef>
              <a:spcAft>
                <a:spcPts val="0"/>
              </a:spcAft>
              <a:buSzPts val="4900"/>
              <a:buChar char="○"/>
              <a:defRPr sz="3136"/>
            </a:lvl5pPr>
            <a:lvl6pPr marL="2743200" lvl="5" indent="-539750" algn="l">
              <a:lnSpc>
                <a:spcPct val="115000"/>
              </a:lnSpc>
              <a:spcBef>
                <a:spcPts val="0"/>
              </a:spcBef>
              <a:spcAft>
                <a:spcPts val="0"/>
              </a:spcAft>
              <a:buSzPts val="4900"/>
              <a:buChar char="■"/>
              <a:defRPr sz="3136"/>
            </a:lvl6pPr>
            <a:lvl7pPr marL="3200400" lvl="6" indent="-539750" algn="l">
              <a:lnSpc>
                <a:spcPct val="115000"/>
              </a:lnSpc>
              <a:spcBef>
                <a:spcPts val="0"/>
              </a:spcBef>
              <a:spcAft>
                <a:spcPts val="0"/>
              </a:spcAft>
              <a:buSzPts val="4900"/>
              <a:buChar char="●"/>
              <a:defRPr sz="3136"/>
            </a:lvl7pPr>
            <a:lvl8pPr marL="3657600" lvl="7" indent="-539750" algn="l">
              <a:lnSpc>
                <a:spcPct val="115000"/>
              </a:lnSpc>
              <a:spcBef>
                <a:spcPts val="0"/>
              </a:spcBef>
              <a:spcAft>
                <a:spcPts val="0"/>
              </a:spcAft>
              <a:buSzPts val="4900"/>
              <a:buChar char="○"/>
              <a:defRPr sz="3136"/>
            </a:lvl8pPr>
            <a:lvl9pPr marL="4114800" lvl="8" indent="-539750" algn="l">
              <a:lnSpc>
                <a:spcPct val="115000"/>
              </a:lnSpc>
              <a:spcBef>
                <a:spcPts val="0"/>
              </a:spcBef>
              <a:spcAft>
                <a:spcPts val="0"/>
              </a:spcAft>
              <a:buSzPts val="4900"/>
              <a:buChar char="■"/>
              <a:defRPr sz="3136"/>
            </a:lvl9pPr>
          </a:lstStyle>
          <a:p>
            <a:endParaRPr/>
          </a:p>
        </p:txBody>
      </p:sp>
      <p:sp>
        <p:nvSpPr>
          <p:cNvPr id="31" name="Google Shape;31;p8"/>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9"/>
          <p:cNvSpPr txBox="1">
            <a:spLocks noGrp="1"/>
          </p:cNvSpPr>
          <p:nvPr>
            <p:ph type="title"/>
          </p:nvPr>
        </p:nvSpPr>
        <p:spPr>
          <a:xfrm>
            <a:off x="2008578" y="1843809"/>
            <a:ext cx="26088982" cy="16755790"/>
          </a:xfrm>
          <a:prstGeom prst="rect">
            <a:avLst/>
          </a:prstGeom>
          <a:noFill/>
          <a:ln>
            <a:noFill/>
          </a:ln>
        </p:spPr>
        <p:txBody>
          <a:bodyPr spcFirstLastPara="1" wrap="square" lIns="371025" tIns="371025" rIns="371025" bIns="371025" anchor="ctr" anchorCtr="0">
            <a:normAutofit/>
          </a:bodyPr>
          <a:lstStyle>
            <a:lvl1pPr lvl="0" algn="l">
              <a:lnSpc>
                <a:spcPct val="100000"/>
              </a:lnSpc>
              <a:spcBef>
                <a:spcPts val="0"/>
              </a:spcBef>
              <a:spcAft>
                <a:spcPts val="0"/>
              </a:spcAft>
              <a:buSzPts val="19500"/>
              <a:buNone/>
              <a:defRPr sz="12480"/>
            </a:lvl1pPr>
            <a:lvl2pPr lvl="1" algn="l">
              <a:lnSpc>
                <a:spcPct val="100000"/>
              </a:lnSpc>
              <a:spcBef>
                <a:spcPts val="0"/>
              </a:spcBef>
              <a:spcAft>
                <a:spcPts val="0"/>
              </a:spcAft>
              <a:buSzPts val="19500"/>
              <a:buNone/>
              <a:defRPr sz="12480"/>
            </a:lvl2pPr>
            <a:lvl3pPr lvl="2" algn="l">
              <a:lnSpc>
                <a:spcPct val="100000"/>
              </a:lnSpc>
              <a:spcBef>
                <a:spcPts val="0"/>
              </a:spcBef>
              <a:spcAft>
                <a:spcPts val="0"/>
              </a:spcAft>
              <a:buSzPts val="19500"/>
              <a:buNone/>
              <a:defRPr sz="12480"/>
            </a:lvl3pPr>
            <a:lvl4pPr lvl="3" algn="l">
              <a:lnSpc>
                <a:spcPct val="100000"/>
              </a:lnSpc>
              <a:spcBef>
                <a:spcPts val="0"/>
              </a:spcBef>
              <a:spcAft>
                <a:spcPts val="0"/>
              </a:spcAft>
              <a:buSzPts val="19500"/>
              <a:buNone/>
              <a:defRPr sz="12480"/>
            </a:lvl4pPr>
            <a:lvl5pPr lvl="4" algn="l">
              <a:lnSpc>
                <a:spcPct val="100000"/>
              </a:lnSpc>
              <a:spcBef>
                <a:spcPts val="0"/>
              </a:spcBef>
              <a:spcAft>
                <a:spcPts val="0"/>
              </a:spcAft>
              <a:buSzPts val="19500"/>
              <a:buNone/>
              <a:defRPr sz="12480"/>
            </a:lvl5pPr>
            <a:lvl6pPr lvl="5" algn="l">
              <a:lnSpc>
                <a:spcPct val="100000"/>
              </a:lnSpc>
              <a:spcBef>
                <a:spcPts val="0"/>
              </a:spcBef>
              <a:spcAft>
                <a:spcPts val="0"/>
              </a:spcAft>
              <a:buSzPts val="19500"/>
              <a:buNone/>
              <a:defRPr sz="12480"/>
            </a:lvl6pPr>
            <a:lvl7pPr lvl="6" algn="l">
              <a:lnSpc>
                <a:spcPct val="100000"/>
              </a:lnSpc>
              <a:spcBef>
                <a:spcPts val="0"/>
              </a:spcBef>
              <a:spcAft>
                <a:spcPts val="0"/>
              </a:spcAft>
              <a:buSzPts val="19500"/>
              <a:buNone/>
              <a:defRPr sz="12480"/>
            </a:lvl7pPr>
            <a:lvl8pPr lvl="7" algn="l">
              <a:lnSpc>
                <a:spcPct val="100000"/>
              </a:lnSpc>
              <a:spcBef>
                <a:spcPts val="0"/>
              </a:spcBef>
              <a:spcAft>
                <a:spcPts val="0"/>
              </a:spcAft>
              <a:buSzPts val="19500"/>
              <a:buNone/>
              <a:defRPr sz="12480"/>
            </a:lvl8pPr>
            <a:lvl9pPr lvl="8" algn="l">
              <a:lnSpc>
                <a:spcPct val="100000"/>
              </a:lnSpc>
              <a:spcBef>
                <a:spcPts val="0"/>
              </a:spcBef>
              <a:spcAft>
                <a:spcPts val="0"/>
              </a:spcAft>
              <a:buSzPts val="19500"/>
              <a:buNone/>
              <a:defRPr sz="12480"/>
            </a:lvl9pPr>
          </a:lstStyle>
          <a:p>
            <a:endParaRPr/>
          </a:p>
        </p:txBody>
      </p:sp>
      <p:sp>
        <p:nvSpPr>
          <p:cNvPr id="34" name="Google Shape;34;p9"/>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10"/>
          <p:cNvSpPr/>
          <p:nvPr/>
        </p:nvSpPr>
        <p:spPr>
          <a:xfrm>
            <a:off x="18731707" y="-511"/>
            <a:ext cx="18731707" cy="21067713"/>
          </a:xfrm>
          <a:prstGeom prst="rect">
            <a:avLst/>
          </a:prstGeom>
          <a:solidFill>
            <a:schemeClr val="lt2"/>
          </a:solidFill>
          <a:ln>
            <a:noFill/>
          </a:ln>
        </p:spPr>
        <p:txBody>
          <a:bodyPr spcFirstLastPara="1" wrap="square" lIns="237450" tIns="237450" rIns="237450" bIns="23745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896" b="0" i="0" u="none" strike="noStrike" cap="none">
              <a:solidFill>
                <a:srgbClr val="000000"/>
              </a:solidFill>
              <a:latin typeface="Arial"/>
              <a:ea typeface="Arial"/>
              <a:cs typeface="Arial"/>
              <a:sym typeface="Arial"/>
            </a:endParaRPr>
          </a:p>
        </p:txBody>
      </p:sp>
      <p:sp>
        <p:nvSpPr>
          <p:cNvPr id="37" name="Google Shape;37;p10"/>
          <p:cNvSpPr txBox="1">
            <a:spLocks noGrp="1"/>
          </p:cNvSpPr>
          <p:nvPr>
            <p:ph type="title"/>
          </p:nvPr>
        </p:nvSpPr>
        <p:spPr>
          <a:xfrm>
            <a:off x="1087766" y="5051070"/>
            <a:ext cx="16573586" cy="6071406"/>
          </a:xfrm>
          <a:prstGeom prst="rect">
            <a:avLst/>
          </a:prstGeom>
          <a:noFill/>
          <a:ln>
            <a:noFill/>
          </a:ln>
        </p:spPr>
        <p:txBody>
          <a:bodyPr spcFirstLastPara="1" wrap="square" lIns="371025" tIns="371025" rIns="371025" bIns="371025" anchor="b" anchorCtr="0">
            <a:normAutofit/>
          </a:bodyPr>
          <a:lstStyle>
            <a:lvl1pPr lvl="0" algn="ctr">
              <a:lnSpc>
                <a:spcPct val="100000"/>
              </a:lnSpc>
              <a:spcBef>
                <a:spcPts val="0"/>
              </a:spcBef>
              <a:spcAft>
                <a:spcPts val="0"/>
              </a:spcAft>
              <a:buSzPts val="17100"/>
              <a:buNone/>
              <a:defRPr sz="10944"/>
            </a:lvl1pPr>
            <a:lvl2pPr lvl="1" algn="ctr">
              <a:lnSpc>
                <a:spcPct val="100000"/>
              </a:lnSpc>
              <a:spcBef>
                <a:spcPts val="0"/>
              </a:spcBef>
              <a:spcAft>
                <a:spcPts val="0"/>
              </a:spcAft>
              <a:buSzPts val="17100"/>
              <a:buNone/>
              <a:defRPr sz="10944"/>
            </a:lvl2pPr>
            <a:lvl3pPr lvl="2" algn="ctr">
              <a:lnSpc>
                <a:spcPct val="100000"/>
              </a:lnSpc>
              <a:spcBef>
                <a:spcPts val="0"/>
              </a:spcBef>
              <a:spcAft>
                <a:spcPts val="0"/>
              </a:spcAft>
              <a:buSzPts val="17100"/>
              <a:buNone/>
              <a:defRPr sz="10944"/>
            </a:lvl3pPr>
            <a:lvl4pPr lvl="3" algn="ctr">
              <a:lnSpc>
                <a:spcPct val="100000"/>
              </a:lnSpc>
              <a:spcBef>
                <a:spcPts val="0"/>
              </a:spcBef>
              <a:spcAft>
                <a:spcPts val="0"/>
              </a:spcAft>
              <a:buSzPts val="17100"/>
              <a:buNone/>
              <a:defRPr sz="10944"/>
            </a:lvl4pPr>
            <a:lvl5pPr lvl="4" algn="ctr">
              <a:lnSpc>
                <a:spcPct val="100000"/>
              </a:lnSpc>
              <a:spcBef>
                <a:spcPts val="0"/>
              </a:spcBef>
              <a:spcAft>
                <a:spcPts val="0"/>
              </a:spcAft>
              <a:buSzPts val="17100"/>
              <a:buNone/>
              <a:defRPr sz="10944"/>
            </a:lvl5pPr>
            <a:lvl6pPr lvl="5" algn="ctr">
              <a:lnSpc>
                <a:spcPct val="100000"/>
              </a:lnSpc>
              <a:spcBef>
                <a:spcPts val="0"/>
              </a:spcBef>
              <a:spcAft>
                <a:spcPts val="0"/>
              </a:spcAft>
              <a:buSzPts val="17100"/>
              <a:buNone/>
              <a:defRPr sz="10944"/>
            </a:lvl6pPr>
            <a:lvl7pPr lvl="6" algn="ctr">
              <a:lnSpc>
                <a:spcPct val="100000"/>
              </a:lnSpc>
              <a:spcBef>
                <a:spcPts val="0"/>
              </a:spcBef>
              <a:spcAft>
                <a:spcPts val="0"/>
              </a:spcAft>
              <a:buSzPts val="17100"/>
              <a:buNone/>
              <a:defRPr sz="10944"/>
            </a:lvl7pPr>
            <a:lvl8pPr lvl="7" algn="ctr">
              <a:lnSpc>
                <a:spcPct val="100000"/>
              </a:lnSpc>
              <a:spcBef>
                <a:spcPts val="0"/>
              </a:spcBef>
              <a:spcAft>
                <a:spcPts val="0"/>
              </a:spcAft>
              <a:buSzPts val="17100"/>
              <a:buNone/>
              <a:defRPr sz="10944"/>
            </a:lvl8pPr>
            <a:lvl9pPr lvl="8" algn="ctr">
              <a:lnSpc>
                <a:spcPct val="100000"/>
              </a:lnSpc>
              <a:spcBef>
                <a:spcPts val="0"/>
              </a:spcBef>
              <a:spcAft>
                <a:spcPts val="0"/>
              </a:spcAft>
              <a:buSzPts val="17100"/>
              <a:buNone/>
              <a:defRPr sz="10944"/>
            </a:lvl9pPr>
          </a:lstStyle>
          <a:p>
            <a:endParaRPr/>
          </a:p>
        </p:txBody>
      </p:sp>
      <p:sp>
        <p:nvSpPr>
          <p:cNvPr id="38" name="Google Shape;38;p10"/>
          <p:cNvSpPr txBox="1">
            <a:spLocks noGrp="1"/>
          </p:cNvSpPr>
          <p:nvPr>
            <p:ph type="subTitle" idx="1"/>
          </p:nvPr>
        </p:nvSpPr>
        <p:spPr>
          <a:xfrm>
            <a:off x="1087766" y="11481361"/>
            <a:ext cx="16573586" cy="5058993"/>
          </a:xfrm>
          <a:prstGeom prst="rect">
            <a:avLst/>
          </a:prstGeom>
          <a:noFill/>
          <a:ln>
            <a:noFill/>
          </a:ln>
        </p:spPr>
        <p:txBody>
          <a:bodyPr spcFirstLastPara="1" wrap="square" lIns="371025" tIns="371025" rIns="371025" bIns="371025" anchor="t" anchorCtr="0">
            <a:normAutofit/>
          </a:bodyPr>
          <a:lstStyle>
            <a:lvl1pPr lvl="0" algn="ctr">
              <a:lnSpc>
                <a:spcPct val="100000"/>
              </a:lnSpc>
              <a:spcBef>
                <a:spcPts val="0"/>
              </a:spcBef>
              <a:spcAft>
                <a:spcPts val="0"/>
              </a:spcAft>
              <a:buSzPts val="8500"/>
              <a:buNone/>
              <a:defRPr sz="5440"/>
            </a:lvl1pPr>
            <a:lvl2pPr lvl="1" algn="ctr">
              <a:lnSpc>
                <a:spcPct val="100000"/>
              </a:lnSpc>
              <a:spcBef>
                <a:spcPts val="0"/>
              </a:spcBef>
              <a:spcAft>
                <a:spcPts val="0"/>
              </a:spcAft>
              <a:buSzPts val="8500"/>
              <a:buNone/>
              <a:defRPr sz="5440"/>
            </a:lvl2pPr>
            <a:lvl3pPr lvl="2" algn="ctr">
              <a:lnSpc>
                <a:spcPct val="100000"/>
              </a:lnSpc>
              <a:spcBef>
                <a:spcPts val="0"/>
              </a:spcBef>
              <a:spcAft>
                <a:spcPts val="0"/>
              </a:spcAft>
              <a:buSzPts val="8500"/>
              <a:buNone/>
              <a:defRPr sz="5440"/>
            </a:lvl3pPr>
            <a:lvl4pPr lvl="3" algn="ctr">
              <a:lnSpc>
                <a:spcPct val="100000"/>
              </a:lnSpc>
              <a:spcBef>
                <a:spcPts val="0"/>
              </a:spcBef>
              <a:spcAft>
                <a:spcPts val="0"/>
              </a:spcAft>
              <a:buSzPts val="8500"/>
              <a:buNone/>
              <a:defRPr sz="5440"/>
            </a:lvl4pPr>
            <a:lvl5pPr lvl="4" algn="ctr">
              <a:lnSpc>
                <a:spcPct val="100000"/>
              </a:lnSpc>
              <a:spcBef>
                <a:spcPts val="0"/>
              </a:spcBef>
              <a:spcAft>
                <a:spcPts val="0"/>
              </a:spcAft>
              <a:buSzPts val="8500"/>
              <a:buNone/>
              <a:defRPr sz="5440"/>
            </a:lvl5pPr>
            <a:lvl6pPr lvl="5" algn="ctr">
              <a:lnSpc>
                <a:spcPct val="100000"/>
              </a:lnSpc>
              <a:spcBef>
                <a:spcPts val="0"/>
              </a:spcBef>
              <a:spcAft>
                <a:spcPts val="0"/>
              </a:spcAft>
              <a:buSzPts val="8500"/>
              <a:buNone/>
              <a:defRPr sz="5440"/>
            </a:lvl6pPr>
            <a:lvl7pPr lvl="6" algn="ctr">
              <a:lnSpc>
                <a:spcPct val="100000"/>
              </a:lnSpc>
              <a:spcBef>
                <a:spcPts val="0"/>
              </a:spcBef>
              <a:spcAft>
                <a:spcPts val="0"/>
              </a:spcAft>
              <a:buSzPts val="8500"/>
              <a:buNone/>
              <a:defRPr sz="5440"/>
            </a:lvl7pPr>
            <a:lvl8pPr lvl="7" algn="ctr">
              <a:lnSpc>
                <a:spcPct val="100000"/>
              </a:lnSpc>
              <a:spcBef>
                <a:spcPts val="0"/>
              </a:spcBef>
              <a:spcAft>
                <a:spcPts val="0"/>
              </a:spcAft>
              <a:buSzPts val="8500"/>
              <a:buNone/>
              <a:defRPr sz="5440"/>
            </a:lvl8pPr>
            <a:lvl9pPr lvl="8" algn="ctr">
              <a:lnSpc>
                <a:spcPct val="100000"/>
              </a:lnSpc>
              <a:spcBef>
                <a:spcPts val="0"/>
              </a:spcBef>
              <a:spcAft>
                <a:spcPts val="0"/>
              </a:spcAft>
              <a:buSzPts val="8500"/>
              <a:buNone/>
              <a:defRPr sz="5440"/>
            </a:lvl9pPr>
          </a:lstStyle>
          <a:p>
            <a:endParaRPr/>
          </a:p>
        </p:txBody>
      </p:sp>
      <p:sp>
        <p:nvSpPr>
          <p:cNvPr id="39" name="Google Shape;39;p10"/>
          <p:cNvSpPr txBox="1">
            <a:spLocks noGrp="1"/>
          </p:cNvSpPr>
          <p:nvPr>
            <p:ph type="body" idx="2"/>
          </p:nvPr>
        </p:nvSpPr>
        <p:spPr>
          <a:xfrm>
            <a:off x="20237372" y="2965802"/>
            <a:ext cx="15720376" cy="15135123"/>
          </a:xfrm>
          <a:prstGeom prst="rect">
            <a:avLst/>
          </a:prstGeom>
          <a:noFill/>
          <a:ln>
            <a:noFill/>
          </a:ln>
        </p:spPr>
        <p:txBody>
          <a:bodyPr spcFirstLastPara="1" wrap="square" lIns="371025" tIns="371025" rIns="371025" bIns="371025" anchor="ctr" anchorCtr="0">
            <a:normAutofit/>
          </a:bodyPr>
          <a:lstStyle>
            <a:lvl1pPr marL="457200" lvl="0" indent="-692150" algn="l">
              <a:lnSpc>
                <a:spcPct val="115000"/>
              </a:lnSpc>
              <a:spcBef>
                <a:spcPts val="0"/>
              </a:spcBef>
              <a:spcAft>
                <a:spcPts val="0"/>
              </a:spcAft>
              <a:buSzPts val="7300"/>
              <a:buChar char="●"/>
              <a:defRPr/>
            </a:lvl1pPr>
            <a:lvl2pPr marL="914400" lvl="1" indent="-590550" algn="l">
              <a:lnSpc>
                <a:spcPct val="115000"/>
              </a:lnSpc>
              <a:spcBef>
                <a:spcPts val="0"/>
              </a:spcBef>
              <a:spcAft>
                <a:spcPts val="0"/>
              </a:spcAft>
              <a:buSzPts val="5700"/>
              <a:buChar char="○"/>
              <a:defRPr/>
            </a:lvl2pPr>
            <a:lvl3pPr marL="1371600" lvl="2" indent="-590550" algn="l">
              <a:lnSpc>
                <a:spcPct val="115000"/>
              </a:lnSpc>
              <a:spcBef>
                <a:spcPts val="0"/>
              </a:spcBef>
              <a:spcAft>
                <a:spcPts val="0"/>
              </a:spcAft>
              <a:buSzPts val="5700"/>
              <a:buChar char="■"/>
              <a:defRPr/>
            </a:lvl3pPr>
            <a:lvl4pPr marL="1828800" lvl="3" indent="-590550" algn="l">
              <a:lnSpc>
                <a:spcPct val="115000"/>
              </a:lnSpc>
              <a:spcBef>
                <a:spcPts val="0"/>
              </a:spcBef>
              <a:spcAft>
                <a:spcPts val="0"/>
              </a:spcAft>
              <a:buSzPts val="5700"/>
              <a:buChar char="●"/>
              <a:defRPr/>
            </a:lvl4pPr>
            <a:lvl5pPr marL="2286000" lvl="4" indent="-590550" algn="l">
              <a:lnSpc>
                <a:spcPct val="115000"/>
              </a:lnSpc>
              <a:spcBef>
                <a:spcPts val="0"/>
              </a:spcBef>
              <a:spcAft>
                <a:spcPts val="0"/>
              </a:spcAft>
              <a:buSzPts val="5700"/>
              <a:buChar char="○"/>
              <a:defRPr/>
            </a:lvl5pPr>
            <a:lvl6pPr marL="2743200" lvl="5" indent="-590550" algn="l">
              <a:lnSpc>
                <a:spcPct val="115000"/>
              </a:lnSpc>
              <a:spcBef>
                <a:spcPts val="0"/>
              </a:spcBef>
              <a:spcAft>
                <a:spcPts val="0"/>
              </a:spcAft>
              <a:buSzPts val="5700"/>
              <a:buChar char="■"/>
              <a:defRPr/>
            </a:lvl6pPr>
            <a:lvl7pPr marL="3200400" lvl="6" indent="-590550" algn="l">
              <a:lnSpc>
                <a:spcPct val="115000"/>
              </a:lnSpc>
              <a:spcBef>
                <a:spcPts val="0"/>
              </a:spcBef>
              <a:spcAft>
                <a:spcPts val="0"/>
              </a:spcAft>
              <a:buSzPts val="5700"/>
              <a:buChar char="●"/>
              <a:defRPr/>
            </a:lvl7pPr>
            <a:lvl8pPr marL="3657600" lvl="7" indent="-590550" algn="l">
              <a:lnSpc>
                <a:spcPct val="115000"/>
              </a:lnSpc>
              <a:spcBef>
                <a:spcPts val="0"/>
              </a:spcBef>
              <a:spcAft>
                <a:spcPts val="0"/>
              </a:spcAft>
              <a:buSzPts val="5700"/>
              <a:buChar char="○"/>
              <a:defRPr/>
            </a:lvl8pPr>
            <a:lvl9pPr marL="4114800" lvl="8" indent="-590550" algn="l">
              <a:lnSpc>
                <a:spcPct val="115000"/>
              </a:lnSpc>
              <a:spcBef>
                <a:spcPts val="0"/>
              </a:spcBef>
              <a:spcAft>
                <a:spcPts val="0"/>
              </a:spcAft>
              <a:buSzPts val="5700"/>
              <a:buChar char="■"/>
              <a:defRPr/>
            </a:lvl9pPr>
          </a:lstStyle>
          <a:p>
            <a:endParaRPr/>
          </a:p>
        </p:txBody>
      </p:sp>
      <p:sp>
        <p:nvSpPr>
          <p:cNvPr id="40" name="Google Shape;40;p10"/>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1"/>
          <p:cNvSpPr txBox="1">
            <a:spLocks noGrp="1"/>
          </p:cNvSpPr>
          <p:nvPr>
            <p:ph type="body" idx="1"/>
          </p:nvPr>
        </p:nvSpPr>
        <p:spPr>
          <a:xfrm>
            <a:off x="1277051" y="17328384"/>
            <a:ext cx="24577171" cy="2478521"/>
          </a:xfrm>
          <a:prstGeom prst="rect">
            <a:avLst/>
          </a:prstGeom>
          <a:noFill/>
          <a:ln>
            <a:noFill/>
          </a:ln>
        </p:spPr>
        <p:txBody>
          <a:bodyPr spcFirstLastPara="1" wrap="square" lIns="371025" tIns="371025" rIns="371025" bIns="371025" anchor="ctr" anchorCtr="0">
            <a:normAutofit/>
          </a:bodyPr>
          <a:lstStyle>
            <a:lvl1pPr marL="457200" lvl="0" indent="-228600" algn="l">
              <a:lnSpc>
                <a:spcPct val="100000"/>
              </a:lnSpc>
              <a:spcBef>
                <a:spcPts val="0"/>
              </a:spcBef>
              <a:spcAft>
                <a:spcPts val="0"/>
              </a:spcAft>
              <a:buSzPts val="7300"/>
              <a:buNone/>
              <a:defRPr/>
            </a:lvl1pPr>
          </a:lstStyle>
          <a:p>
            <a:endParaRPr/>
          </a:p>
        </p:txBody>
      </p:sp>
      <p:sp>
        <p:nvSpPr>
          <p:cNvPr id="43" name="Google Shape;43;p11"/>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2"/>
          <p:cNvSpPr txBox="1">
            <a:spLocks noGrp="1"/>
          </p:cNvSpPr>
          <p:nvPr>
            <p:ph type="title" hasCustomPrompt="1"/>
          </p:nvPr>
        </p:nvSpPr>
        <p:spPr>
          <a:xfrm>
            <a:off x="1277050" y="4530674"/>
            <a:ext cx="34909415" cy="8042472"/>
          </a:xfrm>
          <a:prstGeom prst="rect">
            <a:avLst/>
          </a:prstGeom>
          <a:noFill/>
          <a:ln>
            <a:noFill/>
          </a:ln>
        </p:spPr>
        <p:txBody>
          <a:bodyPr spcFirstLastPara="1" wrap="square" lIns="371025" tIns="371025" rIns="371025" bIns="371025" anchor="b" anchorCtr="0">
            <a:normAutofit/>
          </a:bodyPr>
          <a:lstStyle>
            <a:lvl1pPr lvl="0" algn="ctr">
              <a:lnSpc>
                <a:spcPct val="100000"/>
              </a:lnSpc>
              <a:spcBef>
                <a:spcPts val="0"/>
              </a:spcBef>
              <a:spcAft>
                <a:spcPts val="0"/>
              </a:spcAft>
              <a:buSzPts val="48700"/>
              <a:buNone/>
              <a:defRPr sz="31168"/>
            </a:lvl1pPr>
            <a:lvl2pPr lvl="1" algn="ctr">
              <a:lnSpc>
                <a:spcPct val="100000"/>
              </a:lnSpc>
              <a:spcBef>
                <a:spcPts val="0"/>
              </a:spcBef>
              <a:spcAft>
                <a:spcPts val="0"/>
              </a:spcAft>
              <a:buSzPts val="48700"/>
              <a:buNone/>
              <a:defRPr sz="31168"/>
            </a:lvl2pPr>
            <a:lvl3pPr lvl="2" algn="ctr">
              <a:lnSpc>
                <a:spcPct val="100000"/>
              </a:lnSpc>
              <a:spcBef>
                <a:spcPts val="0"/>
              </a:spcBef>
              <a:spcAft>
                <a:spcPts val="0"/>
              </a:spcAft>
              <a:buSzPts val="48700"/>
              <a:buNone/>
              <a:defRPr sz="31168"/>
            </a:lvl3pPr>
            <a:lvl4pPr lvl="3" algn="ctr">
              <a:lnSpc>
                <a:spcPct val="100000"/>
              </a:lnSpc>
              <a:spcBef>
                <a:spcPts val="0"/>
              </a:spcBef>
              <a:spcAft>
                <a:spcPts val="0"/>
              </a:spcAft>
              <a:buSzPts val="48700"/>
              <a:buNone/>
              <a:defRPr sz="31168"/>
            </a:lvl4pPr>
            <a:lvl5pPr lvl="4" algn="ctr">
              <a:lnSpc>
                <a:spcPct val="100000"/>
              </a:lnSpc>
              <a:spcBef>
                <a:spcPts val="0"/>
              </a:spcBef>
              <a:spcAft>
                <a:spcPts val="0"/>
              </a:spcAft>
              <a:buSzPts val="48700"/>
              <a:buNone/>
              <a:defRPr sz="31168"/>
            </a:lvl5pPr>
            <a:lvl6pPr lvl="5" algn="ctr">
              <a:lnSpc>
                <a:spcPct val="100000"/>
              </a:lnSpc>
              <a:spcBef>
                <a:spcPts val="0"/>
              </a:spcBef>
              <a:spcAft>
                <a:spcPts val="0"/>
              </a:spcAft>
              <a:buSzPts val="48700"/>
              <a:buNone/>
              <a:defRPr sz="31168"/>
            </a:lvl6pPr>
            <a:lvl7pPr lvl="6" algn="ctr">
              <a:lnSpc>
                <a:spcPct val="100000"/>
              </a:lnSpc>
              <a:spcBef>
                <a:spcPts val="0"/>
              </a:spcBef>
              <a:spcAft>
                <a:spcPts val="0"/>
              </a:spcAft>
              <a:buSzPts val="48700"/>
              <a:buNone/>
              <a:defRPr sz="31168"/>
            </a:lvl7pPr>
            <a:lvl8pPr lvl="7" algn="ctr">
              <a:lnSpc>
                <a:spcPct val="100000"/>
              </a:lnSpc>
              <a:spcBef>
                <a:spcPts val="0"/>
              </a:spcBef>
              <a:spcAft>
                <a:spcPts val="0"/>
              </a:spcAft>
              <a:buSzPts val="48700"/>
              <a:buNone/>
              <a:defRPr sz="31168"/>
            </a:lvl8pPr>
            <a:lvl9pPr lvl="8" algn="ctr">
              <a:lnSpc>
                <a:spcPct val="100000"/>
              </a:lnSpc>
              <a:spcBef>
                <a:spcPts val="0"/>
              </a:spcBef>
              <a:spcAft>
                <a:spcPts val="0"/>
              </a:spcAft>
              <a:buSzPts val="48700"/>
              <a:buNone/>
              <a:defRPr sz="31168"/>
            </a:lvl9pPr>
          </a:lstStyle>
          <a:p>
            <a:r>
              <a:t>xx%</a:t>
            </a:r>
          </a:p>
        </p:txBody>
      </p:sp>
      <p:sp>
        <p:nvSpPr>
          <p:cNvPr id="46" name="Google Shape;46;p12"/>
          <p:cNvSpPr txBox="1">
            <a:spLocks noGrp="1"/>
          </p:cNvSpPr>
          <p:nvPr>
            <p:ph type="body" idx="1"/>
          </p:nvPr>
        </p:nvSpPr>
        <p:spPr>
          <a:xfrm>
            <a:off x="1277050" y="12911475"/>
            <a:ext cx="34909415" cy="5327984"/>
          </a:xfrm>
          <a:prstGeom prst="rect">
            <a:avLst/>
          </a:prstGeom>
          <a:noFill/>
          <a:ln>
            <a:noFill/>
          </a:ln>
        </p:spPr>
        <p:txBody>
          <a:bodyPr spcFirstLastPara="1" wrap="square" lIns="371025" tIns="371025" rIns="371025" bIns="371025" anchor="t" anchorCtr="0">
            <a:normAutofit/>
          </a:bodyPr>
          <a:lstStyle>
            <a:lvl1pPr marL="457200" lvl="0" indent="-692150" algn="ctr">
              <a:lnSpc>
                <a:spcPct val="115000"/>
              </a:lnSpc>
              <a:spcBef>
                <a:spcPts val="0"/>
              </a:spcBef>
              <a:spcAft>
                <a:spcPts val="0"/>
              </a:spcAft>
              <a:buSzPts val="7300"/>
              <a:buChar char="●"/>
              <a:defRPr/>
            </a:lvl1pPr>
            <a:lvl2pPr marL="914400" lvl="1" indent="-590550" algn="ctr">
              <a:lnSpc>
                <a:spcPct val="115000"/>
              </a:lnSpc>
              <a:spcBef>
                <a:spcPts val="0"/>
              </a:spcBef>
              <a:spcAft>
                <a:spcPts val="0"/>
              </a:spcAft>
              <a:buSzPts val="5700"/>
              <a:buChar char="○"/>
              <a:defRPr/>
            </a:lvl2pPr>
            <a:lvl3pPr marL="1371600" lvl="2" indent="-590550" algn="ctr">
              <a:lnSpc>
                <a:spcPct val="115000"/>
              </a:lnSpc>
              <a:spcBef>
                <a:spcPts val="0"/>
              </a:spcBef>
              <a:spcAft>
                <a:spcPts val="0"/>
              </a:spcAft>
              <a:buSzPts val="5700"/>
              <a:buChar char="■"/>
              <a:defRPr/>
            </a:lvl3pPr>
            <a:lvl4pPr marL="1828800" lvl="3" indent="-590550" algn="ctr">
              <a:lnSpc>
                <a:spcPct val="115000"/>
              </a:lnSpc>
              <a:spcBef>
                <a:spcPts val="0"/>
              </a:spcBef>
              <a:spcAft>
                <a:spcPts val="0"/>
              </a:spcAft>
              <a:buSzPts val="5700"/>
              <a:buChar char="●"/>
              <a:defRPr/>
            </a:lvl4pPr>
            <a:lvl5pPr marL="2286000" lvl="4" indent="-590550" algn="ctr">
              <a:lnSpc>
                <a:spcPct val="115000"/>
              </a:lnSpc>
              <a:spcBef>
                <a:spcPts val="0"/>
              </a:spcBef>
              <a:spcAft>
                <a:spcPts val="0"/>
              </a:spcAft>
              <a:buSzPts val="5700"/>
              <a:buChar char="○"/>
              <a:defRPr/>
            </a:lvl5pPr>
            <a:lvl6pPr marL="2743200" lvl="5" indent="-590550" algn="ctr">
              <a:lnSpc>
                <a:spcPct val="115000"/>
              </a:lnSpc>
              <a:spcBef>
                <a:spcPts val="0"/>
              </a:spcBef>
              <a:spcAft>
                <a:spcPts val="0"/>
              </a:spcAft>
              <a:buSzPts val="5700"/>
              <a:buChar char="■"/>
              <a:defRPr/>
            </a:lvl6pPr>
            <a:lvl7pPr marL="3200400" lvl="6" indent="-590550" algn="ctr">
              <a:lnSpc>
                <a:spcPct val="115000"/>
              </a:lnSpc>
              <a:spcBef>
                <a:spcPts val="0"/>
              </a:spcBef>
              <a:spcAft>
                <a:spcPts val="0"/>
              </a:spcAft>
              <a:buSzPts val="5700"/>
              <a:buChar char="●"/>
              <a:defRPr/>
            </a:lvl7pPr>
            <a:lvl8pPr marL="3657600" lvl="7" indent="-590550" algn="ctr">
              <a:lnSpc>
                <a:spcPct val="115000"/>
              </a:lnSpc>
              <a:spcBef>
                <a:spcPts val="0"/>
              </a:spcBef>
              <a:spcAft>
                <a:spcPts val="0"/>
              </a:spcAft>
              <a:buSzPts val="5700"/>
              <a:buChar char="○"/>
              <a:defRPr/>
            </a:lvl8pPr>
            <a:lvl9pPr marL="4114800" lvl="8" indent="-590550" algn="ctr">
              <a:lnSpc>
                <a:spcPct val="115000"/>
              </a:lnSpc>
              <a:spcBef>
                <a:spcPts val="0"/>
              </a:spcBef>
              <a:spcAft>
                <a:spcPts val="0"/>
              </a:spcAft>
              <a:buSzPts val="5700"/>
              <a:buChar char="■"/>
              <a:defRPr/>
            </a:lvl9pPr>
          </a:lstStyle>
          <a:p>
            <a:endParaRPr/>
          </a:p>
        </p:txBody>
      </p:sp>
      <p:sp>
        <p:nvSpPr>
          <p:cNvPr id="47" name="Google Shape;47;p12"/>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3"/>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1277050" y="1822818"/>
            <a:ext cx="34909415" cy="2345849"/>
          </a:xfrm>
          <a:prstGeom prst="rect">
            <a:avLst/>
          </a:prstGeom>
          <a:noFill/>
          <a:ln>
            <a:noFill/>
          </a:ln>
        </p:spPr>
        <p:txBody>
          <a:bodyPr spcFirstLastPara="1" wrap="square" lIns="371025" tIns="371025" rIns="371025" bIns="371025" anchor="t" anchorCtr="0">
            <a:normAutofit/>
          </a:bodyPr>
          <a:lstStyle>
            <a:lvl1pPr marR="0" lvl="0" algn="l" rtl="0">
              <a:lnSpc>
                <a:spcPct val="100000"/>
              </a:lnSpc>
              <a:spcBef>
                <a:spcPts val="0"/>
              </a:spcBef>
              <a:spcAft>
                <a:spcPts val="0"/>
              </a:spcAft>
              <a:buClr>
                <a:schemeClr val="dk1"/>
              </a:buClr>
              <a:buSzPts val="11400"/>
              <a:buFont typeface="Arial"/>
              <a:buNone/>
              <a:defRPr sz="114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11400"/>
              <a:buFont typeface="Arial"/>
              <a:buNone/>
              <a:defRPr sz="114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11400"/>
              <a:buFont typeface="Arial"/>
              <a:buNone/>
              <a:defRPr sz="114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11400"/>
              <a:buFont typeface="Arial"/>
              <a:buNone/>
              <a:defRPr sz="114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11400"/>
              <a:buFont typeface="Arial"/>
              <a:buNone/>
              <a:defRPr sz="114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11400"/>
              <a:buFont typeface="Arial"/>
              <a:buNone/>
              <a:defRPr sz="114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11400"/>
              <a:buFont typeface="Arial"/>
              <a:buNone/>
              <a:defRPr sz="114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11400"/>
              <a:buFont typeface="Arial"/>
              <a:buNone/>
              <a:defRPr sz="114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11400"/>
              <a:buFont typeface="Arial"/>
              <a:buNone/>
              <a:defRPr sz="11400" b="0" i="0" u="none" strike="noStrike" cap="none">
                <a:solidFill>
                  <a:schemeClr val="dk1"/>
                </a:solidFill>
                <a:latin typeface="Arial"/>
                <a:ea typeface="Arial"/>
                <a:cs typeface="Arial"/>
                <a:sym typeface="Arial"/>
              </a:defRPr>
            </a:lvl9pPr>
          </a:lstStyle>
          <a:p>
            <a:endParaRPr/>
          </a:p>
        </p:txBody>
      </p:sp>
      <p:sp>
        <p:nvSpPr>
          <p:cNvPr id="7" name="Google Shape;7;p2"/>
          <p:cNvSpPr txBox="1">
            <a:spLocks noGrp="1"/>
          </p:cNvSpPr>
          <p:nvPr>
            <p:ph type="body" idx="1"/>
          </p:nvPr>
        </p:nvSpPr>
        <p:spPr>
          <a:xfrm>
            <a:off x="1277050" y="4720524"/>
            <a:ext cx="34909415" cy="13993494"/>
          </a:xfrm>
          <a:prstGeom prst="rect">
            <a:avLst/>
          </a:prstGeom>
          <a:noFill/>
          <a:ln>
            <a:noFill/>
          </a:ln>
        </p:spPr>
        <p:txBody>
          <a:bodyPr spcFirstLastPara="1" wrap="square" lIns="371025" tIns="371025" rIns="371025" bIns="371025" anchor="t" anchorCtr="0">
            <a:normAutofit/>
          </a:bodyPr>
          <a:lstStyle>
            <a:lvl1pPr marL="457200" marR="0" lvl="0" indent="-692150" algn="l" rtl="0">
              <a:lnSpc>
                <a:spcPct val="115000"/>
              </a:lnSpc>
              <a:spcBef>
                <a:spcPts val="0"/>
              </a:spcBef>
              <a:spcAft>
                <a:spcPts val="0"/>
              </a:spcAft>
              <a:buClr>
                <a:schemeClr val="dk2"/>
              </a:buClr>
              <a:buSzPts val="7300"/>
              <a:buFont typeface="Arial"/>
              <a:buChar char="●"/>
              <a:defRPr sz="7300" b="0" i="0" u="none" strike="noStrike" cap="none">
                <a:solidFill>
                  <a:schemeClr val="dk2"/>
                </a:solidFill>
                <a:latin typeface="Arial"/>
                <a:ea typeface="Arial"/>
                <a:cs typeface="Arial"/>
                <a:sym typeface="Arial"/>
              </a:defRPr>
            </a:lvl1pPr>
            <a:lvl2pPr marL="914400" marR="0" lvl="1" indent="-590550" algn="l" rtl="0">
              <a:lnSpc>
                <a:spcPct val="115000"/>
              </a:lnSpc>
              <a:spcBef>
                <a:spcPts val="0"/>
              </a:spcBef>
              <a:spcAft>
                <a:spcPts val="0"/>
              </a:spcAft>
              <a:buClr>
                <a:schemeClr val="dk2"/>
              </a:buClr>
              <a:buSzPts val="5700"/>
              <a:buFont typeface="Arial"/>
              <a:buChar char="○"/>
              <a:defRPr sz="5700" b="0" i="0" u="none" strike="noStrike" cap="none">
                <a:solidFill>
                  <a:schemeClr val="dk2"/>
                </a:solidFill>
                <a:latin typeface="Arial"/>
                <a:ea typeface="Arial"/>
                <a:cs typeface="Arial"/>
                <a:sym typeface="Arial"/>
              </a:defRPr>
            </a:lvl2pPr>
            <a:lvl3pPr marL="1371600" marR="0" lvl="2" indent="-590550" algn="l" rtl="0">
              <a:lnSpc>
                <a:spcPct val="115000"/>
              </a:lnSpc>
              <a:spcBef>
                <a:spcPts val="0"/>
              </a:spcBef>
              <a:spcAft>
                <a:spcPts val="0"/>
              </a:spcAft>
              <a:buClr>
                <a:schemeClr val="dk2"/>
              </a:buClr>
              <a:buSzPts val="5700"/>
              <a:buFont typeface="Arial"/>
              <a:buChar char="■"/>
              <a:defRPr sz="5700" b="0" i="0" u="none" strike="noStrike" cap="none">
                <a:solidFill>
                  <a:schemeClr val="dk2"/>
                </a:solidFill>
                <a:latin typeface="Arial"/>
                <a:ea typeface="Arial"/>
                <a:cs typeface="Arial"/>
                <a:sym typeface="Arial"/>
              </a:defRPr>
            </a:lvl3pPr>
            <a:lvl4pPr marL="1828800" marR="0" lvl="3" indent="-590550" algn="l" rtl="0">
              <a:lnSpc>
                <a:spcPct val="115000"/>
              </a:lnSpc>
              <a:spcBef>
                <a:spcPts val="0"/>
              </a:spcBef>
              <a:spcAft>
                <a:spcPts val="0"/>
              </a:spcAft>
              <a:buClr>
                <a:schemeClr val="dk2"/>
              </a:buClr>
              <a:buSzPts val="5700"/>
              <a:buFont typeface="Arial"/>
              <a:buChar char="●"/>
              <a:defRPr sz="5700" b="0" i="0" u="none" strike="noStrike" cap="none">
                <a:solidFill>
                  <a:schemeClr val="dk2"/>
                </a:solidFill>
                <a:latin typeface="Arial"/>
                <a:ea typeface="Arial"/>
                <a:cs typeface="Arial"/>
                <a:sym typeface="Arial"/>
              </a:defRPr>
            </a:lvl4pPr>
            <a:lvl5pPr marL="2286000" marR="0" lvl="4" indent="-590550" algn="l" rtl="0">
              <a:lnSpc>
                <a:spcPct val="115000"/>
              </a:lnSpc>
              <a:spcBef>
                <a:spcPts val="0"/>
              </a:spcBef>
              <a:spcAft>
                <a:spcPts val="0"/>
              </a:spcAft>
              <a:buClr>
                <a:schemeClr val="dk2"/>
              </a:buClr>
              <a:buSzPts val="5700"/>
              <a:buFont typeface="Arial"/>
              <a:buChar char="○"/>
              <a:defRPr sz="5700" b="0" i="0" u="none" strike="noStrike" cap="none">
                <a:solidFill>
                  <a:schemeClr val="dk2"/>
                </a:solidFill>
                <a:latin typeface="Arial"/>
                <a:ea typeface="Arial"/>
                <a:cs typeface="Arial"/>
                <a:sym typeface="Arial"/>
              </a:defRPr>
            </a:lvl5pPr>
            <a:lvl6pPr marL="2743200" marR="0" lvl="5" indent="-590550" algn="l" rtl="0">
              <a:lnSpc>
                <a:spcPct val="115000"/>
              </a:lnSpc>
              <a:spcBef>
                <a:spcPts val="0"/>
              </a:spcBef>
              <a:spcAft>
                <a:spcPts val="0"/>
              </a:spcAft>
              <a:buClr>
                <a:schemeClr val="dk2"/>
              </a:buClr>
              <a:buSzPts val="5700"/>
              <a:buFont typeface="Arial"/>
              <a:buChar char="■"/>
              <a:defRPr sz="5700" b="0" i="0" u="none" strike="noStrike" cap="none">
                <a:solidFill>
                  <a:schemeClr val="dk2"/>
                </a:solidFill>
                <a:latin typeface="Arial"/>
                <a:ea typeface="Arial"/>
                <a:cs typeface="Arial"/>
                <a:sym typeface="Arial"/>
              </a:defRPr>
            </a:lvl6pPr>
            <a:lvl7pPr marL="3200400" marR="0" lvl="6" indent="-590550" algn="l" rtl="0">
              <a:lnSpc>
                <a:spcPct val="115000"/>
              </a:lnSpc>
              <a:spcBef>
                <a:spcPts val="0"/>
              </a:spcBef>
              <a:spcAft>
                <a:spcPts val="0"/>
              </a:spcAft>
              <a:buClr>
                <a:schemeClr val="dk2"/>
              </a:buClr>
              <a:buSzPts val="5700"/>
              <a:buFont typeface="Arial"/>
              <a:buChar char="●"/>
              <a:defRPr sz="5700" b="0" i="0" u="none" strike="noStrike" cap="none">
                <a:solidFill>
                  <a:schemeClr val="dk2"/>
                </a:solidFill>
                <a:latin typeface="Arial"/>
                <a:ea typeface="Arial"/>
                <a:cs typeface="Arial"/>
                <a:sym typeface="Arial"/>
              </a:defRPr>
            </a:lvl7pPr>
            <a:lvl8pPr marL="3657600" marR="0" lvl="7" indent="-590550" algn="l" rtl="0">
              <a:lnSpc>
                <a:spcPct val="115000"/>
              </a:lnSpc>
              <a:spcBef>
                <a:spcPts val="0"/>
              </a:spcBef>
              <a:spcAft>
                <a:spcPts val="0"/>
              </a:spcAft>
              <a:buClr>
                <a:schemeClr val="dk2"/>
              </a:buClr>
              <a:buSzPts val="5700"/>
              <a:buFont typeface="Arial"/>
              <a:buChar char="○"/>
              <a:defRPr sz="5700" b="0" i="0" u="none" strike="noStrike" cap="none">
                <a:solidFill>
                  <a:schemeClr val="dk2"/>
                </a:solidFill>
                <a:latin typeface="Arial"/>
                <a:ea typeface="Arial"/>
                <a:cs typeface="Arial"/>
                <a:sym typeface="Arial"/>
              </a:defRPr>
            </a:lvl8pPr>
            <a:lvl9pPr marL="4114800" marR="0" lvl="8" indent="-590550" algn="l" rtl="0">
              <a:lnSpc>
                <a:spcPct val="115000"/>
              </a:lnSpc>
              <a:spcBef>
                <a:spcPts val="0"/>
              </a:spcBef>
              <a:spcAft>
                <a:spcPts val="0"/>
              </a:spcAft>
              <a:buClr>
                <a:schemeClr val="dk2"/>
              </a:buClr>
              <a:buSzPts val="5700"/>
              <a:buFont typeface="Arial"/>
              <a:buChar char="■"/>
              <a:defRPr sz="5700" b="0" i="0" u="none" strike="noStrike" cap="none">
                <a:solidFill>
                  <a:schemeClr val="dk2"/>
                </a:solidFill>
                <a:latin typeface="Arial"/>
                <a:ea typeface="Arial"/>
                <a:cs typeface="Arial"/>
                <a:sym typeface="Arial"/>
              </a:defRPr>
            </a:lvl9pPr>
          </a:lstStyle>
          <a:p>
            <a:endParaRPr/>
          </a:p>
        </p:txBody>
      </p:sp>
      <p:sp>
        <p:nvSpPr>
          <p:cNvPr id="8" name="Google Shape;8;p2"/>
          <p:cNvSpPr txBox="1">
            <a:spLocks noGrp="1"/>
          </p:cNvSpPr>
          <p:nvPr>
            <p:ph type="sldNum" idx="12"/>
          </p:nvPr>
        </p:nvSpPr>
        <p:spPr>
          <a:xfrm>
            <a:off x="34712074" y="19100479"/>
            <a:ext cx="2248255" cy="1612219"/>
          </a:xfrm>
          <a:prstGeom prst="rect">
            <a:avLst/>
          </a:prstGeom>
          <a:noFill/>
          <a:ln>
            <a:noFill/>
          </a:ln>
        </p:spPr>
        <p:txBody>
          <a:bodyPr spcFirstLastPara="1" wrap="square" lIns="371025" tIns="371025" rIns="371025" bIns="371025" anchor="ctr" anchorCtr="0">
            <a:normAutofit/>
          </a:bodyPr>
          <a:lstStyle>
            <a:lvl1pPr marL="0" marR="0" lvl="0" indent="0" algn="r" rtl="0">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4000"/>
              <a:buFont typeface="Arial"/>
              <a:buNone/>
              <a:defRPr sz="256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jpg"/><Relationship Id="rId5" Type="http://schemas.openxmlformats.org/officeDocument/2006/relationships/image" Target="../media/image3.png"/><Relationship Id="rId15" Type="http://schemas.openxmlformats.org/officeDocument/2006/relationships/image" Target="../media/image13.jpg"/><Relationship Id="rId10" Type="http://schemas.openxmlformats.org/officeDocument/2006/relationships/image" Target="../media/image8.png"/><Relationship Id="rId4" Type="http://schemas.openxmlformats.org/officeDocument/2006/relationships/image" Target="../media/image2.jp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3"/>
        <p:cNvGrpSpPr/>
        <p:nvPr/>
      </p:nvGrpSpPr>
      <p:grpSpPr>
        <a:xfrm>
          <a:off x="0" y="0"/>
          <a:ext cx="0" cy="0"/>
          <a:chOff x="0" y="0"/>
          <a:chExt cx="0" cy="0"/>
        </a:xfrm>
      </p:grpSpPr>
      <p:sp>
        <p:nvSpPr>
          <p:cNvPr id="54" name="Google Shape;54;p1"/>
          <p:cNvSpPr txBox="1"/>
          <p:nvPr/>
        </p:nvSpPr>
        <p:spPr>
          <a:xfrm>
            <a:off x="351012" y="3059634"/>
            <a:ext cx="10758600" cy="5330527"/>
          </a:xfrm>
          <a:prstGeom prst="rect">
            <a:avLst/>
          </a:prstGeom>
          <a:noFill/>
          <a:ln w="19050" cap="flat" cmpd="sng">
            <a:solidFill>
              <a:schemeClr val="dk1"/>
            </a:solidFill>
            <a:prstDash val="solid"/>
            <a:round/>
            <a:headEnd type="none" w="sm" len="sm"/>
            <a:tailEnd type="none" w="sm" len="sm"/>
          </a:ln>
        </p:spPr>
        <p:txBody>
          <a:bodyPr spcFirstLastPara="1" wrap="square" lIns="58500" tIns="58500" rIns="58500" bIns="58500" anchor="ctr" anchorCtr="0">
            <a:noAutofit/>
          </a:bodyPr>
          <a:lstStyle/>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3200"/>
              <a:buFont typeface="Arial"/>
              <a:buNone/>
            </a:pPr>
            <a:endParaRPr sz="3200" b="0" i="0" u="none" strike="noStrike" cap="none">
              <a:solidFill>
                <a:srgbClr val="000000"/>
              </a:solidFill>
              <a:latin typeface="Arial"/>
              <a:ea typeface="Arial"/>
              <a:cs typeface="Arial"/>
              <a:sym typeface="Arial"/>
            </a:endParaRPr>
          </a:p>
        </p:txBody>
      </p:sp>
      <p:sp>
        <p:nvSpPr>
          <p:cNvPr id="55" name="Google Shape;55;p1"/>
          <p:cNvSpPr txBox="1"/>
          <p:nvPr/>
        </p:nvSpPr>
        <p:spPr>
          <a:xfrm>
            <a:off x="350925" y="8775273"/>
            <a:ext cx="10758600" cy="9247800"/>
          </a:xfrm>
          <a:prstGeom prst="rect">
            <a:avLst/>
          </a:prstGeom>
          <a:noFill/>
          <a:ln w="19050" cap="flat" cmpd="sng">
            <a:solidFill>
              <a:schemeClr val="dk1"/>
            </a:solidFill>
            <a:prstDash val="solid"/>
            <a:round/>
            <a:headEnd type="none" w="sm" len="sm"/>
            <a:tailEnd type="none" w="sm" len="sm"/>
          </a:ln>
        </p:spPr>
        <p:txBody>
          <a:bodyPr spcFirstLastPara="1" wrap="square" lIns="58500" tIns="58500" rIns="58500" bIns="58500" anchor="ctr" anchorCtr="0">
            <a:noAutofit/>
          </a:bodyPr>
          <a:lstStyle/>
          <a:p>
            <a:pPr marL="0" marR="0" lvl="0" indent="0" algn="l" rtl="0">
              <a:lnSpc>
                <a:spcPct val="100000"/>
              </a:lnSpc>
              <a:spcBef>
                <a:spcPts val="0"/>
              </a:spcBef>
              <a:spcAft>
                <a:spcPts val="0"/>
              </a:spcAft>
              <a:buClr>
                <a:srgbClr val="000000"/>
              </a:buClr>
              <a:buSzPts val="3200"/>
              <a:buFont typeface="Arial"/>
              <a:buNone/>
            </a:pPr>
            <a:endParaRPr sz="32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3200"/>
              <a:buFont typeface="Arial"/>
              <a:buNone/>
            </a:pPr>
            <a:endParaRPr sz="3200" b="0" i="0" u="none" strike="noStrike" cap="none">
              <a:solidFill>
                <a:srgbClr val="000000"/>
              </a:solidFill>
              <a:latin typeface="Arial"/>
              <a:ea typeface="Arial"/>
              <a:cs typeface="Arial"/>
              <a:sym typeface="Arial"/>
            </a:endParaRPr>
          </a:p>
        </p:txBody>
      </p:sp>
      <p:sp>
        <p:nvSpPr>
          <p:cNvPr id="56" name="Google Shape;56;p1"/>
          <p:cNvSpPr txBox="1"/>
          <p:nvPr/>
        </p:nvSpPr>
        <p:spPr>
          <a:xfrm>
            <a:off x="11377387" y="3028991"/>
            <a:ext cx="12882900" cy="14994300"/>
          </a:xfrm>
          <a:prstGeom prst="rect">
            <a:avLst/>
          </a:prstGeom>
          <a:noFill/>
          <a:ln w="19050" cap="flat" cmpd="sng">
            <a:solidFill>
              <a:schemeClr val="dk1"/>
            </a:solidFill>
            <a:prstDash val="solid"/>
            <a:round/>
            <a:headEnd type="none" w="sm" len="sm"/>
            <a:tailEnd type="none" w="sm" len="sm"/>
          </a:ln>
        </p:spPr>
        <p:txBody>
          <a:bodyPr spcFirstLastPara="1" wrap="square" lIns="58500" tIns="58500" rIns="58500" bIns="58500" anchor="ctr" anchorCtr="0">
            <a:noAutofit/>
          </a:bodyPr>
          <a:lstStyle/>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000000"/>
              </a:solidFill>
              <a:latin typeface="Arial"/>
              <a:ea typeface="Arial"/>
              <a:cs typeface="Arial"/>
              <a:sym typeface="Arial"/>
            </a:endParaRPr>
          </a:p>
          <a:p>
            <a:pPr marL="457200" marR="0" lvl="0" indent="0" algn="ctr" rtl="0">
              <a:lnSpc>
                <a:spcPct val="100000"/>
              </a:lnSpc>
              <a:spcBef>
                <a:spcPts val="0"/>
              </a:spcBef>
              <a:spcAft>
                <a:spcPts val="0"/>
              </a:spcAft>
              <a:buClr>
                <a:srgbClr val="000000"/>
              </a:buClr>
              <a:buSzPts val="3200"/>
              <a:buFont typeface="Arial"/>
              <a:buNone/>
            </a:pPr>
            <a:endParaRPr sz="3200" b="0" i="0" u="none" strike="noStrike" cap="none">
              <a:solidFill>
                <a:srgbClr val="000000"/>
              </a:solidFill>
              <a:latin typeface="Arial"/>
              <a:ea typeface="Arial"/>
              <a:cs typeface="Arial"/>
              <a:sym typeface="Arial"/>
            </a:endParaRPr>
          </a:p>
        </p:txBody>
      </p:sp>
      <p:sp>
        <p:nvSpPr>
          <p:cNvPr id="57" name="Google Shape;57;p1"/>
          <p:cNvSpPr txBox="1"/>
          <p:nvPr/>
        </p:nvSpPr>
        <p:spPr>
          <a:xfrm>
            <a:off x="24524475" y="3029000"/>
            <a:ext cx="12603600" cy="10164900"/>
          </a:xfrm>
          <a:prstGeom prst="rect">
            <a:avLst/>
          </a:prstGeom>
          <a:noFill/>
          <a:ln w="19050" cap="flat" cmpd="sng">
            <a:solidFill>
              <a:schemeClr val="dk1"/>
            </a:solidFill>
            <a:prstDash val="solid"/>
            <a:round/>
            <a:headEnd type="none" w="sm" len="sm"/>
            <a:tailEnd type="none" w="sm" len="sm"/>
          </a:ln>
        </p:spPr>
        <p:txBody>
          <a:bodyPr spcFirstLastPara="1" wrap="square" lIns="58500" tIns="58500" rIns="58500" bIns="58500" anchor="ctr" anchorCtr="0">
            <a:noAutofit/>
          </a:bodyPr>
          <a:lstStyle/>
          <a:p>
            <a:pPr marL="457200" marR="0" lvl="0" indent="0" algn="l" rtl="0">
              <a:lnSpc>
                <a:spcPct val="100000"/>
              </a:lnSpc>
              <a:spcBef>
                <a:spcPts val="0"/>
              </a:spcBef>
              <a:spcAft>
                <a:spcPts val="0"/>
              </a:spcAft>
              <a:buClr>
                <a:srgbClr val="000000"/>
              </a:buClr>
              <a:buSzPts val="3200"/>
              <a:buFont typeface="Arial"/>
              <a:buNone/>
            </a:pPr>
            <a:endParaRPr sz="3200" b="0" i="0" u="none" strike="noStrike" cap="none">
              <a:solidFill>
                <a:srgbClr val="000000"/>
              </a:solidFill>
              <a:latin typeface="Arial"/>
              <a:ea typeface="Arial"/>
              <a:cs typeface="Arial"/>
              <a:sym typeface="Arial"/>
            </a:endParaRPr>
          </a:p>
        </p:txBody>
      </p:sp>
      <p:sp>
        <p:nvSpPr>
          <p:cNvPr id="58" name="Google Shape;58;p1"/>
          <p:cNvSpPr txBox="1"/>
          <p:nvPr/>
        </p:nvSpPr>
        <p:spPr>
          <a:xfrm>
            <a:off x="24524475" y="13506270"/>
            <a:ext cx="12603600" cy="4494900"/>
          </a:xfrm>
          <a:prstGeom prst="rect">
            <a:avLst/>
          </a:prstGeom>
          <a:noFill/>
          <a:ln w="19050" cap="flat" cmpd="sng">
            <a:solidFill>
              <a:schemeClr val="dk1"/>
            </a:solidFill>
            <a:prstDash val="solid"/>
            <a:round/>
            <a:headEnd type="none" w="sm" len="sm"/>
            <a:tailEnd type="none" w="sm" len="sm"/>
          </a:ln>
        </p:spPr>
        <p:txBody>
          <a:bodyPr spcFirstLastPara="1" wrap="square" lIns="58500" tIns="58500" rIns="58500" bIns="5850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 sz="1400" b="0" i="0" u="none" strike="noStrike" cap="none">
                <a:solidFill>
                  <a:srgbClr val="000000"/>
                </a:solidFill>
                <a:latin typeface="Arial"/>
                <a:ea typeface="Arial"/>
                <a:cs typeface="Arial"/>
                <a:sym typeface="Arial"/>
              </a:rPr>
              <a:t>https://docs.google.com/document/d/1YwcCD5_Fp7HwOGIoWmJEnS035uMlUpBODVMCn6akVok/edit?tab=t.0</a:t>
            </a:r>
            <a:endParaRPr sz="1400" b="0" i="0" u="none" strike="noStrike" cap="none">
              <a:solidFill>
                <a:srgbClr val="000000"/>
              </a:solidFill>
              <a:latin typeface="Arial"/>
              <a:ea typeface="Arial"/>
              <a:cs typeface="Arial"/>
              <a:sym typeface="Arial"/>
            </a:endParaRPr>
          </a:p>
        </p:txBody>
      </p:sp>
      <p:sp>
        <p:nvSpPr>
          <p:cNvPr id="59" name="Google Shape;59;p1"/>
          <p:cNvSpPr/>
          <p:nvPr/>
        </p:nvSpPr>
        <p:spPr>
          <a:xfrm>
            <a:off x="351000" y="8609420"/>
            <a:ext cx="10758600" cy="670433"/>
          </a:xfrm>
          <a:prstGeom prst="rect">
            <a:avLst/>
          </a:prstGeom>
          <a:solidFill>
            <a:srgbClr val="265C8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0" name="Google Shape;60;p1"/>
          <p:cNvSpPr txBox="1"/>
          <p:nvPr/>
        </p:nvSpPr>
        <p:spPr>
          <a:xfrm>
            <a:off x="3968413" y="8443753"/>
            <a:ext cx="3501000" cy="8361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4300"/>
              <a:buFont typeface="Arial"/>
              <a:buNone/>
            </a:pPr>
            <a:r>
              <a:rPr lang="en" sz="4300" b="1" i="0" u="none" strike="noStrike" cap="none" dirty="0">
                <a:solidFill>
                  <a:schemeClr val="lt1"/>
                </a:solidFill>
                <a:latin typeface="Calibri"/>
                <a:ea typeface="Calibri"/>
                <a:cs typeface="Calibri"/>
                <a:sym typeface="Calibri"/>
              </a:rPr>
              <a:t>Introduction</a:t>
            </a:r>
            <a:endParaRPr sz="4300" b="1" i="0" u="none" strike="noStrike" cap="none" dirty="0">
              <a:solidFill>
                <a:schemeClr val="lt1"/>
              </a:solidFill>
              <a:latin typeface="Calibri"/>
              <a:ea typeface="Calibri"/>
              <a:cs typeface="Calibri"/>
              <a:sym typeface="Calibri"/>
            </a:endParaRPr>
          </a:p>
        </p:txBody>
      </p:sp>
      <p:sp>
        <p:nvSpPr>
          <p:cNvPr id="61" name="Google Shape;61;p1"/>
          <p:cNvSpPr/>
          <p:nvPr/>
        </p:nvSpPr>
        <p:spPr>
          <a:xfrm>
            <a:off x="-128658" y="-15650"/>
            <a:ext cx="37775700" cy="2810700"/>
          </a:xfrm>
          <a:prstGeom prst="rect">
            <a:avLst/>
          </a:prstGeom>
          <a:solidFill>
            <a:srgbClr val="265C8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highlight>
                <a:srgbClr val="C9B2A0"/>
              </a:highlight>
              <a:latin typeface="Arial"/>
              <a:ea typeface="Arial"/>
              <a:cs typeface="Arial"/>
              <a:sym typeface="Arial"/>
            </a:endParaRPr>
          </a:p>
        </p:txBody>
      </p:sp>
      <p:sp>
        <p:nvSpPr>
          <p:cNvPr id="62" name="Google Shape;62;p1"/>
          <p:cNvSpPr/>
          <p:nvPr/>
        </p:nvSpPr>
        <p:spPr>
          <a:xfrm>
            <a:off x="-190527" y="18241600"/>
            <a:ext cx="37775700" cy="2810700"/>
          </a:xfrm>
          <a:prstGeom prst="rect">
            <a:avLst/>
          </a:prstGeom>
          <a:solidFill>
            <a:srgbClr val="265C8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highlight>
                <a:srgbClr val="C9B2A0"/>
              </a:highlight>
              <a:latin typeface="Arial"/>
              <a:ea typeface="Arial"/>
              <a:cs typeface="Arial"/>
              <a:sym typeface="Arial"/>
            </a:endParaRPr>
          </a:p>
        </p:txBody>
      </p:sp>
      <p:sp>
        <p:nvSpPr>
          <p:cNvPr id="63" name="Google Shape;63;p1"/>
          <p:cNvSpPr txBox="1"/>
          <p:nvPr/>
        </p:nvSpPr>
        <p:spPr>
          <a:xfrm>
            <a:off x="420341" y="9245813"/>
            <a:ext cx="10758600" cy="9034553"/>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 sz="2800" b="1" i="0" u="sng" strike="noStrike" cap="none" dirty="0">
                <a:solidFill>
                  <a:schemeClr val="dk1"/>
                </a:solidFill>
                <a:latin typeface="Calibri"/>
                <a:ea typeface="Calibri"/>
                <a:cs typeface="Calibri"/>
                <a:sym typeface="Calibri"/>
              </a:rPr>
              <a:t>i. Melioidosis</a:t>
            </a:r>
            <a:endParaRPr sz="2800" b="1" i="0" u="sng"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r>
              <a:rPr lang="en" sz="2800" b="1" i="0" u="none" strike="noStrike" cap="none" dirty="0">
                <a:solidFill>
                  <a:schemeClr val="dk1"/>
                </a:solidFill>
                <a:latin typeface="Calibri"/>
                <a:ea typeface="Calibri"/>
                <a:cs typeface="Calibri"/>
                <a:sym typeface="Calibri"/>
              </a:rPr>
              <a:t>Melioidosis</a:t>
            </a:r>
            <a:r>
              <a:rPr lang="en" sz="2800" b="0" i="0" u="none" strike="noStrike" cap="none" dirty="0">
                <a:solidFill>
                  <a:schemeClr val="dk1"/>
                </a:solidFill>
                <a:latin typeface="Calibri"/>
                <a:ea typeface="Calibri"/>
                <a:cs typeface="Calibri"/>
                <a:sym typeface="Calibri"/>
              </a:rPr>
              <a:t> is a </a:t>
            </a:r>
            <a:r>
              <a:rPr lang="en" sz="2800" b="1" i="0" u="none" strike="noStrike" cap="none" dirty="0">
                <a:solidFill>
                  <a:schemeClr val="dk1"/>
                </a:solidFill>
                <a:latin typeface="Calibri"/>
                <a:ea typeface="Calibri"/>
                <a:cs typeface="Calibri"/>
                <a:sym typeface="Calibri"/>
              </a:rPr>
              <a:t>prominent</a:t>
            </a:r>
            <a:r>
              <a:rPr lang="en" sz="2800" b="0" i="0" u="none" strike="noStrike" cap="none" dirty="0">
                <a:solidFill>
                  <a:schemeClr val="dk1"/>
                </a:solidFill>
                <a:latin typeface="Calibri"/>
                <a:ea typeface="Calibri"/>
                <a:cs typeface="Calibri"/>
                <a:sym typeface="Calibri"/>
              </a:rPr>
              <a:t> and </a:t>
            </a:r>
            <a:r>
              <a:rPr lang="en" sz="2800" b="1" i="0" u="none" strike="noStrike" cap="none" dirty="0">
                <a:solidFill>
                  <a:schemeClr val="dk1"/>
                </a:solidFill>
                <a:latin typeface="Calibri"/>
                <a:ea typeface="Calibri"/>
                <a:cs typeface="Calibri"/>
                <a:sym typeface="Calibri"/>
              </a:rPr>
              <a:t>high-consequence</a:t>
            </a:r>
            <a:r>
              <a:rPr lang="en" sz="2800" b="0" i="0" u="none" strike="noStrike" cap="none" dirty="0">
                <a:solidFill>
                  <a:schemeClr val="dk1"/>
                </a:solidFill>
                <a:latin typeface="Calibri"/>
                <a:ea typeface="Calibri"/>
                <a:cs typeface="Calibri"/>
                <a:sym typeface="Calibri"/>
              </a:rPr>
              <a:t> </a:t>
            </a:r>
            <a:r>
              <a:rPr lang="en" sz="2800" b="1" i="0" u="none" strike="noStrike" cap="none" dirty="0">
                <a:solidFill>
                  <a:schemeClr val="dk1"/>
                </a:solidFill>
                <a:latin typeface="Calibri"/>
                <a:ea typeface="Calibri"/>
                <a:cs typeface="Calibri"/>
                <a:sym typeface="Calibri"/>
              </a:rPr>
              <a:t>tropical infectious disease </a:t>
            </a:r>
            <a:r>
              <a:rPr lang="en" sz="2800" b="0" i="0" u="none" strike="noStrike" cap="none" dirty="0">
                <a:solidFill>
                  <a:schemeClr val="dk1"/>
                </a:solidFill>
                <a:latin typeface="Calibri"/>
                <a:ea typeface="Calibri"/>
                <a:cs typeface="Calibri"/>
                <a:sym typeface="Calibri"/>
              </a:rPr>
              <a:t>transmitted by the gram-negative bacterial vector </a:t>
            </a:r>
            <a:r>
              <a:rPr lang="en" sz="2800" b="1" i="1" u="none" strike="noStrike" cap="none" dirty="0">
                <a:solidFill>
                  <a:schemeClr val="dk1"/>
                </a:solidFill>
                <a:latin typeface="Calibri"/>
                <a:ea typeface="Calibri"/>
                <a:cs typeface="Calibri"/>
                <a:sym typeface="Calibri"/>
              </a:rPr>
              <a:t>B. pseudomallei</a:t>
            </a:r>
            <a:r>
              <a:rPr lang="en" sz="2800" b="0" i="1" u="none" strike="noStrike" cap="none" dirty="0">
                <a:solidFill>
                  <a:schemeClr val="dk1"/>
                </a:solidFill>
                <a:latin typeface="Calibri"/>
                <a:ea typeface="Calibri"/>
                <a:cs typeface="Calibri"/>
                <a:sym typeface="Calibri"/>
              </a:rPr>
              <a:t>. </a:t>
            </a:r>
            <a:r>
              <a:rPr lang="en" sz="2800" b="0" i="0" u="none" strike="noStrike" cap="none" dirty="0">
                <a:solidFill>
                  <a:schemeClr val="dk1"/>
                </a:solidFill>
                <a:latin typeface="Calibri"/>
                <a:ea typeface="Calibri"/>
                <a:cs typeface="Calibri"/>
                <a:sym typeface="Calibri"/>
              </a:rPr>
              <a:t>Due to the </a:t>
            </a:r>
            <a:r>
              <a:rPr lang="en" sz="2800" b="1" i="0" u="none" strike="noStrike" cap="none" dirty="0">
                <a:solidFill>
                  <a:schemeClr val="dk1"/>
                </a:solidFill>
                <a:latin typeface="Calibri"/>
                <a:ea typeface="Calibri"/>
                <a:cs typeface="Calibri"/>
                <a:sym typeface="Calibri"/>
              </a:rPr>
              <a:t>unpredictability</a:t>
            </a:r>
            <a:r>
              <a:rPr lang="en" sz="2800" b="0" i="0" u="none" strike="noStrike" cap="none" dirty="0">
                <a:solidFill>
                  <a:schemeClr val="dk1"/>
                </a:solidFill>
                <a:latin typeface="Calibri"/>
                <a:ea typeface="Calibri"/>
                <a:cs typeface="Calibri"/>
                <a:sym typeface="Calibri"/>
              </a:rPr>
              <a:t> of this disease, </a:t>
            </a:r>
            <a:r>
              <a:rPr lang="en" sz="2800" b="1" i="0" u="none" strike="noStrike" cap="none" dirty="0">
                <a:solidFill>
                  <a:schemeClr val="dk1"/>
                </a:solidFill>
                <a:latin typeface="Calibri"/>
                <a:ea typeface="Calibri"/>
                <a:cs typeface="Calibri"/>
                <a:sym typeface="Calibri"/>
              </a:rPr>
              <a:t>diagnostic delay can sometimes outpace disease progression, resulting in unprecedented fatalities, nearing 40% in some regions</a:t>
            </a:r>
            <a:r>
              <a:rPr lang="en" sz="2800" b="0" i="0" u="none" strike="noStrike" cap="none" dirty="0">
                <a:solidFill>
                  <a:schemeClr val="dk1"/>
                </a:solidFill>
                <a:latin typeface="Calibri"/>
                <a:ea typeface="Calibri"/>
                <a:cs typeface="Calibri"/>
                <a:sym typeface="Calibri"/>
              </a:rPr>
              <a:t>. Although rapid diagnostics have been established, they </a:t>
            </a:r>
            <a:r>
              <a:rPr lang="en" sz="2800" b="1" i="0" u="none" strike="noStrike" cap="none" dirty="0">
                <a:solidFill>
                  <a:schemeClr val="dk1"/>
                </a:solidFill>
                <a:latin typeface="Calibri"/>
                <a:ea typeface="Calibri"/>
                <a:cs typeface="Calibri"/>
                <a:sym typeface="Calibri"/>
              </a:rPr>
              <a:t>remain largely unavailable within many rural tropical regions</a:t>
            </a:r>
            <a:r>
              <a:rPr lang="en" sz="2800" b="0" i="0" u="none" strike="noStrike" cap="none" dirty="0">
                <a:solidFill>
                  <a:schemeClr val="dk1"/>
                </a:solidFill>
                <a:latin typeface="Calibri"/>
                <a:ea typeface="Calibri"/>
                <a:cs typeface="Calibri"/>
                <a:sym typeface="Calibri"/>
              </a:rPr>
              <a:t>. To mitigate this, our project proposes a novel LANCET-based </a:t>
            </a:r>
            <a:r>
              <a:rPr lang="en" sz="2800" b="1" i="0" u="none" strike="noStrike" cap="none" dirty="0">
                <a:solidFill>
                  <a:schemeClr val="dk1"/>
                </a:solidFill>
                <a:latin typeface="Calibri"/>
                <a:ea typeface="Calibri"/>
                <a:cs typeface="Calibri"/>
                <a:sym typeface="Calibri"/>
              </a:rPr>
              <a:t>assay</a:t>
            </a:r>
            <a:r>
              <a:rPr lang="en" sz="2800" b="0" i="0" u="none" strike="noStrike" cap="none" dirty="0">
                <a:solidFill>
                  <a:schemeClr val="dk1"/>
                </a:solidFill>
                <a:latin typeface="Calibri"/>
                <a:ea typeface="Calibri"/>
                <a:cs typeface="Calibri"/>
                <a:sym typeface="Calibri"/>
              </a:rPr>
              <a:t> for </a:t>
            </a:r>
            <a:r>
              <a:rPr lang="en" sz="2800" b="1" i="0" u="none" strike="noStrike" cap="none" dirty="0">
                <a:solidFill>
                  <a:schemeClr val="dk1"/>
                </a:solidFill>
                <a:latin typeface="Calibri"/>
                <a:ea typeface="Calibri"/>
                <a:cs typeface="Calibri"/>
                <a:sym typeface="Calibri"/>
              </a:rPr>
              <a:t>rapid field detection. </a:t>
            </a:r>
            <a:endParaRPr sz="2800" b="1"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r>
              <a:rPr lang="en" sz="2800" b="1" i="0" u="sng" strike="noStrike" cap="none" dirty="0">
                <a:solidFill>
                  <a:schemeClr val="dk1"/>
                </a:solidFill>
                <a:latin typeface="Calibri"/>
                <a:ea typeface="Calibri"/>
                <a:cs typeface="Calibri"/>
                <a:sym typeface="Calibri"/>
              </a:rPr>
              <a:t>ii. About LANCET</a:t>
            </a:r>
            <a:endParaRPr sz="2800" b="1" i="0" u="sng"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r>
              <a:rPr lang="en" sz="2800" b="1" i="0" u="none" strike="noStrike" cap="none" dirty="0">
                <a:solidFill>
                  <a:schemeClr val="dk1"/>
                </a:solidFill>
                <a:latin typeface="Calibri"/>
                <a:ea typeface="Calibri"/>
                <a:cs typeface="Calibri"/>
                <a:sym typeface="Calibri"/>
              </a:rPr>
              <a:t>LANCET</a:t>
            </a:r>
            <a:r>
              <a:rPr lang="en" sz="2800" b="0" i="0" u="none" strike="noStrike" cap="none" dirty="0">
                <a:solidFill>
                  <a:schemeClr val="dk1"/>
                </a:solidFill>
                <a:latin typeface="Calibri"/>
                <a:ea typeface="Calibri"/>
                <a:cs typeface="Calibri"/>
                <a:sym typeface="Calibri"/>
              </a:rPr>
              <a:t> is a </a:t>
            </a:r>
            <a:r>
              <a:rPr lang="en" sz="2800" b="1" i="0" u="none" strike="noStrike" cap="none" dirty="0">
                <a:solidFill>
                  <a:schemeClr val="dk1"/>
                </a:solidFill>
                <a:latin typeface="Calibri"/>
                <a:ea typeface="Calibri"/>
                <a:cs typeface="Calibri"/>
                <a:sym typeface="Calibri"/>
              </a:rPr>
              <a:t>novel biotechnological system</a:t>
            </a:r>
            <a:r>
              <a:rPr lang="en" sz="2800" b="0" i="0" u="none" strike="noStrike" cap="none" dirty="0">
                <a:solidFill>
                  <a:schemeClr val="dk1"/>
                </a:solidFill>
                <a:latin typeface="Calibri"/>
                <a:ea typeface="Calibri"/>
                <a:cs typeface="Calibri"/>
                <a:sym typeface="Calibri"/>
              </a:rPr>
              <a:t> that utilizes PDL, Recombinase Polymerase Amplification (RPA), and CRISPR-Cas12a-based CspZ detection to effectively </a:t>
            </a:r>
            <a:r>
              <a:rPr lang="en" sz="2800" b="1" i="0" u="none" strike="noStrike" cap="none" dirty="0">
                <a:solidFill>
                  <a:schemeClr val="dk1"/>
                </a:solidFill>
                <a:latin typeface="Calibri"/>
                <a:ea typeface="Calibri"/>
                <a:cs typeface="Calibri"/>
                <a:sym typeface="Calibri"/>
              </a:rPr>
              <a:t>identify the presence of Lyme disease</a:t>
            </a:r>
            <a:r>
              <a:rPr lang="en" sz="2800" b="0" i="0" u="none" strike="noStrike" cap="none" dirty="0">
                <a:solidFill>
                  <a:schemeClr val="dk1"/>
                </a:solidFill>
                <a:latin typeface="Calibri"/>
                <a:ea typeface="Calibri"/>
                <a:cs typeface="Calibri"/>
                <a:sym typeface="Calibri"/>
              </a:rPr>
              <a:t>. This innovation has three (3) major steps: </a:t>
            </a:r>
            <a:endParaRPr sz="28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r>
              <a:rPr lang="en" sz="2800" b="0" i="0" u="none" strike="noStrike" cap="none" dirty="0">
                <a:solidFill>
                  <a:schemeClr val="dk1"/>
                </a:solidFill>
                <a:latin typeface="Calibri"/>
                <a:ea typeface="Calibri"/>
                <a:cs typeface="Calibri"/>
                <a:sym typeface="Calibri"/>
              </a:rPr>
              <a:t>1) </a:t>
            </a:r>
            <a:r>
              <a:rPr lang="en" sz="2800" b="1" i="0" u="none" strike="noStrike" cap="none" dirty="0">
                <a:solidFill>
                  <a:schemeClr val="dk1"/>
                </a:solidFill>
                <a:latin typeface="Calibri"/>
                <a:ea typeface="Calibri"/>
                <a:cs typeface="Calibri"/>
                <a:sym typeface="Calibri"/>
              </a:rPr>
              <a:t>DNA production </a:t>
            </a:r>
            <a:r>
              <a:rPr lang="en" sz="2800" b="0" i="0" u="none" strike="noStrike" cap="none" dirty="0">
                <a:solidFill>
                  <a:schemeClr val="dk1"/>
                </a:solidFill>
                <a:latin typeface="Calibri"/>
                <a:ea typeface="Calibri"/>
                <a:cs typeface="Calibri"/>
                <a:sym typeface="Calibri"/>
              </a:rPr>
              <a:t>through </a:t>
            </a:r>
            <a:r>
              <a:rPr lang="en" sz="2800" b="1" i="0" u="none" strike="noStrike" cap="none" dirty="0">
                <a:solidFill>
                  <a:schemeClr val="dk1"/>
                </a:solidFill>
                <a:latin typeface="Calibri"/>
                <a:ea typeface="Calibri"/>
                <a:cs typeface="Calibri"/>
                <a:sym typeface="Calibri"/>
              </a:rPr>
              <a:t>PDL</a:t>
            </a:r>
            <a:r>
              <a:rPr lang="en" sz="2800" b="0" i="0" u="none" strike="noStrike" cap="none" dirty="0">
                <a:solidFill>
                  <a:schemeClr val="dk1"/>
                </a:solidFill>
                <a:latin typeface="Calibri"/>
                <a:ea typeface="Calibri"/>
                <a:cs typeface="Calibri"/>
                <a:sym typeface="Calibri"/>
              </a:rPr>
              <a:t>, in which a PDL assay is utilized to detect </a:t>
            </a:r>
            <a:r>
              <a:rPr lang="en" sz="2800" b="1" i="0" u="none" strike="noStrike" cap="none" dirty="0">
                <a:solidFill>
                  <a:schemeClr val="dk1"/>
                </a:solidFill>
                <a:latin typeface="Calibri"/>
                <a:ea typeface="Calibri"/>
                <a:cs typeface="Calibri"/>
                <a:sym typeface="Calibri"/>
              </a:rPr>
              <a:t>CspZ</a:t>
            </a:r>
            <a:r>
              <a:rPr lang="en" sz="2800" b="0" i="0" u="none" strike="noStrike" cap="none" dirty="0">
                <a:solidFill>
                  <a:schemeClr val="dk1"/>
                </a:solidFill>
                <a:latin typeface="Calibri"/>
                <a:ea typeface="Calibri"/>
                <a:cs typeface="Calibri"/>
                <a:sym typeface="Calibri"/>
              </a:rPr>
              <a:t> and eventually form a </a:t>
            </a:r>
            <a:r>
              <a:rPr lang="en" sz="2800" b="1" i="0" u="none" strike="noStrike" cap="none" dirty="0">
                <a:solidFill>
                  <a:schemeClr val="dk1"/>
                </a:solidFill>
                <a:latin typeface="Calibri"/>
                <a:ea typeface="Calibri"/>
                <a:cs typeface="Calibri"/>
                <a:sym typeface="Calibri"/>
              </a:rPr>
              <a:t>dsDNA template to be replicated</a:t>
            </a:r>
            <a:r>
              <a:rPr lang="en" sz="2800" b="0" i="0" u="none" strike="noStrike" cap="none" dirty="0">
                <a:solidFill>
                  <a:schemeClr val="dk1"/>
                </a:solidFill>
                <a:latin typeface="Calibri"/>
                <a:ea typeface="Calibri"/>
                <a:cs typeface="Calibri"/>
                <a:sym typeface="Calibri"/>
              </a:rPr>
              <a:t>;</a:t>
            </a:r>
            <a:endParaRPr sz="28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r>
              <a:rPr lang="en" sz="2800" b="0" i="0" u="none" strike="noStrike" cap="none" dirty="0">
                <a:solidFill>
                  <a:schemeClr val="dk1"/>
                </a:solidFill>
                <a:latin typeface="Calibri"/>
                <a:ea typeface="Calibri"/>
                <a:cs typeface="Calibri"/>
                <a:sym typeface="Calibri"/>
              </a:rPr>
              <a:t>2) </a:t>
            </a:r>
            <a:r>
              <a:rPr lang="en" sz="2800" b="1" i="0" u="none" strike="noStrike" cap="none" dirty="0">
                <a:solidFill>
                  <a:schemeClr val="dk1"/>
                </a:solidFill>
                <a:latin typeface="Calibri"/>
                <a:ea typeface="Calibri"/>
                <a:cs typeface="Calibri"/>
                <a:sym typeface="Calibri"/>
              </a:rPr>
              <a:t>RPA amplification</a:t>
            </a:r>
            <a:r>
              <a:rPr lang="en" sz="2800" b="0" i="0" u="none" strike="noStrike" cap="none" dirty="0">
                <a:solidFill>
                  <a:schemeClr val="dk1"/>
                </a:solidFill>
                <a:latin typeface="Calibri"/>
                <a:ea typeface="Calibri"/>
                <a:cs typeface="Calibri"/>
                <a:sym typeface="Calibri"/>
              </a:rPr>
              <a:t>, in which the </a:t>
            </a:r>
            <a:r>
              <a:rPr lang="en" sz="2800" b="1" i="0" u="none" strike="noStrike" cap="none" dirty="0">
                <a:solidFill>
                  <a:schemeClr val="dk1"/>
                </a:solidFill>
                <a:latin typeface="Calibri"/>
                <a:ea typeface="Calibri"/>
                <a:cs typeface="Calibri"/>
                <a:sym typeface="Calibri"/>
              </a:rPr>
              <a:t>dsDNA is amplified</a:t>
            </a:r>
            <a:r>
              <a:rPr lang="en" sz="2800" b="0" i="0" u="none" strike="noStrike" cap="none" dirty="0">
                <a:solidFill>
                  <a:schemeClr val="dk1"/>
                </a:solidFill>
                <a:latin typeface="Calibri"/>
                <a:ea typeface="Calibri"/>
                <a:cs typeface="Calibri"/>
                <a:sym typeface="Calibri"/>
              </a:rPr>
              <a:t>; </a:t>
            </a:r>
            <a:endParaRPr sz="28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r>
              <a:rPr lang="en" sz="2800" b="0" i="0" u="none" strike="noStrike" cap="none" dirty="0">
                <a:solidFill>
                  <a:schemeClr val="dk1"/>
                </a:solidFill>
                <a:latin typeface="Calibri"/>
                <a:ea typeface="Calibri"/>
                <a:cs typeface="Calibri"/>
                <a:sym typeface="Calibri"/>
              </a:rPr>
              <a:t>3) </a:t>
            </a:r>
            <a:r>
              <a:rPr lang="en" sz="2800" b="1" i="0" u="none" strike="noStrike" cap="none" dirty="0">
                <a:solidFill>
                  <a:schemeClr val="dk1"/>
                </a:solidFill>
                <a:latin typeface="Calibri"/>
                <a:ea typeface="Calibri"/>
                <a:cs typeface="Calibri"/>
                <a:sym typeface="Calibri"/>
              </a:rPr>
              <a:t>DETECTR</a:t>
            </a:r>
            <a:r>
              <a:rPr lang="en" sz="2800" b="0" i="0" u="none" strike="noStrike" cap="none" dirty="0">
                <a:solidFill>
                  <a:schemeClr val="dk1"/>
                </a:solidFill>
                <a:latin typeface="Calibri"/>
                <a:ea typeface="Calibri"/>
                <a:cs typeface="Calibri"/>
                <a:sym typeface="Calibri"/>
              </a:rPr>
              <a:t>, in which the amplified DNA is converted into a </a:t>
            </a:r>
            <a:r>
              <a:rPr lang="en" sz="2800" b="1" i="0" u="none" strike="noStrike" cap="none" dirty="0">
                <a:solidFill>
                  <a:schemeClr val="dk1"/>
                </a:solidFill>
                <a:latin typeface="Calibri"/>
                <a:ea typeface="Calibri"/>
                <a:cs typeface="Calibri"/>
                <a:sym typeface="Calibri"/>
              </a:rPr>
              <a:t>quantifiable molecular signal </a:t>
            </a:r>
            <a:r>
              <a:rPr lang="en" sz="2800" b="0" i="0" u="none" strike="noStrike" cap="none" dirty="0">
                <a:solidFill>
                  <a:schemeClr val="dk1"/>
                </a:solidFill>
                <a:latin typeface="Calibri"/>
                <a:ea typeface="Calibri"/>
                <a:cs typeface="Calibri"/>
                <a:sym typeface="Calibri"/>
              </a:rPr>
              <a:t>through a combination of CRISPR-Cas12a, ssDNA reporter probes, and CRISPR RNA.</a:t>
            </a:r>
            <a:endParaRPr sz="28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endParaRPr sz="28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endParaRPr sz="28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endParaRPr sz="2800" b="0" i="0" u="none" strike="noStrike" cap="none" dirty="0">
              <a:solidFill>
                <a:schemeClr val="dk2"/>
              </a:solidFill>
              <a:latin typeface="Calibri"/>
              <a:ea typeface="Calibri"/>
              <a:cs typeface="Calibri"/>
              <a:sym typeface="Calibri"/>
            </a:endParaRPr>
          </a:p>
        </p:txBody>
      </p:sp>
      <p:sp>
        <p:nvSpPr>
          <p:cNvPr id="64" name="Google Shape;64;p1"/>
          <p:cNvSpPr txBox="1"/>
          <p:nvPr/>
        </p:nvSpPr>
        <p:spPr>
          <a:xfrm>
            <a:off x="354575" y="3536638"/>
            <a:ext cx="10758600" cy="4924395"/>
          </a:xfrm>
          <a:prstGeom prst="rect">
            <a:avLst/>
          </a:prstGeom>
          <a:noFill/>
          <a:ln>
            <a:noFill/>
          </a:ln>
        </p:spPr>
        <p:txBody>
          <a:bodyPr spcFirstLastPara="1" wrap="square" lIns="91425" tIns="91425" rIns="91425" bIns="91425" anchor="t" anchorCtr="0">
            <a:spAutoFit/>
          </a:bodyPr>
          <a:lstStyle/>
          <a:p>
            <a:pPr lvl="0">
              <a:buSzPts val="2800"/>
            </a:pPr>
            <a:r>
              <a:rPr lang="en" sz="2800" b="0" i="0" u="none" strike="noStrike" cap="none" dirty="0">
                <a:solidFill>
                  <a:schemeClr val="dk1"/>
                </a:solidFill>
                <a:latin typeface="Calibri"/>
                <a:ea typeface="Calibri"/>
                <a:cs typeface="Calibri"/>
                <a:sym typeface="Calibri"/>
              </a:rPr>
              <a:t>Melioidosis is a tropical infectious disease </a:t>
            </a:r>
            <a:r>
              <a:rPr lang="en-US" sz="2800" dirty="0">
                <a:solidFill>
                  <a:schemeClr val="dk1"/>
                </a:solidFill>
                <a:latin typeface="Calibri"/>
                <a:ea typeface="Calibri"/>
                <a:cs typeface="Calibri"/>
                <a:sym typeface="Calibri"/>
              </a:rPr>
              <a:t>caused by the gram-negative bacterium Burkholderia pseudomallei, characterized by adverse outcomes</a:t>
            </a:r>
            <a:r>
              <a:rPr lang="en" sz="2800" b="0" i="0" u="none" strike="noStrike" cap="none" dirty="0">
                <a:solidFill>
                  <a:schemeClr val="dk1"/>
                </a:solidFill>
                <a:latin typeface="Calibri"/>
                <a:ea typeface="Calibri"/>
                <a:cs typeface="Calibri"/>
                <a:sym typeface="Calibri"/>
              </a:rPr>
              <a:t> ranging from systemic lesions to multi-organ failure. Although it affects over 165,000 individuals globally, typical diagnosis still relies on the culturing of clinical biofluids, resulting in diagnostic delays that sometimes outpace disease progression. To mitigate this, we utilize BipD, a </a:t>
            </a:r>
            <a:r>
              <a:rPr lang="en" sz="2800" b="0" i="1" u="none" strike="noStrike" cap="none" dirty="0">
                <a:solidFill>
                  <a:schemeClr val="dk1"/>
                </a:solidFill>
                <a:latin typeface="Calibri"/>
                <a:ea typeface="Calibri"/>
                <a:cs typeface="Calibri"/>
                <a:sym typeface="Calibri"/>
              </a:rPr>
              <a:t>B. pseudomallei</a:t>
            </a:r>
            <a:r>
              <a:rPr lang="en" sz="2800" b="0" i="0" u="none" strike="noStrike" cap="none" dirty="0">
                <a:solidFill>
                  <a:schemeClr val="dk1"/>
                </a:solidFill>
                <a:latin typeface="Calibri"/>
                <a:ea typeface="Calibri"/>
                <a:cs typeface="Calibri"/>
                <a:sym typeface="Calibri"/>
              </a:rPr>
              <a:t> virulence protein, with two high-affinity single-stranded deoxyribonucleic acid (ssDNA) aptamers to generate a detectable molecular signal prior to fulminance. Although our current predictions </a:t>
            </a:r>
            <a:r>
              <a:rPr lang="en-US" sz="2800" dirty="0">
                <a:solidFill>
                  <a:schemeClr val="dk1"/>
                </a:solidFill>
                <a:latin typeface="Calibri"/>
                <a:ea typeface="Calibri"/>
                <a:cs typeface="Calibri"/>
                <a:sym typeface="Calibri"/>
              </a:rPr>
              <a:t>from AlphaFold3, </a:t>
            </a:r>
            <a:r>
              <a:rPr lang="en-US" sz="2800" dirty="0" err="1">
                <a:solidFill>
                  <a:schemeClr val="dk1"/>
                </a:solidFill>
                <a:latin typeface="Calibri"/>
                <a:ea typeface="Calibri"/>
                <a:cs typeface="Calibri"/>
                <a:sym typeface="Calibri"/>
              </a:rPr>
              <a:t>RNAfold</a:t>
            </a:r>
            <a:r>
              <a:rPr lang="en-US" sz="2800" dirty="0">
                <a:solidFill>
                  <a:schemeClr val="dk1"/>
                </a:solidFill>
                <a:latin typeface="Calibri"/>
                <a:ea typeface="Calibri"/>
                <a:cs typeface="Calibri"/>
                <a:sym typeface="Calibri"/>
              </a:rPr>
              <a:t>, and </a:t>
            </a:r>
            <a:r>
              <a:rPr lang="en-US" sz="2800" dirty="0" err="1">
                <a:solidFill>
                  <a:schemeClr val="dk1"/>
                </a:solidFill>
                <a:latin typeface="Calibri"/>
                <a:ea typeface="Calibri"/>
                <a:cs typeface="Calibri"/>
                <a:sym typeface="Calibri"/>
              </a:rPr>
              <a:t>EZassay</a:t>
            </a:r>
            <a:r>
              <a:rPr lang="en-US" sz="2800" dirty="0">
                <a:solidFill>
                  <a:schemeClr val="dk1"/>
                </a:solidFill>
                <a:latin typeface="Calibri"/>
                <a:ea typeface="Calibri"/>
                <a:cs typeface="Calibri"/>
                <a:sym typeface="Calibri"/>
              </a:rPr>
              <a:t> show low confidence, further in silico validation remains</a:t>
            </a:r>
            <a:r>
              <a:rPr lang="en" sz="2800" b="0" i="0" u="none" strike="noStrike" cap="none" dirty="0">
                <a:solidFill>
                  <a:schemeClr val="dk1"/>
                </a:solidFill>
                <a:latin typeface="Calibri"/>
                <a:ea typeface="Calibri"/>
                <a:cs typeface="Calibri"/>
                <a:sym typeface="Calibri"/>
              </a:rPr>
              <a:t> necessary.</a:t>
            </a:r>
            <a:endParaRPr sz="2800" b="0" i="0" u="none" strike="noStrike" cap="none" dirty="0">
              <a:solidFill>
                <a:schemeClr val="dk1"/>
              </a:solidFill>
              <a:latin typeface="Calibri"/>
              <a:ea typeface="Calibri"/>
              <a:cs typeface="Calibri"/>
              <a:sym typeface="Calibri"/>
            </a:endParaRPr>
          </a:p>
        </p:txBody>
      </p:sp>
      <p:sp>
        <p:nvSpPr>
          <p:cNvPr id="65" name="Google Shape;65;p1"/>
          <p:cNvSpPr txBox="1"/>
          <p:nvPr/>
        </p:nvSpPr>
        <p:spPr>
          <a:xfrm>
            <a:off x="24528050" y="3624575"/>
            <a:ext cx="12508200" cy="9247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100"/>
              <a:buFont typeface="Arial"/>
              <a:buNone/>
            </a:pPr>
            <a:r>
              <a:rPr lang="en" sz="2800" b="1" i="0" u="sng" strike="noStrike" cap="none" dirty="0">
                <a:solidFill>
                  <a:schemeClr val="dk1"/>
                </a:solidFill>
                <a:latin typeface="Calibri"/>
                <a:ea typeface="Calibri"/>
                <a:cs typeface="Calibri"/>
                <a:sym typeface="Calibri"/>
              </a:rPr>
              <a:t>i. Team Content</a:t>
            </a:r>
            <a:endParaRPr sz="2800" b="1" i="0" u="sng"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r>
              <a:rPr lang="en" sz="2800" b="0" i="0" u="none" strike="noStrike" cap="none" dirty="0">
                <a:solidFill>
                  <a:schemeClr val="dk1"/>
                </a:solidFill>
                <a:latin typeface="Calibri"/>
                <a:ea typeface="Calibri"/>
                <a:cs typeface="Calibri"/>
                <a:sym typeface="Calibri"/>
              </a:rPr>
              <a:t>We are a </a:t>
            </a:r>
            <a:r>
              <a:rPr lang="en" sz="2800" b="1" i="0" u="none" strike="noStrike" cap="none" dirty="0">
                <a:solidFill>
                  <a:schemeClr val="dk1"/>
                </a:solidFill>
                <a:latin typeface="Calibri"/>
                <a:ea typeface="Calibri"/>
                <a:cs typeface="Calibri"/>
                <a:sym typeface="Calibri"/>
              </a:rPr>
              <a:t>new team</a:t>
            </a:r>
            <a:r>
              <a:rPr lang="en" sz="2800" b="0" i="0" u="none" strike="noStrike" cap="none" dirty="0">
                <a:solidFill>
                  <a:schemeClr val="dk1"/>
                </a:solidFill>
                <a:latin typeface="Calibri"/>
                <a:ea typeface="Calibri"/>
                <a:cs typeface="Calibri"/>
                <a:sym typeface="Calibri"/>
              </a:rPr>
              <a:t> comprised of </a:t>
            </a:r>
            <a:r>
              <a:rPr lang="en" sz="2800" b="1" i="0" u="none" strike="noStrike" cap="none" dirty="0">
                <a:solidFill>
                  <a:schemeClr val="dk1"/>
                </a:solidFill>
                <a:latin typeface="Calibri"/>
                <a:ea typeface="Calibri"/>
                <a:cs typeface="Calibri"/>
                <a:sym typeface="Calibri"/>
              </a:rPr>
              <a:t>four freshmen</a:t>
            </a:r>
            <a:r>
              <a:rPr lang="en" sz="2800" b="0" i="0" u="none" strike="noStrike" cap="none" dirty="0">
                <a:solidFill>
                  <a:schemeClr val="dk1"/>
                </a:solidFill>
                <a:latin typeface="Calibri"/>
                <a:ea typeface="Calibri"/>
                <a:cs typeface="Calibri"/>
                <a:sym typeface="Calibri"/>
              </a:rPr>
              <a:t>, </a:t>
            </a:r>
            <a:r>
              <a:rPr lang="en" sz="2800" b="1" i="0" u="none" strike="noStrike" cap="none" dirty="0">
                <a:solidFill>
                  <a:schemeClr val="dk1"/>
                </a:solidFill>
                <a:latin typeface="Calibri"/>
                <a:ea typeface="Calibri"/>
                <a:cs typeface="Calibri"/>
                <a:sym typeface="Calibri"/>
              </a:rPr>
              <a:t>three sophomores</a:t>
            </a:r>
            <a:r>
              <a:rPr lang="en" sz="2800" b="0" i="0" u="none" strike="noStrike" cap="none" dirty="0">
                <a:solidFill>
                  <a:schemeClr val="dk1"/>
                </a:solidFill>
                <a:latin typeface="Calibri"/>
                <a:ea typeface="Calibri"/>
                <a:cs typeface="Calibri"/>
                <a:sym typeface="Calibri"/>
              </a:rPr>
              <a:t>, and </a:t>
            </a:r>
            <a:r>
              <a:rPr lang="en" sz="2800" b="1" i="0" u="none" strike="noStrike" cap="none" dirty="0">
                <a:solidFill>
                  <a:schemeClr val="dk1"/>
                </a:solidFill>
                <a:latin typeface="Calibri"/>
                <a:ea typeface="Calibri"/>
                <a:cs typeface="Calibri"/>
                <a:sym typeface="Calibri"/>
              </a:rPr>
              <a:t>three juniors (see the team picture below)</a:t>
            </a:r>
            <a:r>
              <a:rPr lang="en" sz="2800" b="0" i="0" u="none" strike="noStrike" cap="none" dirty="0">
                <a:solidFill>
                  <a:schemeClr val="dk1"/>
                </a:solidFill>
                <a:latin typeface="Calibri"/>
                <a:ea typeface="Calibri"/>
                <a:cs typeface="Calibri"/>
                <a:sym typeface="Calibri"/>
              </a:rPr>
              <a:t>! Our experience greatly varies from </a:t>
            </a:r>
            <a:r>
              <a:rPr lang="en" sz="2800" b="1" i="0" u="none" strike="noStrike" cap="none" dirty="0">
                <a:solidFill>
                  <a:schemeClr val="dk1"/>
                </a:solidFill>
                <a:latin typeface="Calibri"/>
                <a:ea typeface="Calibri"/>
                <a:cs typeface="Calibri"/>
                <a:sym typeface="Calibri"/>
              </a:rPr>
              <a:t>little to no experience in biotechnology</a:t>
            </a:r>
            <a:r>
              <a:rPr lang="en" sz="2800" b="0" i="0" u="none" strike="noStrike" cap="none" dirty="0">
                <a:solidFill>
                  <a:schemeClr val="dk1"/>
                </a:solidFill>
                <a:latin typeface="Calibri"/>
                <a:ea typeface="Calibri"/>
                <a:cs typeface="Calibri"/>
                <a:sym typeface="Calibri"/>
              </a:rPr>
              <a:t> to </a:t>
            </a:r>
            <a:r>
              <a:rPr lang="en" sz="2800" b="1" i="0" u="none" strike="noStrike" cap="none" dirty="0">
                <a:solidFill>
                  <a:schemeClr val="dk1"/>
                </a:solidFill>
                <a:latin typeface="Calibri"/>
                <a:ea typeface="Calibri"/>
                <a:cs typeface="Calibri"/>
                <a:sym typeface="Calibri"/>
              </a:rPr>
              <a:t>moderate experience in biochemical processes and computational systems</a:t>
            </a:r>
            <a:r>
              <a:rPr lang="en" sz="2800" b="0" i="0" u="none" strike="noStrike" cap="none" dirty="0">
                <a:solidFill>
                  <a:schemeClr val="dk1"/>
                </a:solidFill>
                <a:latin typeface="Calibri"/>
                <a:ea typeface="Calibri"/>
                <a:cs typeface="Calibri"/>
                <a:sym typeface="Calibri"/>
              </a:rPr>
              <a:t>. Our interests rely primarily within </a:t>
            </a:r>
            <a:r>
              <a:rPr lang="en" sz="2800" b="1" i="0" u="none" strike="noStrike" cap="none" dirty="0">
                <a:solidFill>
                  <a:schemeClr val="dk1"/>
                </a:solidFill>
                <a:latin typeface="Calibri"/>
                <a:ea typeface="Calibri"/>
                <a:cs typeface="Calibri"/>
                <a:sym typeface="Calibri"/>
              </a:rPr>
              <a:t>medicine, biology, chemistry, biochemistry, and the intersection of these fields with engineering and computer science</a:t>
            </a:r>
            <a:r>
              <a:rPr lang="en" sz="2800" b="0" i="0" u="none" strike="noStrike" cap="none" dirty="0">
                <a:solidFill>
                  <a:schemeClr val="dk1"/>
                </a:solidFill>
                <a:latin typeface="Calibri"/>
                <a:ea typeface="Calibri"/>
                <a:cs typeface="Calibri"/>
                <a:sym typeface="Calibri"/>
              </a:rPr>
              <a:t>. We have a variety of skillsets, which we have made extensive and appropriate use of throughout this journey. </a:t>
            </a:r>
            <a:endParaRPr sz="2800" b="0" i="0" u="none" strike="noStrike" cap="none" dirty="0">
              <a:solidFill>
                <a:schemeClr val="dk1"/>
              </a:solidFill>
              <a:latin typeface="Calibri"/>
              <a:ea typeface="Calibri"/>
              <a:cs typeface="Calibri"/>
              <a:sym typeface="Calibri"/>
            </a:endParaRPr>
          </a:p>
          <a:p>
            <a:pPr marL="4114800" marR="0" lvl="0" indent="0" algn="l" rtl="0">
              <a:lnSpc>
                <a:spcPct val="100000"/>
              </a:lnSpc>
              <a:spcBef>
                <a:spcPts val="0"/>
              </a:spcBef>
              <a:spcAft>
                <a:spcPts val="0"/>
              </a:spcAft>
              <a:buClr>
                <a:schemeClr val="dk1"/>
              </a:buClr>
              <a:buSzPts val="1100"/>
              <a:buFont typeface="Arial"/>
              <a:buNone/>
            </a:pPr>
            <a:r>
              <a:rPr lang="en" sz="2800" b="1" i="0" u="sng" strike="noStrike" cap="none" dirty="0">
                <a:solidFill>
                  <a:schemeClr val="dk1"/>
                </a:solidFill>
                <a:latin typeface="Calibri"/>
                <a:ea typeface="Calibri"/>
                <a:cs typeface="Calibri"/>
                <a:sym typeface="Calibri"/>
              </a:rPr>
              <a:t>ii. Key Limitations</a:t>
            </a:r>
            <a:endParaRPr sz="2800" b="1" i="0" u="sng" strike="noStrike" cap="none" dirty="0">
              <a:solidFill>
                <a:schemeClr val="dk1"/>
              </a:solidFill>
              <a:latin typeface="Calibri"/>
              <a:ea typeface="Calibri"/>
              <a:cs typeface="Calibri"/>
              <a:sym typeface="Calibri"/>
            </a:endParaRPr>
          </a:p>
          <a:p>
            <a:pPr marL="4114800" marR="0" lvl="0" indent="0" algn="l" rtl="0">
              <a:lnSpc>
                <a:spcPct val="100000"/>
              </a:lnSpc>
              <a:spcBef>
                <a:spcPts val="0"/>
              </a:spcBef>
              <a:spcAft>
                <a:spcPts val="0"/>
              </a:spcAft>
              <a:buClr>
                <a:srgbClr val="000000"/>
              </a:buClr>
              <a:buSzPts val="2800"/>
              <a:buFont typeface="Arial"/>
              <a:buNone/>
            </a:pPr>
            <a:r>
              <a:rPr lang="en" sz="2800" b="0" i="0" u="none" strike="noStrike" cap="none" dirty="0">
                <a:solidFill>
                  <a:schemeClr val="dk1"/>
                </a:solidFill>
                <a:latin typeface="Calibri"/>
                <a:ea typeface="Calibri"/>
                <a:cs typeface="Calibri"/>
                <a:sym typeface="Calibri"/>
              </a:rPr>
              <a:t>So far,</a:t>
            </a:r>
            <a:r>
              <a:rPr lang="en" sz="2800" b="1" i="0" u="none" strike="noStrike" cap="none" dirty="0">
                <a:solidFill>
                  <a:schemeClr val="dk1"/>
                </a:solidFill>
                <a:latin typeface="Calibri"/>
                <a:ea typeface="Calibri"/>
                <a:cs typeface="Calibri"/>
                <a:sym typeface="Calibri"/>
              </a:rPr>
              <a:t> key limitations</a:t>
            </a:r>
            <a:r>
              <a:rPr lang="en" sz="2800" b="0" i="0" u="none" strike="noStrike" cap="none" dirty="0">
                <a:solidFill>
                  <a:schemeClr val="dk1"/>
                </a:solidFill>
                <a:latin typeface="Calibri"/>
                <a:ea typeface="Calibri"/>
                <a:cs typeface="Calibri"/>
                <a:sym typeface="Calibri"/>
              </a:rPr>
              <a:t> within this project include a) </a:t>
            </a:r>
            <a:r>
              <a:rPr lang="en" sz="2800" b="1" i="0" u="none" strike="noStrike" cap="none" dirty="0">
                <a:solidFill>
                  <a:schemeClr val="dk1"/>
                </a:solidFill>
                <a:latin typeface="Calibri"/>
                <a:ea typeface="Calibri"/>
                <a:cs typeface="Calibri"/>
                <a:sym typeface="Calibri"/>
              </a:rPr>
              <a:t>potential aptamer dimerization</a:t>
            </a:r>
            <a:r>
              <a:rPr lang="en" sz="2800" b="0" i="0" u="none" strike="noStrike" cap="none" dirty="0">
                <a:solidFill>
                  <a:schemeClr val="dk1"/>
                </a:solidFill>
                <a:latin typeface="Calibri"/>
                <a:ea typeface="Calibri"/>
                <a:cs typeface="Calibri"/>
                <a:sym typeface="Calibri"/>
              </a:rPr>
              <a:t> leading to </a:t>
            </a:r>
            <a:r>
              <a:rPr lang="en" sz="2800" b="1" i="0" u="none" strike="noStrike" cap="none" dirty="0">
                <a:solidFill>
                  <a:schemeClr val="dk1"/>
                </a:solidFill>
                <a:latin typeface="Calibri"/>
                <a:ea typeface="Calibri"/>
                <a:cs typeface="Calibri"/>
                <a:sym typeface="Calibri"/>
              </a:rPr>
              <a:t>signal disruption</a:t>
            </a:r>
            <a:r>
              <a:rPr lang="en" sz="2800" b="0" i="0" u="none" strike="noStrike" cap="none" dirty="0">
                <a:solidFill>
                  <a:schemeClr val="dk1"/>
                </a:solidFill>
                <a:latin typeface="Calibri"/>
                <a:ea typeface="Calibri"/>
                <a:cs typeface="Calibri"/>
                <a:sym typeface="Calibri"/>
              </a:rPr>
              <a:t>, b) potential </a:t>
            </a:r>
            <a:r>
              <a:rPr lang="en" sz="2800" b="1" i="0" u="none" strike="noStrike" cap="none" dirty="0">
                <a:solidFill>
                  <a:schemeClr val="dk1"/>
                </a:solidFill>
                <a:latin typeface="Calibri"/>
                <a:ea typeface="Calibri"/>
                <a:cs typeface="Calibri"/>
                <a:sym typeface="Calibri"/>
              </a:rPr>
              <a:t>high local DNA concentration </a:t>
            </a:r>
            <a:r>
              <a:rPr lang="en" sz="2800" b="0" i="0" u="none" strike="noStrike" cap="none" dirty="0">
                <a:solidFill>
                  <a:schemeClr val="dk1"/>
                </a:solidFill>
                <a:latin typeface="Calibri"/>
                <a:ea typeface="Calibri"/>
                <a:cs typeface="Calibri"/>
                <a:sym typeface="Calibri"/>
              </a:rPr>
              <a:t>resulting in</a:t>
            </a:r>
            <a:r>
              <a:rPr lang="en" sz="2800" b="1" i="0" u="none" strike="noStrike" cap="none" dirty="0">
                <a:solidFill>
                  <a:schemeClr val="dk1"/>
                </a:solidFill>
                <a:latin typeface="Calibri"/>
                <a:ea typeface="Calibri"/>
                <a:cs typeface="Calibri"/>
                <a:sym typeface="Calibri"/>
              </a:rPr>
              <a:t> off-target aptamer binding</a:t>
            </a:r>
            <a:r>
              <a:rPr lang="en" sz="2800" b="0" i="0" u="none" strike="noStrike" cap="none" dirty="0">
                <a:solidFill>
                  <a:schemeClr val="dk1"/>
                </a:solidFill>
                <a:latin typeface="Calibri"/>
                <a:ea typeface="Calibri"/>
                <a:cs typeface="Calibri"/>
                <a:sym typeface="Calibri"/>
              </a:rPr>
              <a:t>, and c) the </a:t>
            </a:r>
            <a:r>
              <a:rPr lang="en" sz="2800" b="1" i="0" u="none" strike="noStrike" cap="none" dirty="0">
                <a:solidFill>
                  <a:schemeClr val="dk1"/>
                </a:solidFill>
                <a:latin typeface="Calibri"/>
                <a:ea typeface="Calibri"/>
                <a:cs typeface="Calibri"/>
                <a:sym typeface="Calibri"/>
              </a:rPr>
              <a:t>unreliability of </a:t>
            </a:r>
            <a:r>
              <a:rPr lang="en" sz="2800" b="1" i="1" u="none" strike="noStrike" cap="none" dirty="0">
                <a:solidFill>
                  <a:schemeClr val="dk1"/>
                </a:solidFill>
                <a:latin typeface="Calibri"/>
                <a:ea typeface="Calibri"/>
                <a:cs typeface="Calibri"/>
                <a:sym typeface="Calibri"/>
              </a:rPr>
              <a:t>in silico</a:t>
            </a:r>
            <a:r>
              <a:rPr lang="en" sz="2800" b="1" i="0" u="none" strike="noStrike" cap="none" dirty="0">
                <a:solidFill>
                  <a:schemeClr val="dk1"/>
                </a:solidFill>
                <a:latin typeface="Calibri"/>
                <a:ea typeface="Calibri"/>
                <a:cs typeface="Calibri"/>
                <a:sym typeface="Calibri"/>
              </a:rPr>
              <a:t> testing</a:t>
            </a:r>
            <a:r>
              <a:rPr lang="en" sz="2800" b="0" i="0" u="none" strike="noStrike" cap="none" dirty="0">
                <a:solidFill>
                  <a:schemeClr val="dk1"/>
                </a:solidFill>
                <a:latin typeface="Calibri"/>
                <a:ea typeface="Calibri"/>
                <a:cs typeface="Calibri"/>
                <a:sym typeface="Calibri"/>
              </a:rPr>
              <a:t> in the determination of </a:t>
            </a:r>
            <a:r>
              <a:rPr lang="en" sz="2800" b="1" i="0" u="none" strike="noStrike" cap="none" dirty="0">
                <a:solidFill>
                  <a:schemeClr val="dk1"/>
                </a:solidFill>
                <a:latin typeface="Calibri"/>
                <a:ea typeface="Calibri"/>
                <a:cs typeface="Calibri"/>
                <a:sym typeface="Calibri"/>
              </a:rPr>
              <a:t>aptamer-protein binding characteristics</a:t>
            </a:r>
            <a:r>
              <a:rPr lang="en" sz="2800" b="0" i="0" u="none" strike="noStrike" cap="none" dirty="0">
                <a:solidFill>
                  <a:schemeClr val="dk1"/>
                </a:solidFill>
                <a:latin typeface="Calibri"/>
                <a:ea typeface="Calibri"/>
                <a:cs typeface="Calibri"/>
                <a:sym typeface="Calibri"/>
              </a:rPr>
              <a:t>.</a:t>
            </a:r>
            <a:endParaRPr sz="2800" b="0" i="0" u="none" strike="noStrike" cap="none" dirty="0">
              <a:solidFill>
                <a:schemeClr val="dk1"/>
              </a:solidFill>
              <a:latin typeface="Calibri"/>
              <a:ea typeface="Calibri"/>
              <a:cs typeface="Calibri"/>
              <a:sym typeface="Calibri"/>
            </a:endParaRPr>
          </a:p>
          <a:p>
            <a:pPr marL="4114800" marR="0" lvl="0" indent="0" algn="l" rtl="0">
              <a:lnSpc>
                <a:spcPct val="100000"/>
              </a:lnSpc>
              <a:spcBef>
                <a:spcPts val="0"/>
              </a:spcBef>
              <a:spcAft>
                <a:spcPts val="0"/>
              </a:spcAft>
              <a:buClr>
                <a:srgbClr val="000000"/>
              </a:buClr>
              <a:buSzPts val="2800"/>
              <a:buFont typeface="Arial"/>
              <a:buNone/>
            </a:pPr>
            <a:r>
              <a:rPr lang="en" sz="2800" b="1" i="0" u="sng" strike="noStrike" cap="none" dirty="0">
                <a:solidFill>
                  <a:schemeClr val="dk1"/>
                </a:solidFill>
                <a:latin typeface="Calibri"/>
                <a:ea typeface="Calibri"/>
                <a:cs typeface="Calibri"/>
                <a:sym typeface="Calibri"/>
              </a:rPr>
              <a:t>iii. “</a:t>
            </a:r>
            <a:r>
              <a:rPr lang="en" sz="2800" b="1" i="1" u="sng" strike="noStrike" cap="none" dirty="0">
                <a:solidFill>
                  <a:schemeClr val="dk1"/>
                </a:solidFill>
                <a:latin typeface="Calibri"/>
                <a:ea typeface="Calibri"/>
                <a:cs typeface="Calibri"/>
                <a:sym typeface="Calibri"/>
              </a:rPr>
              <a:t>Why Advancement?”</a:t>
            </a:r>
            <a:r>
              <a:rPr lang="en" sz="2800" b="1" i="0" u="sng" strike="noStrike" cap="none" dirty="0">
                <a:solidFill>
                  <a:schemeClr val="dk1"/>
                </a:solidFill>
                <a:latin typeface="Calibri"/>
                <a:ea typeface="Calibri"/>
                <a:cs typeface="Calibri"/>
                <a:sym typeface="Calibri"/>
              </a:rPr>
              <a:t> and Future Goals</a:t>
            </a:r>
            <a:endParaRPr sz="2800" b="1" i="0" u="sng"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r>
              <a:rPr lang="en" sz="2800" b="0" i="0" u="none" strike="noStrike" cap="none" dirty="0">
                <a:solidFill>
                  <a:schemeClr val="dk1"/>
                </a:solidFill>
                <a:latin typeface="Calibri"/>
                <a:ea typeface="Calibri"/>
                <a:cs typeface="Calibri"/>
                <a:sym typeface="Calibri"/>
              </a:rPr>
              <a:t>This project needs to be advanced for the </a:t>
            </a:r>
            <a:r>
              <a:rPr lang="en" sz="2800" b="1" i="0" u="none" strike="noStrike" cap="none" dirty="0">
                <a:solidFill>
                  <a:schemeClr val="dk1"/>
                </a:solidFill>
                <a:latin typeface="Calibri"/>
                <a:ea typeface="Calibri"/>
                <a:cs typeface="Calibri"/>
                <a:sym typeface="Calibri"/>
              </a:rPr>
              <a:t>mitigation of fatalities within tropical regions</a:t>
            </a:r>
            <a:r>
              <a:rPr lang="en" sz="2800" b="0" i="0" u="none" strike="noStrike" cap="none" dirty="0">
                <a:solidFill>
                  <a:schemeClr val="dk1"/>
                </a:solidFill>
                <a:latin typeface="Calibri"/>
                <a:ea typeface="Calibri"/>
                <a:cs typeface="Calibri"/>
                <a:sym typeface="Calibri"/>
              </a:rPr>
              <a:t>. Additionally, as both </a:t>
            </a:r>
            <a:r>
              <a:rPr lang="en" sz="2800" b="1" i="0" u="none" strike="noStrike" cap="none" dirty="0">
                <a:solidFill>
                  <a:schemeClr val="dk1"/>
                </a:solidFill>
                <a:latin typeface="Calibri"/>
                <a:ea typeface="Calibri"/>
                <a:cs typeface="Calibri"/>
                <a:sym typeface="Calibri"/>
              </a:rPr>
              <a:t>aptamer-based detection systems that follow a similar design and RPA-based detection systems are largely uncommon</a:t>
            </a:r>
            <a:r>
              <a:rPr lang="en" sz="2800" b="0" i="0" u="none" strike="noStrike" cap="none" dirty="0">
                <a:solidFill>
                  <a:schemeClr val="dk1"/>
                </a:solidFill>
                <a:latin typeface="Calibri"/>
                <a:ea typeface="Calibri"/>
                <a:cs typeface="Calibri"/>
                <a:sym typeface="Calibri"/>
              </a:rPr>
              <a:t>, advancing this project could lead to </a:t>
            </a:r>
            <a:r>
              <a:rPr lang="en" sz="2800" b="1" i="0" u="none" strike="noStrike" cap="none" dirty="0">
                <a:solidFill>
                  <a:schemeClr val="dk1"/>
                </a:solidFill>
                <a:latin typeface="Calibri"/>
                <a:ea typeface="Calibri"/>
                <a:cs typeface="Calibri"/>
                <a:sym typeface="Calibri"/>
              </a:rPr>
              <a:t>direct improvements in, and developments of, similar technologies</a:t>
            </a:r>
            <a:r>
              <a:rPr lang="en" sz="2800" b="0" i="0" u="none" strike="noStrike" cap="none" dirty="0">
                <a:solidFill>
                  <a:schemeClr val="dk1"/>
                </a:solidFill>
                <a:latin typeface="Calibri"/>
                <a:ea typeface="Calibri"/>
                <a:cs typeface="Calibri"/>
                <a:sym typeface="Calibri"/>
              </a:rPr>
              <a:t>. Furthermore, in the future, we aim to </a:t>
            </a:r>
            <a:r>
              <a:rPr lang="en" sz="2800" b="1" i="0" u="none" strike="noStrike" cap="none" dirty="0">
                <a:solidFill>
                  <a:schemeClr val="dk1"/>
                </a:solidFill>
                <a:latin typeface="Calibri"/>
                <a:ea typeface="Calibri"/>
                <a:cs typeface="Calibri"/>
                <a:sym typeface="Calibri"/>
              </a:rPr>
              <a:t>test more aptamers </a:t>
            </a:r>
            <a:r>
              <a:rPr lang="en" sz="2800" b="0" i="0" u="none" strike="noStrike" cap="none" dirty="0">
                <a:solidFill>
                  <a:schemeClr val="dk1"/>
                </a:solidFill>
                <a:latin typeface="Calibri"/>
                <a:ea typeface="Calibri"/>
                <a:cs typeface="Calibri"/>
                <a:sym typeface="Calibri"/>
              </a:rPr>
              <a:t>and </a:t>
            </a:r>
            <a:r>
              <a:rPr lang="en" sz="2800" b="1" i="0" u="none" strike="noStrike" cap="none" dirty="0">
                <a:solidFill>
                  <a:schemeClr val="dk1"/>
                </a:solidFill>
                <a:latin typeface="Calibri"/>
                <a:ea typeface="Calibri"/>
                <a:cs typeface="Calibri"/>
                <a:sym typeface="Calibri"/>
              </a:rPr>
              <a:t>utilize a completed rapid review to validate our findings.</a:t>
            </a:r>
            <a:endParaRPr sz="2800" b="1" i="0" u="none" strike="noStrike" cap="none" dirty="0">
              <a:solidFill>
                <a:schemeClr val="dk2"/>
              </a:solidFill>
              <a:latin typeface="Calibri"/>
              <a:ea typeface="Calibri"/>
              <a:cs typeface="Calibri"/>
              <a:sym typeface="Calibri"/>
            </a:endParaRPr>
          </a:p>
        </p:txBody>
      </p:sp>
      <p:pic>
        <p:nvPicPr>
          <p:cNvPr id="66" name="Google Shape;66;p1"/>
          <p:cNvPicPr preferRelativeResize="0"/>
          <p:nvPr/>
        </p:nvPicPr>
        <p:blipFill rotWithShape="1">
          <a:blip r:embed="rId3">
            <a:alphaModFix/>
          </a:blip>
          <a:srcRect/>
          <a:stretch/>
        </p:blipFill>
        <p:spPr>
          <a:xfrm>
            <a:off x="24745511" y="7270364"/>
            <a:ext cx="3743244" cy="2879476"/>
          </a:xfrm>
          <a:prstGeom prst="rect">
            <a:avLst/>
          </a:prstGeom>
          <a:noFill/>
          <a:ln w="38100" cap="flat" cmpd="sng">
            <a:solidFill>
              <a:srgbClr val="000000"/>
            </a:solidFill>
            <a:prstDash val="solid"/>
            <a:round/>
            <a:headEnd type="none" w="sm" len="sm"/>
            <a:tailEnd type="none" w="sm" len="sm"/>
          </a:ln>
        </p:spPr>
      </p:pic>
      <p:sp>
        <p:nvSpPr>
          <p:cNvPr id="67" name="Google Shape;67;p1"/>
          <p:cNvSpPr txBox="1"/>
          <p:nvPr/>
        </p:nvSpPr>
        <p:spPr>
          <a:xfrm>
            <a:off x="24432561" y="16500456"/>
            <a:ext cx="12603600" cy="14937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800"/>
              <a:buFont typeface="Arial"/>
              <a:buNone/>
            </a:pPr>
            <a:r>
              <a:rPr lang="en" sz="2800" b="0" i="0" u="none" strike="noStrike" cap="none">
                <a:solidFill>
                  <a:schemeClr val="dk1"/>
                </a:solidFill>
                <a:latin typeface="Calibri"/>
                <a:ea typeface="Calibri"/>
                <a:cs typeface="Calibri"/>
                <a:sym typeface="Calibri"/>
              </a:rPr>
              <a:t>Thank you to </a:t>
            </a:r>
            <a:r>
              <a:rPr lang="en" sz="2800" b="1" i="0" u="none" strike="noStrike" cap="none">
                <a:solidFill>
                  <a:schemeClr val="dk1"/>
                </a:solidFill>
                <a:latin typeface="Calibri"/>
                <a:ea typeface="Calibri"/>
                <a:cs typeface="Calibri"/>
                <a:sym typeface="Calibri"/>
              </a:rPr>
              <a:t>Mr. Nick Godzik</a:t>
            </a:r>
            <a:r>
              <a:rPr lang="en" sz="2800" b="0" i="0" u="none" strike="noStrike" cap="none">
                <a:solidFill>
                  <a:schemeClr val="dk1"/>
                </a:solidFill>
                <a:latin typeface="Calibri"/>
                <a:ea typeface="Calibri"/>
                <a:cs typeface="Calibri"/>
                <a:sym typeface="Calibri"/>
              </a:rPr>
              <a:t>, </a:t>
            </a:r>
            <a:r>
              <a:rPr lang="en" sz="2800" b="1" i="0" u="none" strike="noStrike" cap="none">
                <a:solidFill>
                  <a:schemeClr val="dk1"/>
                </a:solidFill>
                <a:latin typeface="Calibri"/>
                <a:ea typeface="Calibri"/>
                <a:cs typeface="Calibri"/>
                <a:sym typeface="Calibri"/>
              </a:rPr>
              <a:t>Mrs. Catherine Sharer</a:t>
            </a:r>
            <a:r>
              <a:rPr lang="en" sz="2800" b="0" i="0" u="none" strike="noStrike" cap="none">
                <a:solidFill>
                  <a:schemeClr val="dk1"/>
                </a:solidFill>
                <a:latin typeface="Calibri"/>
                <a:ea typeface="Calibri"/>
                <a:cs typeface="Calibri"/>
                <a:sym typeface="Calibri"/>
              </a:rPr>
              <a:t>, and the </a:t>
            </a:r>
            <a:r>
              <a:rPr lang="en" sz="2800" b="1" i="0" u="none" strike="noStrike" cap="none">
                <a:solidFill>
                  <a:schemeClr val="dk1"/>
                </a:solidFill>
                <a:latin typeface="Calibri"/>
                <a:ea typeface="Calibri"/>
                <a:cs typeface="Calibri"/>
                <a:sym typeface="Calibri"/>
              </a:rPr>
              <a:t>Lambert iGEM Competition Team </a:t>
            </a:r>
            <a:r>
              <a:rPr lang="en" sz="2800" b="0" i="0" u="none" strike="noStrike" cap="none">
                <a:solidFill>
                  <a:schemeClr val="dk1"/>
                </a:solidFill>
                <a:latin typeface="Calibri"/>
                <a:ea typeface="Calibri"/>
                <a:cs typeface="Calibri"/>
                <a:sym typeface="Calibri"/>
              </a:rPr>
              <a:t>for the enormous time and patience put into guiding and supporting us throughout this project. </a:t>
            </a:r>
            <a:r>
              <a:rPr lang="en" sz="2800" b="1" i="0" u="none" strike="noStrike" cap="none">
                <a:solidFill>
                  <a:schemeClr val="dk1"/>
                </a:solidFill>
                <a:latin typeface="Calibri"/>
                <a:ea typeface="Calibri"/>
                <a:cs typeface="Calibri"/>
                <a:sym typeface="Calibri"/>
              </a:rPr>
              <a:t>We couldn’t have done it without you! </a:t>
            </a:r>
            <a:endParaRPr sz="2800" b="1" i="0" u="none" strike="noStrike" cap="none">
              <a:solidFill>
                <a:schemeClr val="dk2"/>
              </a:solidFill>
              <a:latin typeface="Calibri"/>
              <a:ea typeface="Calibri"/>
              <a:cs typeface="Calibri"/>
              <a:sym typeface="Calibri"/>
            </a:endParaRPr>
          </a:p>
        </p:txBody>
      </p:sp>
      <p:sp>
        <p:nvSpPr>
          <p:cNvPr id="68" name="Google Shape;68;p1"/>
          <p:cNvSpPr/>
          <p:nvPr/>
        </p:nvSpPr>
        <p:spPr>
          <a:xfrm>
            <a:off x="354575" y="3010852"/>
            <a:ext cx="10758600" cy="615600"/>
          </a:xfrm>
          <a:prstGeom prst="rect">
            <a:avLst/>
          </a:prstGeom>
          <a:solidFill>
            <a:srgbClr val="265C8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 name="Google Shape;69;p1"/>
          <p:cNvSpPr txBox="1"/>
          <p:nvPr/>
        </p:nvSpPr>
        <p:spPr>
          <a:xfrm>
            <a:off x="4784434" y="2897121"/>
            <a:ext cx="3501000" cy="8361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4300"/>
              <a:buFont typeface="Arial"/>
              <a:buNone/>
            </a:pPr>
            <a:r>
              <a:rPr lang="en" sz="4300" b="1" i="0" u="none" strike="noStrike" cap="none">
                <a:solidFill>
                  <a:schemeClr val="lt1"/>
                </a:solidFill>
                <a:latin typeface="Calibri"/>
                <a:ea typeface="Calibri"/>
                <a:cs typeface="Calibri"/>
                <a:sym typeface="Calibri"/>
              </a:rPr>
              <a:t>Abstract</a:t>
            </a:r>
            <a:endParaRPr sz="4300" b="1" i="0" u="none" strike="noStrike" cap="none">
              <a:solidFill>
                <a:schemeClr val="lt1"/>
              </a:solidFill>
              <a:latin typeface="Calibri"/>
              <a:ea typeface="Calibri"/>
              <a:cs typeface="Calibri"/>
              <a:sym typeface="Calibri"/>
            </a:endParaRPr>
          </a:p>
        </p:txBody>
      </p:sp>
      <p:sp>
        <p:nvSpPr>
          <p:cNvPr id="70" name="Google Shape;70;p1"/>
          <p:cNvSpPr/>
          <p:nvPr/>
        </p:nvSpPr>
        <p:spPr>
          <a:xfrm>
            <a:off x="11377375" y="3005759"/>
            <a:ext cx="12882900" cy="615600"/>
          </a:xfrm>
          <a:prstGeom prst="rect">
            <a:avLst/>
          </a:prstGeom>
          <a:solidFill>
            <a:srgbClr val="265C8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 name="Google Shape;71;p1"/>
          <p:cNvSpPr txBox="1"/>
          <p:nvPr/>
        </p:nvSpPr>
        <p:spPr>
          <a:xfrm>
            <a:off x="16848200" y="2861944"/>
            <a:ext cx="2230800" cy="8361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4300"/>
              <a:buFont typeface="Arial"/>
              <a:buNone/>
            </a:pPr>
            <a:r>
              <a:rPr lang="en" sz="4300" b="1" i="0" u="none" strike="noStrike" cap="none">
                <a:solidFill>
                  <a:schemeClr val="lt1"/>
                </a:solidFill>
                <a:latin typeface="Calibri"/>
                <a:ea typeface="Calibri"/>
                <a:cs typeface="Calibri"/>
                <a:sym typeface="Calibri"/>
              </a:rPr>
              <a:t>Results</a:t>
            </a:r>
            <a:endParaRPr sz="4300" b="1" i="0" u="none" strike="noStrike" cap="none">
              <a:solidFill>
                <a:schemeClr val="lt1"/>
              </a:solidFill>
              <a:latin typeface="Calibri"/>
              <a:ea typeface="Calibri"/>
              <a:cs typeface="Calibri"/>
              <a:sym typeface="Calibri"/>
            </a:endParaRPr>
          </a:p>
        </p:txBody>
      </p:sp>
      <p:sp>
        <p:nvSpPr>
          <p:cNvPr id="72" name="Google Shape;72;p1"/>
          <p:cNvSpPr/>
          <p:nvPr/>
        </p:nvSpPr>
        <p:spPr>
          <a:xfrm>
            <a:off x="24539575" y="3036523"/>
            <a:ext cx="12603600" cy="615600"/>
          </a:xfrm>
          <a:prstGeom prst="rect">
            <a:avLst/>
          </a:prstGeom>
          <a:solidFill>
            <a:srgbClr val="265C8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3" name="Google Shape;73;p1"/>
          <p:cNvSpPr txBox="1"/>
          <p:nvPr/>
        </p:nvSpPr>
        <p:spPr>
          <a:xfrm>
            <a:off x="26405322" y="2900539"/>
            <a:ext cx="8992500" cy="8361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300"/>
              <a:buFont typeface="Arial"/>
              <a:buNone/>
            </a:pPr>
            <a:r>
              <a:rPr lang="en" sz="4300" b="1" i="0" u="none" strike="noStrike" cap="none">
                <a:solidFill>
                  <a:schemeClr val="lt1"/>
                </a:solidFill>
                <a:latin typeface="Calibri"/>
                <a:ea typeface="Calibri"/>
                <a:cs typeface="Calibri"/>
                <a:sym typeface="Calibri"/>
              </a:rPr>
              <a:t>Team Content and Future Directions</a:t>
            </a:r>
            <a:endParaRPr sz="4300" b="1" i="0" u="none" strike="noStrike" cap="none">
              <a:solidFill>
                <a:schemeClr val="lt1"/>
              </a:solidFill>
              <a:latin typeface="Calibri"/>
              <a:ea typeface="Calibri"/>
              <a:cs typeface="Calibri"/>
              <a:sym typeface="Calibri"/>
            </a:endParaRPr>
          </a:p>
        </p:txBody>
      </p:sp>
      <p:sp>
        <p:nvSpPr>
          <p:cNvPr id="74" name="Google Shape;74;p1"/>
          <p:cNvSpPr/>
          <p:nvPr/>
        </p:nvSpPr>
        <p:spPr>
          <a:xfrm>
            <a:off x="24528125" y="13527198"/>
            <a:ext cx="12603600" cy="615600"/>
          </a:xfrm>
          <a:prstGeom prst="rect">
            <a:avLst/>
          </a:prstGeom>
          <a:solidFill>
            <a:srgbClr val="265C8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5" name="Google Shape;75;p1"/>
          <p:cNvSpPr txBox="1"/>
          <p:nvPr/>
        </p:nvSpPr>
        <p:spPr>
          <a:xfrm>
            <a:off x="29432405" y="13368628"/>
            <a:ext cx="3144300" cy="8361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4300"/>
              <a:buFont typeface="Arial"/>
              <a:buNone/>
            </a:pPr>
            <a:r>
              <a:rPr lang="en" sz="4300" b="1" i="0" u="none" strike="noStrike" cap="none">
                <a:solidFill>
                  <a:schemeClr val="lt1"/>
                </a:solidFill>
                <a:latin typeface="Calibri"/>
                <a:ea typeface="Calibri"/>
                <a:cs typeface="Calibri"/>
                <a:sym typeface="Calibri"/>
              </a:rPr>
              <a:t>References</a:t>
            </a:r>
            <a:endParaRPr sz="4300" b="1" i="0" u="none" strike="noStrike" cap="none">
              <a:solidFill>
                <a:schemeClr val="lt1"/>
              </a:solidFill>
              <a:latin typeface="Calibri"/>
              <a:ea typeface="Calibri"/>
              <a:cs typeface="Calibri"/>
              <a:sym typeface="Calibri"/>
            </a:endParaRPr>
          </a:p>
        </p:txBody>
      </p:sp>
      <p:sp>
        <p:nvSpPr>
          <p:cNvPr id="76" name="Google Shape;76;p1"/>
          <p:cNvSpPr/>
          <p:nvPr/>
        </p:nvSpPr>
        <p:spPr>
          <a:xfrm>
            <a:off x="24529054" y="15958175"/>
            <a:ext cx="12603600" cy="615600"/>
          </a:xfrm>
          <a:prstGeom prst="rect">
            <a:avLst/>
          </a:prstGeom>
          <a:solidFill>
            <a:srgbClr val="265C8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7" name="Google Shape;77;p1"/>
          <p:cNvSpPr txBox="1"/>
          <p:nvPr/>
        </p:nvSpPr>
        <p:spPr>
          <a:xfrm>
            <a:off x="28488754" y="15833468"/>
            <a:ext cx="4983000" cy="8361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4300"/>
              <a:buFont typeface="Arial"/>
              <a:buNone/>
            </a:pPr>
            <a:r>
              <a:rPr lang="en" sz="4300" b="1" i="0" u="none" strike="noStrike" cap="none">
                <a:solidFill>
                  <a:schemeClr val="lt1"/>
                </a:solidFill>
                <a:latin typeface="Calibri"/>
                <a:ea typeface="Calibri"/>
                <a:cs typeface="Calibri"/>
                <a:sym typeface="Calibri"/>
              </a:rPr>
              <a:t>Acknowledgements</a:t>
            </a:r>
            <a:endParaRPr sz="4300" b="1" i="0" u="none" strike="noStrike" cap="none">
              <a:solidFill>
                <a:schemeClr val="lt1"/>
              </a:solidFill>
              <a:latin typeface="Calibri"/>
              <a:ea typeface="Calibri"/>
              <a:cs typeface="Calibri"/>
              <a:sym typeface="Calibri"/>
            </a:endParaRPr>
          </a:p>
        </p:txBody>
      </p:sp>
      <p:sp>
        <p:nvSpPr>
          <p:cNvPr id="78" name="Google Shape;78;p1"/>
          <p:cNvSpPr/>
          <p:nvPr/>
        </p:nvSpPr>
        <p:spPr>
          <a:xfrm>
            <a:off x="751550" y="18548798"/>
            <a:ext cx="35863800" cy="2220000"/>
          </a:xfrm>
          <a:prstGeom prst="rect">
            <a:avLst/>
          </a:prstGeom>
          <a:solidFill>
            <a:schemeClr val="l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79" name="Google Shape;79;p1"/>
          <p:cNvPicPr preferRelativeResize="0"/>
          <p:nvPr/>
        </p:nvPicPr>
        <p:blipFill rotWithShape="1">
          <a:blip r:embed="rId4">
            <a:alphaModFix/>
          </a:blip>
          <a:srcRect l="9561" t="25035" r="11287" b="21910"/>
          <a:stretch/>
        </p:blipFill>
        <p:spPr>
          <a:xfrm>
            <a:off x="1245725" y="18712248"/>
            <a:ext cx="5963325" cy="2021451"/>
          </a:xfrm>
          <a:prstGeom prst="rect">
            <a:avLst/>
          </a:prstGeom>
          <a:noFill/>
          <a:ln>
            <a:noFill/>
          </a:ln>
        </p:spPr>
      </p:pic>
      <p:pic>
        <p:nvPicPr>
          <p:cNvPr id="80" name="Google Shape;80;p1"/>
          <p:cNvPicPr preferRelativeResize="0"/>
          <p:nvPr/>
        </p:nvPicPr>
        <p:blipFill rotWithShape="1">
          <a:blip r:embed="rId5">
            <a:alphaModFix/>
          </a:blip>
          <a:srcRect/>
          <a:stretch/>
        </p:blipFill>
        <p:spPr>
          <a:xfrm>
            <a:off x="20392397" y="18712255"/>
            <a:ext cx="4192619" cy="1653309"/>
          </a:xfrm>
          <a:prstGeom prst="rect">
            <a:avLst/>
          </a:prstGeom>
          <a:noFill/>
          <a:ln>
            <a:noFill/>
          </a:ln>
        </p:spPr>
      </p:pic>
      <p:pic>
        <p:nvPicPr>
          <p:cNvPr id="81" name="Google Shape;81;p1"/>
          <p:cNvPicPr preferRelativeResize="0"/>
          <p:nvPr/>
        </p:nvPicPr>
        <p:blipFill rotWithShape="1">
          <a:blip r:embed="rId6">
            <a:alphaModFix/>
          </a:blip>
          <a:srcRect/>
          <a:stretch/>
        </p:blipFill>
        <p:spPr>
          <a:xfrm>
            <a:off x="7865653" y="18842882"/>
            <a:ext cx="5524448" cy="1792600"/>
          </a:xfrm>
          <a:prstGeom prst="rect">
            <a:avLst/>
          </a:prstGeom>
          <a:noFill/>
          <a:ln>
            <a:noFill/>
          </a:ln>
        </p:spPr>
      </p:pic>
      <p:pic>
        <p:nvPicPr>
          <p:cNvPr id="82" name="Google Shape;82;p1"/>
          <p:cNvPicPr preferRelativeResize="0"/>
          <p:nvPr/>
        </p:nvPicPr>
        <p:blipFill rotWithShape="1">
          <a:blip r:embed="rId7">
            <a:alphaModFix/>
          </a:blip>
          <a:srcRect/>
          <a:stretch/>
        </p:blipFill>
        <p:spPr>
          <a:xfrm>
            <a:off x="26568748" y="18683783"/>
            <a:ext cx="1836813" cy="1843209"/>
          </a:xfrm>
          <a:prstGeom prst="rect">
            <a:avLst/>
          </a:prstGeom>
          <a:noFill/>
          <a:ln>
            <a:noFill/>
          </a:ln>
        </p:spPr>
      </p:pic>
      <p:pic>
        <p:nvPicPr>
          <p:cNvPr id="83" name="Google Shape;83;p1"/>
          <p:cNvPicPr preferRelativeResize="0"/>
          <p:nvPr/>
        </p:nvPicPr>
        <p:blipFill rotWithShape="1">
          <a:blip r:embed="rId8">
            <a:alphaModFix/>
          </a:blip>
          <a:srcRect/>
          <a:stretch/>
        </p:blipFill>
        <p:spPr>
          <a:xfrm>
            <a:off x="30596725" y="18718948"/>
            <a:ext cx="5524450" cy="1850972"/>
          </a:xfrm>
          <a:prstGeom prst="rect">
            <a:avLst/>
          </a:prstGeom>
          <a:noFill/>
          <a:ln>
            <a:noFill/>
          </a:ln>
        </p:spPr>
      </p:pic>
      <p:pic>
        <p:nvPicPr>
          <p:cNvPr id="84" name="Google Shape;84;p1"/>
          <p:cNvPicPr preferRelativeResize="0"/>
          <p:nvPr/>
        </p:nvPicPr>
        <p:blipFill rotWithShape="1">
          <a:blip r:embed="rId9">
            <a:alphaModFix/>
          </a:blip>
          <a:srcRect/>
          <a:stretch/>
        </p:blipFill>
        <p:spPr>
          <a:xfrm>
            <a:off x="14129024" y="18720055"/>
            <a:ext cx="5524450" cy="1637683"/>
          </a:xfrm>
          <a:prstGeom prst="rect">
            <a:avLst/>
          </a:prstGeom>
          <a:noFill/>
          <a:ln>
            <a:noFill/>
          </a:ln>
        </p:spPr>
      </p:pic>
      <p:pic>
        <p:nvPicPr>
          <p:cNvPr id="85" name="Google Shape;85;p1"/>
          <p:cNvPicPr preferRelativeResize="0"/>
          <p:nvPr/>
        </p:nvPicPr>
        <p:blipFill rotWithShape="1">
          <a:blip r:embed="rId10">
            <a:alphaModFix/>
          </a:blip>
          <a:srcRect b="-9660"/>
          <a:stretch/>
        </p:blipFill>
        <p:spPr>
          <a:xfrm>
            <a:off x="0" y="64325"/>
            <a:ext cx="5524500" cy="2411694"/>
          </a:xfrm>
          <a:prstGeom prst="rect">
            <a:avLst/>
          </a:prstGeom>
          <a:noFill/>
          <a:ln>
            <a:noFill/>
          </a:ln>
        </p:spPr>
      </p:pic>
      <p:sp>
        <p:nvSpPr>
          <p:cNvPr id="86" name="Google Shape;86;p1"/>
          <p:cNvSpPr txBox="1"/>
          <p:nvPr/>
        </p:nvSpPr>
        <p:spPr>
          <a:xfrm>
            <a:off x="11473875" y="3620100"/>
            <a:ext cx="12882900" cy="143070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 sz="2800" b="1" i="0" u="sng" strike="noStrike" cap="none" dirty="0">
                <a:solidFill>
                  <a:schemeClr val="dk1"/>
                </a:solidFill>
                <a:latin typeface="Calibri"/>
                <a:ea typeface="Calibri"/>
                <a:cs typeface="Calibri"/>
                <a:sym typeface="Calibri"/>
              </a:rPr>
              <a:t>i. How It Works:  Proximity-Dependent Ligation (PDL), RPA, and DETECTR Graphics</a:t>
            </a:r>
            <a:endParaRPr sz="2800" b="1" i="0" u="sng"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endParaRPr sz="2800" b="1" i="0" u="sng"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endParaRPr sz="2800" b="1" i="0" u="sng"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endParaRPr sz="2800" b="1" i="0" u="sng"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endParaRPr sz="2800" b="1" i="0" u="sng"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endParaRPr sz="2800" b="1" i="0" u="sng"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endParaRPr sz="2800" b="1" i="0" u="sng"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endParaRPr sz="2800" b="1" i="0" u="sng"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endParaRPr sz="2800" b="1" i="0" u="sng"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endParaRPr sz="2800" b="1" i="0" u="sng"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endParaRPr sz="2800" b="1" i="0" u="sng"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000" b="1" i="0" u="sng"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r>
              <a:rPr lang="en" sz="2800" b="1" i="0" u="sng" strike="noStrike" cap="none" dirty="0">
                <a:solidFill>
                  <a:schemeClr val="dk1"/>
                </a:solidFill>
                <a:latin typeface="Calibri"/>
                <a:ea typeface="Calibri"/>
                <a:cs typeface="Calibri"/>
                <a:sym typeface="Calibri"/>
              </a:rPr>
              <a:t>ii. System Overview: AlphaFold3, RNAfold, ssDNA Construct</a:t>
            </a:r>
            <a:endParaRPr sz="2800" b="1" i="0" u="sng"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r>
              <a:rPr lang="en" sz="2800" b="0" i="0" u="none" strike="noStrike" cap="none" dirty="0">
                <a:solidFill>
                  <a:schemeClr val="dk1"/>
                </a:solidFill>
                <a:latin typeface="Calibri"/>
                <a:ea typeface="Calibri"/>
                <a:cs typeface="Calibri"/>
                <a:sym typeface="Calibri"/>
              </a:rPr>
              <a:t>1) Our system begins with </a:t>
            </a:r>
            <a:r>
              <a:rPr lang="en" sz="2800" b="1" i="0" u="none" strike="noStrike" cap="none" dirty="0">
                <a:solidFill>
                  <a:schemeClr val="dk1"/>
                </a:solidFill>
                <a:latin typeface="Calibri"/>
                <a:ea typeface="Calibri"/>
                <a:cs typeface="Calibri"/>
                <a:sym typeface="Calibri"/>
              </a:rPr>
              <a:t>PDL</a:t>
            </a:r>
            <a:r>
              <a:rPr lang="en" sz="2800" b="0" i="0" u="none" strike="noStrike" cap="none" dirty="0">
                <a:solidFill>
                  <a:schemeClr val="dk1"/>
                </a:solidFill>
                <a:latin typeface="Calibri"/>
                <a:ea typeface="Calibri"/>
                <a:cs typeface="Calibri"/>
                <a:sym typeface="Calibri"/>
              </a:rPr>
              <a:t>, in which two </a:t>
            </a:r>
            <a:r>
              <a:rPr lang="en" sz="2800" b="1" i="0" u="none" strike="noStrike" cap="none" dirty="0">
                <a:solidFill>
                  <a:schemeClr val="dk1"/>
                </a:solidFill>
                <a:latin typeface="Calibri"/>
                <a:ea typeface="Calibri"/>
                <a:cs typeface="Calibri"/>
                <a:sym typeface="Calibri"/>
              </a:rPr>
              <a:t>ssDNA aptamers</a:t>
            </a:r>
            <a:r>
              <a:rPr lang="en" sz="2800" b="0" i="0" u="none" strike="noStrike" cap="none" dirty="0">
                <a:solidFill>
                  <a:schemeClr val="dk1"/>
                </a:solidFill>
                <a:latin typeface="Calibri"/>
                <a:ea typeface="Calibri"/>
                <a:cs typeface="Calibri"/>
                <a:sym typeface="Calibri"/>
              </a:rPr>
              <a:t> bind to </a:t>
            </a:r>
            <a:r>
              <a:rPr lang="en" sz="2800" b="1" i="0" u="none" strike="noStrike" cap="none" dirty="0">
                <a:solidFill>
                  <a:schemeClr val="dk1"/>
                </a:solidFill>
                <a:latin typeface="Calibri"/>
                <a:ea typeface="Calibri"/>
                <a:cs typeface="Calibri"/>
                <a:sym typeface="Calibri"/>
              </a:rPr>
              <a:t>BipD</a:t>
            </a:r>
            <a:r>
              <a:rPr lang="en" sz="2800" b="0" i="0" u="none" strike="noStrike" cap="none" dirty="0">
                <a:solidFill>
                  <a:schemeClr val="dk1"/>
                </a:solidFill>
                <a:latin typeface="Calibri"/>
                <a:ea typeface="Calibri"/>
                <a:cs typeface="Calibri"/>
                <a:sym typeface="Calibri"/>
              </a:rPr>
              <a:t> and bring their </a:t>
            </a:r>
            <a:r>
              <a:rPr lang="en" sz="2800" b="1" i="0" u="none" strike="noStrike" cap="none" dirty="0">
                <a:solidFill>
                  <a:schemeClr val="dk1"/>
                </a:solidFill>
                <a:latin typeface="Calibri"/>
                <a:ea typeface="Calibri"/>
                <a:cs typeface="Calibri"/>
                <a:sym typeface="Calibri"/>
              </a:rPr>
              <a:t>attached oligonucleotides</a:t>
            </a:r>
            <a:r>
              <a:rPr lang="en" sz="2800" b="0" i="0" u="none" strike="noStrike" cap="none" dirty="0">
                <a:solidFill>
                  <a:schemeClr val="dk1"/>
                </a:solidFill>
                <a:latin typeface="Calibri"/>
                <a:ea typeface="Calibri"/>
                <a:cs typeface="Calibri"/>
                <a:sym typeface="Calibri"/>
              </a:rPr>
              <a:t> into </a:t>
            </a:r>
            <a:r>
              <a:rPr lang="en" sz="2800" b="1" i="0" u="none" strike="noStrike" cap="none" dirty="0">
                <a:solidFill>
                  <a:schemeClr val="dk1"/>
                </a:solidFill>
                <a:latin typeface="Calibri"/>
                <a:ea typeface="Calibri"/>
                <a:cs typeface="Calibri"/>
                <a:sym typeface="Calibri"/>
              </a:rPr>
              <a:t>close proximity with the protein</a:t>
            </a:r>
            <a:r>
              <a:rPr lang="en" sz="2800" b="0" i="0" u="none" strike="noStrike" cap="none" dirty="0">
                <a:solidFill>
                  <a:schemeClr val="dk1"/>
                </a:solidFill>
                <a:latin typeface="Calibri"/>
                <a:ea typeface="Calibri"/>
                <a:cs typeface="Calibri"/>
                <a:sym typeface="Calibri"/>
              </a:rPr>
              <a:t> (Fig. 6) to enable both </a:t>
            </a:r>
            <a:r>
              <a:rPr lang="en" sz="2800" b="1" i="0" u="none" strike="noStrike" cap="none" dirty="0">
                <a:solidFill>
                  <a:schemeClr val="dk1"/>
                </a:solidFill>
                <a:latin typeface="Calibri"/>
                <a:ea typeface="Calibri"/>
                <a:cs typeface="Calibri"/>
                <a:sym typeface="Calibri"/>
              </a:rPr>
              <a:t>ligation and DNA template formation</a:t>
            </a:r>
            <a:r>
              <a:rPr lang="en" sz="2800" b="0" i="0" u="none" strike="noStrike" cap="none" dirty="0">
                <a:solidFill>
                  <a:schemeClr val="dk1"/>
                </a:solidFill>
                <a:latin typeface="Calibri"/>
                <a:ea typeface="Calibri"/>
                <a:cs typeface="Calibri"/>
                <a:sym typeface="Calibri"/>
              </a:rPr>
              <a:t> (Fredriksson et al., 2002). We selected </a:t>
            </a:r>
            <a:r>
              <a:rPr lang="en" sz="2800" b="1" i="0" u="none" strike="noStrike" cap="none" dirty="0">
                <a:solidFill>
                  <a:schemeClr val="dk1"/>
                </a:solidFill>
                <a:latin typeface="Calibri"/>
                <a:ea typeface="Calibri"/>
                <a:cs typeface="Calibri"/>
                <a:sym typeface="Calibri"/>
              </a:rPr>
              <a:t>AptBipD1</a:t>
            </a:r>
            <a:r>
              <a:rPr lang="en" sz="2800" b="0" i="0" u="none" strike="noStrike" cap="none" dirty="0">
                <a:solidFill>
                  <a:schemeClr val="dk1"/>
                </a:solidFill>
                <a:latin typeface="Calibri"/>
                <a:ea typeface="Calibri"/>
                <a:cs typeface="Calibri"/>
                <a:sym typeface="Calibri"/>
              </a:rPr>
              <a:t> and </a:t>
            </a:r>
            <a:r>
              <a:rPr lang="en" sz="2800" b="1" i="0" u="none" strike="noStrike" cap="none" dirty="0">
                <a:solidFill>
                  <a:schemeClr val="dk1"/>
                </a:solidFill>
                <a:latin typeface="Calibri"/>
                <a:ea typeface="Calibri"/>
                <a:cs typeface="Calibri"/>
                <a:sym typeface="Calibri"/>
              </a:rPr>
              <a:t>AptBipD13</a:t>
            </a:r>
            <a:r>
              <a:rPr lang="en" sz="2800" b="0" i="0" u="none" strike="noStrike" cap="none" dirty="0">
                <a:solidFill>
                  <a:schemeClr val="dk1"/>
                </a:solidFill>
                <a:latin typeface="Calibri"/>
                <a:ea typeface="Calibri"/>
                <a:cs typeface="Calibri"/>
                <a:sym typeface="Calibri"/>
              </a:rPr>
              <a:t> for their </a:t>
            </a:r>
            <a:r>
              <a:rPr lang="en" sz="2800" b="1" i="0" u="none" strike="noStrike" cap="none" dirty="0">
                <a:solidFill>
                  <a:schemeClr val="dk1"/>
                </a:solidFill>
                <a:latin typeface="Calibri"/>
                <a:ea typeface="Calibri"/>
                <a:cs typeface="Calibri"/>
                <a:sym typeface="Calibri"/>
              </a:rPr>
              <a:t>high binding affinity</a:t>
            </a:r>
            <a:r>
              <a:rPr lang="en" sz="2800" b="0" i="0" u="none" strike="noStrike" cap="none" dirty="0">
                <a:solidFill>
                  <a:schemeClr val="dk1"/>
                </a:solidFill>
                <a:latin typeface="Calibri"/>
                <a:ea typeface="Calibri"/>
                <a:cs typeface="Calibri"/>
                <a:sym typeface="Calibri"/>
              </a:rPr>
              <a:t>, determined through a study by </a:t>
            </a:r>
            <a:r>
              <a:rPr lang="en" sz="2800" b="1" i="0" u="none" strike="noStrike" cap="none" dirty="0">
                <a:solidFill>
                  <a:schemeClr val="dk1"/>
                </a:solidFill>
                <a:latin typeface="Calibri"/>
                <a:ea typeface="Calibri"/>
                <a:cs typeface="Calibri"/>
                <a:sym typeface="Calibri"/>
              </a:rPr>
              <a:t>Selvam et al. (2024)</a:t>
            </a:r>
            <a:r>
              <a:rPr lang="en" sz="2800" b="0" i="0" u="none" strike="noStrike" cap="none" dirty="0">
                <a:solidFill>
                  <a:schemeClr val="dk1"/>
                </a:solidFill>
                <a:latin typeface="Calibri"/>
                <a:ea typeface="Calibri"/>
                <a:cs typeface="Calibri"/>
                <a:sym typeface="Calibri"/>
              </a:rPr>
              <a:t>. Core aptamers are flanked by </a:t>
            </a:r>
            <a:r>
              <a:rPr lang="en" sz="2800" b="1" i="0" u="none" strike="noStrike" cap="none" dirty="0">
                <a:solidFill>
                  <a:schemeClr val="dk1"/>
                </a:solidFill>
                <a:latin typeface="Calibri"/>
                <a:ea typeface="Calibri"/>
                <a:cs typeface="Calibri"/>
                <a:sym typeface="Calibri"/>
              </a:rPr>
              <a:t>linker and constant regions</a:t>
            </a:r>
            <a:r>
              <a:rPr lang="en" sz="2800" b="0" i="0" u="none" strike="noStrike" cap="none" dirty="0">
                <a:solidFill>
                  <a:schemeClr val="dk1"/>
                </a:solidFill>
                <a:latin typeface="Calibri"/>
                <a:ea typeface="Calibri"/>
                <a:cs typeface="Calibri"/>
                <a:sym typeface="Calibri"/>
              </a:rPr>
              <a:t> (Fig. 4).</a:t>
            </a:r>
            <a:endParaRPr sz="28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500"/>
              <a:buFont typeface="Arial"/>
              <a:buNone/>
            </a:pPr>
            <a:endParaRPr sz="5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endParaRPr sz="28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endParaRPr sz="28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endParaRPr sz="28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endParaRPr sz="2800" b="0" i="0" u="none" strike="noStrike" cap="none" dirty="0">
              <a:solidFill>
                <a:schemeClr val="dk1"/>
              </a:solidFill>
              <a:latin typeface="Calibri"/>
              <a:ea typeface="Calibri"/>
              <a:cs typeface="Calibri"/>
              <a:sym typeface="Calibri"/>
            </a:endParaRPr>
          </a:p>
          <a:p>
            <a:pPr marL="0" marR="0" lvl="0" indent="0" algn="l" rtl="0">
              <a:lnSpc>
                <a:spcPct val="100000"/>
              </a:lnSpc>
              <a:spcBef>
                <a:spcPts val="1200"/>
              </a:spcBef>
              <a:spcAft>
                <a:spcPts val="0"/>
              </a:spcAft>
              <a:buClr>
                <a:srgbClr val="000000"/>
              </a:buClr>
              <a:buSzPts val="2800"/>
              <a:buFont typeface="Arial"/>
              <a:buNone/>
            </a:pPr>
            <a:endParaRPr sz="2800" b="0" i="0" u="none" strike="noStrike" cap="none" dirty="0">
              <a:solidFill>
                <a:schemeClr val="dk1"/>
              </a:solidFill>
              <a:latin typeface="Calibri"/>
              <a:ea typeface="Calibri"/>
              <a:cs typeface="Calibri"/>
              <a:sym typeface="Calibri"/>
            </a:endParaRPr>
          </a:p>
          <a:p>
            <a:pPr marL="0" marR="0" lvl="0" indent="0" algn="l" rtl="0">
              <a:lnSpc>
                <a:spcPct val="100000"/>
              </a:lnSpc>
              <a:spcBef>
                <a:spcPts val="1200"/>
              </a:spcBef>
              <a:spcAft>
                <a:spcPts val="0"/>
              </a:spcAft>
              <a:buClr>
                <a:srgbClr val="000000"/>
              </a:buClr>
              <a:buSzPts val="2800"/>
              <a:buFont typeface="Arial"/>
              <a:buNone/>
            </a:pPr>
            <a:endParaRPr sz="2800" b="0" i="0" u="none" strike="noStrike" cap="none" dirty="0">
              <a:solidFill>
                <a:schemeClr val="dk1"/>
              </a:solidFill>
              <a:latin typeface="Calibri"/>
              <a:ea typeface="Calibri"/>
              <a:cs typeface="Calibri"/>
              <a:sym typeface="Calibri"/>
            </a:endParaRPr>
          </a:p>
          <a:p>
            <a:pPr marL="0" marR="0" lvl="0" indent="0" algn="l" rtl="0">
              <a:lnSpc>
                <a:spcPct val="100000"/>
              </a:lnSpc>
              <a:spcBef>
                <a:spcPts val="1200"/>
              </a:spcBef>
              <a:spcAft>
                <a:spcPts val="0"/>
              </a:spcAft>
              <a:buClr>
                <a:srgbClr val="000000"/>
              </a:buClr>
              <a:buSzPts val="2800"/>
              <a:buFont typeface="Arial"/>
              <a:buNone/>
            </a:pPr>
            <a:endParaRPr sz="2800" b="0" i="0" u="none" strike="noStrike" cap="none" dirty="0">
              <a:solidFill>
                <a:schemeClr val="dk1"/>
              </a:solidFill>
              <a:latin typeface="Calibri"/>
              <a:ea typeface="Calibri"/>
              <a:cs typeface="Calibri"/>
              <a:sym typeface="Calibri"/>
            </a:endParaRPr>
          </a:p>
          <a:p>
            <a:pPr marL="0" marR="0" lvl="0" indent="0" algn="l" rtl="0">
              <a:lnSpc>
                <a:spcPct val="100000"/>
              </a:lnSpc>
              <a:spcBef>
                <a:spcPts val="1200"/>
              </a:spcBef>
              <a:spcAft>
                <a:spcPts val="0"/>
              </a:spcAft>
              <a:buClr>
                <a:srgbClr val="000000"/>
              </a:buClr>
              <a:buSzPts val="1700"/>
              <a:buFont typeface="Arial"/>
              <a:buNone/>
            </a:pPr>
            <a:endParaRPr sz="1700" b="0" i="0" u="none" strike="noStrike" cap="none" dirty="0">
              <a:solidFill>
                <a:schemeClr val="dk1"/>
              </a:solidFill>
              <a:latin typeface="Calibri"/>
              <a:ea typeface="Calibri"/>
              <a:cs typeface="Calibri"/>
              <a:sym typeface="Calibri"/>
            </a:endParaRPr>
          </a:p>
          <a:p>
            <a:pPr marL="0" marR="0" lvl="0" indent="0" algn="l" rtl="0">
              <a:lnSpc>
                <a:spcPct val="100000"/>
              </a:lnSpc>
              <a:spcBef>
                <a:spcPts val="1200"/>
              </a:spcBef>
              <a:spcAft>
                <a:spcPts val="0"/>
              </a:spcAft>
              <a:buClr>
                <a:srgbClr val="000000"/>
              </a:buClr>
              <a:buSzPts val="2800"/>
              <a:buFont typeface="Arial"/>
              <a:buNone/>
            </a:pPr>
            <a:r>
              <a:rPr lang="en" sz="2800" b="0" i="0" u="none" strike="noStrike" cap="none" dirty="0">
                <a:solidFill>
                  <a:schemeClr val="dk1"/>
                </a:solidFill>
                <a:latin typeface="Calibri"/>
                <a:ea typeface="Calibri"/>
                <a:cs typeface="Calibri"/>
                <a:sym typeface="Calibri"/>
              </a:rPr>
              <a:t>2) </a:t>
            </a:r>
            <a:r>
              <a:rPr lang="en" sz="2800" b="1" i="0" u="none" strike="noStrike" cap="none" dirty="0">
                <a:solidFill>
                  <a:schemeClr val="dk1"/>
                </a:solidFill>
                <a:latin typeface="Calibri"/>
                <a:ea typeface="Calibri"/>
                <a:cs typeface="Calibri"/>
                <a:sym typeface="Calibri"/>
              </a:rPr>
              <a:t>RPA</a:t>
            </a:r>
            <a:r>
              <a:rPr lang="en" sz="2800" b="0" i="0" u="none" strike="noStrike" cap="none" dirty="0">
                <a:solidFill>
                  <a:schemeClr val="dk1"/>
                </a:solidFill>
                <a:latin typeface="Calibri"/>
                <a:ea typeface="Calibri"/>
                <a:cs typeface="Calibri"/>
                <a:sym typeface="Calibri"/>
              </a:rPr>
              <a:t> is an </a:t>
            </a:r>
            <a:r>
              <a:rPr lang="en" sz="2800" b="1" i="0" u="none" strike="noStrike" cap="none" dirty="0">
                <a:solidFill>
                  <a:schemeClr val="dk1"/>
                </a:solidFill>
                <a:latin typeface="Calibri"/>
                <a:ea typeface="Calibri"/>
                <a:cs typeface="Calibri"/>
                <a:sym typeface="Calibri"/>
              </a:rPr>
              <a:t>isothermal amplification method </a:t>
            </a:r>
            <a:r>
              <a:rPr lang="en" sz="2800" b="0" i="0" u="none" strike="noStrike" cap="none" dirty="0">
                <a:solidFill>
                  <a:schemeClr val="dk1"/>
                </a:solidFill>
                <a:latin typeface="Calibri"/>
                <a:ea typeface="Calibri"/>
                <a:cs typeface="Calibri"/>
                <a:sym typeface="Calibri"/>
              </a:rPr>
              <a:t>in which </a:t>
            </a:r>
            <a:r>
              <a:rPr lang="en" sz="2800" b="1" i="0" u="none" strike="noStrike" cap="none" dirty="0">
                <a:solidFill>
                  <a:schemeClr val="dk1"/>
                </a:solidFill>
                <a:latin typeface="Calibri"/>
                <a:ea typeface="Calibri"/>
                <a:cs typeface="Calibri"/>
                <a:sym typeface="Calibri"/>
              </a:rPr>
              <a:t>recombinase-primer complexes derived from T4-like bacteriophages facilitate strand interrogation and amplification using a strand-displacing DNA polymerase </a:t>
            </a:r>
            <a:r>
              <a:rPr lang="en" sz="2800" b="0" i="0" u="none" strike="noStrike" cap="none" dirty="0">
                <a:solidFill>
                  <a:schemeClr val="dk1"/>
                </a:solidFill>
                <a:latin typeface="Calibri"/>
                <a:ea typeface="Calibri"/>
                <a:cs typeface="Calibri"/>
                <a:sym typeface="Calibri"/>
              </a:rPr>
              <a:t>(Lobato &amp; O’Sullivan, 2018). We developed suitable primers using </a:t>
            </a:r>
            <a:r>
              <a:rPr lang="en" sz="2800" b="1" i="0" u="none" strike="noStrike" cap="none" dirty="0">
                <a:solidFill>
                  <a:schemeClr val="dk1"/>
                </a:solidFill>
                <a:latin typeface="Calibri"/>
                <a:ea typeface="Calibri"/>
                <a:cs typeface="Calibri"/>
                <a:sym typeface="Calibri"/>
              </a:rPr>
              <a:t>EZassay</a:t>
            </a:r>
            <a:r>
              <a:rPr lang="en" sz="2800" b="0" i="0" u="none" strike="noStrike" cap="none" dirty="0">
                <a:solidFill>
                  <a:schemeClr val="dk1"/>
                </a:solidFill>
                <a:latin typeface="Calibri"/>
                <a:ea typeface="Calibri"/>
                <a:cs typeface="Calibri"/>
                <a:sym typeface="Calibri"/>
              </a:rPr>
              <a:t>, which carry a </a:t>
            </a:r>
            <a:r>
              <a:rPr lang="en" sz="2800" b="1" i="0" u="none" strike="noStrike" cap="none" dirty="0">
                <a:solidFill>
                  <a:schemeClr val="dk1"/>
                </a:solidFill>
                <a:latin typeface="Calibri"/>
                <a:ea typeface="Calibri"/>
                <a:cs typeface="Calibri"/>
                <a:sym typeface="Calibri"/>
              </a:rPr>
              <a:t>moderate primer-dimer risk of 20.69%</a:t>
            </a:r>
            <a:r>
              <a:rPr lang="en" sz="2800" b="0" i="0" u="none" strike="noStrike" cap="none" dirty="0">
                <a:solidFill>
                  <a:schemeClr val="dk1"/>
                </a:solidFill>
                <a:latin typeface="Calibri"/>
                <a:ea typeface="Calibri"/>
                <a:cs typeface="Calibri"/>
                <a:sym typeface="Calibri"/>
              </a:rPr>
              <a:t>. Our resulting amplicon is </a:t>
            </a:r>
            <a:r>
              <a:rPr lang="en" sz="2800" b="1" i="0" u="none" strike="noStrike" cap="none" dirty="0">
                <a:solidFill>
                  <a:schemeClr val="dk1"/>
                </a:solidFill>
                <a:latin typeface="Calibri"/>
                <a:ea typeface="Calibri"/>
                <a:cs typeface="Calibri"/>
                <a:sym typeface="Calibri"/>
              </a:rPr>
              <a:t>114 nucleotides long (Fig. 5)</a:t>
            </a:r>
            <a:r>
              <a:rPr lang="en" sz="2800" b="0" i="0" u="none" strike="noStrike" cap="none" dirty="0">
                <a:solidFill>
                  <a:schemeClr val="dk1"/>
                </a:solidFill>
                <a:latin typeface="Calibri"/>
                <a:ea typeface="Calibri"/>
                <a:cs typeface="Calibri"/>
                <a:sym typeface="Calibri"/>
              </a:rPr>
              <a:t>, </a:t>
            </a:r>
            <a:r>
              <a:rPr lang="en" sz="2800" b="1" i="0" u="none" strike="noStrike" cap="none" dirty="0">
                <a:solidFill>
                  <a:schemeClr val="dk1"/>
                </a:solidFill>
                <a:latin typeface="Calibri"/>
                <a:ea typeface="Calibri"/>
                <a:cs typeface="Calibri"/>
                <a:sym typeface="Calibri"/>
              </a:rPr>
              <a:t>within the optimal amplification range</a:t>
            </a:r>
            <a:r>
              <a:rPr lang="en" sz="2800" b="0" i="0" u="none" strike="noStrike" cap="none" dirty="0">
                <a:solidFill>
                  <a:schemeClr val="dk1"/>
                </a:solidFill>
                <a:latin typeface="Calibri"/>
                <a:ea typeface="Calibri"/>
                <a:cs typeface="Calibri"/>
                <a:sym typeface="Calibri"/>
              </a:rPr>
              <a:t> (Lobato &amp; O’Sullivan, 2018). </a:t>
            </a:r>
            <a:endParaRPr sz="2800" b="0" i="0" u="none" strike="noStrike" cap="none" dirty="0">
              <a:solidFill>
                <a:schemeClr val="dk1"/>
              </a:solidFill>
              <a:latin typeface="Calibri"/>
              <a:ea typeface="Calibri"/>
              <a:cs typeface="Calibri"/>
              <a:sym typeface="Calibri"/>
            </a:endParaRPr>
          </a:p>
          <a:p>
            <a:pPr marL="0" marR="0" lvl="0" indent="0" algn="l" rtl="0">
              <a:lnSpc>
                <a:spcPct val="100000"/>
              </a:lnSpc>
              <a:spcBef>
                <a:spcPts val="1200"/>
              </a:spcBef>
              <a:spcAft>
                <a:spcPts val="0"/>
              </a:spcAft>
              <a:buClr>
                <a:srgbClr val="000000"/>
              </a:buClr>
              <a:buSzPts val="2800"/>
              <a:buFont typeface="Arial"/>
              <a:buNone/>
            </a:pPr>
            <a:endParaRPr sz="28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endParaRPr sz="28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endParaRPr sz="2800" b="0" i="0" u="none" strike="noStrike" cap="none" dirty="0">
              <a:solidFill>
                <a:schemeClr val="dk2"/>
              </a:solidFill>
              <a:latin typeface="Calibri"/>
              <a:ea typeface="Calibri"/>
              <a:cs typeface="Calibri"/>
              <a:sym typeface="Calibri"/>
            </a:endParaRPr>
          </a:p>
        </p:txBody>
      </p:sp>
      <p:pic>
        <p:nvPicPr>
          <p:cNvPr id="87" name="Google Shape;87;p1"/>
          <p:cNvPicPr preferRelativeResize="0"/>
          <p:nvPr/>
        </p:nvPicPr>
        <p:blipFill rotWithShape="1">
          <a:blip r:embed="rId11">
            <a:alphaModFix/>
          </a:blip>
          <a:srcRect/>
          <a:stretch/>
        </p:blipFill>
        <p:spPr>
          <a:xfrm>
            <a:off x="11581125" y="4321925"/>
            <a:ext cx="6571602" cy="2270801"/>
          </a:xfrm>
          <a:prstGeom prst="rect">
            <a:avLst/>
          </a:prstGeom>
          <a:noFill/>
          <a:ln w="36925" cap="flat" cmpd="sng">
            <a:solidFill>
              <a:schemeClr val="dk1"/>
            </a:solidFill>
            <a:prstDash val="solid"/>
            <a:round/>
            <a:headEnd type="none" w="sm" len="sm"/>
            <a:tailEnd type="none" w="sm" len="sm"/>
          </a:ln>
        </p:spPr>
      </p:pic>
      <p:sp>
        <p:nvSpPr>
          <p:cNvPr id="88" name="Google Shape;88;p1"/>
          <p:cNvSpPr txBox="1"/>
          <p:nvPr/>
        </p:nvSpPr>
        <p:spPr>
          <a:xfrm>
            <a:off x="11601173" y="6024007"/>
            <a:ext cx="2209500" cy="740400"/>
          </a:xfrm>
          <a:prstGeom prst="rect">
            <a:avLst/>
          </a:prstGeom>
          <a:noFill/>
          <a:ln>
            <a:noFill/>
          </a:ln>
        </p:spPr>
        <p:txBody>
          <a:bodyPr spcFirstLastPara="1" wrap="square" lIns="109950" tIns="109950" rIns="109950" bIns="109950"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 sz="2800" b="0" i="0" u="none" strike="noStrike" cap="none">
                <a:solidFill>
                  <a:schemeClr val="dk1"/>
                </a:solidFill>
                <a:latin typeface="Calibri"/>
                <a:ea typeface="Calibri"/>
                <a:cs typeface="Calibri"/>
                <a:sym typeface="Calibri"/>
              </a:rPr>
              <a:t>Figure 1. </a:t>
            </a:r>
            <a:endParaRPr sz="2800" b="0" i="0" u="none" strike="noStrike" cap="none">
              <a:solidFill>
                <a:schemeClr val="dk1"/>
              </a:solidFill>
              <a:latin typeface="Calibri"/>
              <a:ea typeface="Calibri"/>
              <a:cs typeface="Calibri"/>
              <a:sym typeface="Calibri"/>
            </a:endParaRPr>
          </a:p>
        </p:txBody>
      </p:sp>
      <p:sp>
        <p:nvSpPr>
          <p:cNvPr id="89" name="Google Shape;89;p1"/>
          <p:cNvSpPr txBox="1"/>
          <p:nvPr/>
        </p:nvSpPr>
        <p:spPr>
          <a:xfrm>
            <a:off x="17691807" y="13800921"/>
            <a:ext cx="4015500" cy="615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 sz="2800" b="0" i="1" u="none" strike="noStrike" cap="none">
                <a:solidFill>
                  <a:schemeClr val="dk1"/>
                </a:solidFill>
                <a:latin typeface="Calibri"/>
                <a:ea typeface="Calibri"/>
                <a:cs typeface="Calibri"/>
                <a:sym typeface="Calibri"/>
              </a:rPr>
              <a:t>Figure 5. Secondary structure of ssDNA aptamers</a:t>
            </a:r>
            <a:endParaRPr sz="2800" b="0" i="1" u="none" strike="noStrike" cap="none">
              <a:solidFill>
                <a:schemeClr val="dk1"/>
              </a:solidFill>
              <a:latin typeface="Calibri"/>
              <a:ea typeface="Calibri"/>
              <a:cs typeface="Calibri"/>
              <a:sym typeface="Calibri"/>
            </a:endParaRPr>
          </a:p>
        </p:txBody>
      </p:sp>
      <p:sp>
        <p:nvSpPr>
          <p:cNvPr id="90" name="Google Shape;90;p1"/>
          <p:cNvSpPr txBox="1"/>
          <p:nvPr/>
        </p:nvSpPr>
        <p:spPr>
          <a:xfrm>
            <a:off x="20991201" y="13768746"/>
            <a:ext cx="3666600" cy="615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 sz="2800" b="0" i="1" u="none" strike="noStrike" cap="none">
                <a:solidFill>
                  <a:schemeClr val="dk1"/>
                </a:solidFill>
                <a:latin typeface="Calibri"/>
                <a:ea typeface="Calibri"/>
                <a:cs typeface="Calibri"/>
                <a:sym typeface="Calibri"/>
              </a:rPr>
              <a:t>Figure 6. Tertiary structure of ssDNA aptamers and BipD</a:t>
            </a:r>
            <a:endParaRPr sz="2800" b="0" i="1" u="none" strike="noStrike" cap="none">
              <a:solidFill>
                <a:schemeClr val="dk1"/>
              </a:solidFill>
              <a:latin typeface="Calibri"/>
              <a:ea typeface="Calibri"/>
              <a:cs typeface="Calibri"/>
              <a:sym typeface="Calibri"/>
            </a:endParaRPr>
          </a:p>
        </p:txBody>
      </p:sp>
      <p:sp>
        <p:nvSpPr>
          <p:cNvPr id="91" name="Google Shape;91;p1"/>
          <p:cNvSpPr txBox="1"/>
          <p:nvPr/>
        </p:nvSpPr>
        <p:spPr>
          <a:xfrm>
            <a:off x="11637650" y="13876425"/>
            <a:ext cx="5963400" cy="615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 sz="2800" b="0" i="1" u="none" strike="noStrike" cap="none">
                <a:solidFill>
                  <a:schemeClr val="dk1"/>
                </a:solidFill>
                <a:latin typeface="Calibri"/>
                <a:ea typeface="Calibri"/>
                <a:cs typeface="Calibri"/>
                <a:sym typeface="Calibri"/>
              </a:rPr>
              <a:t>Figure 4. SsDNA construct orientation</a:t>
            </a:r>
            <a:endParaRPr sz="2800" b="0" i="1" u="none" strike="noStrike" cap="none">
              <a:solidFill>
                <a:schemeClr val="dk1"/>
              </a:solidFill>
              <a:latin typeface="Calibri"/>
              <a:ea typeface="Calibri"/>
              <a:cs typeface="Calibri"/>
              <a:sym typeface="Calibri"/>
            </a:endParaRPr>
          </a:p>
        </p:txBody>
      </p:sp>
      <p:pic>
        <p:nvPicPr>
          <p:cNvPr id="92" name="Google Shape;92;p1"/>
          <p:cNvPicPr preferRelativeResize="0"/>
          <p:nvPr/>
        </p:nvPicPr>
        <p:blipFill rotWithShape="1">
          <a:blip r:embed="rId12">
            <a:alphaModFix/>
          </a:blip>
          <a:srcRect/>
          <a:stretch/>
        </p:blipFill>
        <p:spPr>
          <a:xfrm>
            <a:off x="17833339" y="11331267"/>
            <a:ext cx="2510531" cy="2542500"/>
          </a:xfrm>
          <a:prstGeom prst="rect">
            <a:avLst/>
          </a:prstGeom>
          <a:noFill/>
          <a:ln w="28575" cap="flat" cmpd="sng">
            <a:solidFill>
              <a:schemeClr val="dk1"/>
            </a:solidFill>
            <a:prstDash val="solid"/>
            <a:round/>
            <a:headEnd type="none" w="sm" len="sm"/>
            <a:tailEnd type="none" w="sm" len="sm"/>
          </a:ln>
        </p:spPr>
      </p:pic>
      <p:pic>
        <p:nvPicPr>
          <p:cNvPr id="93" name="Google Shape;93;p1"/>
          <p:cNvPicPr preferRelativeResize="0"/>
          <p:nvPr/>
        </p:nvPicPr>
        <p:blipFill rotWithShape="1">
          <a:blip r:embed="rId13">
            <a:alphaModFix/>
          </a:blip>
          <a:srcRect/>
          <a:stretch/>
        </p:blipFill>
        <p:spPr>
          <a:xfrm>
            <a:off x="20810675" y="11299536"/>
            <a:ext cx="3155700" cy="2546238"/>
          </a:xfrm>
          <a:prstGeom prst="rect">
            <a:avLst/>
          </a:prstGeom>
          <a:noFill/>
          <a:ln w="19050" cap="flat" cmpd="sng">
            <a:solidFill>
              <a:srgbClr val="000000"/>
            </a:solidFill>
            <a:prstDash val="solid"/>
            <a:round/>
            <a:headEnd type="none" w="sm" len="sm"/>
            <a:tailEnd type="none" w="sm" len="sm"/>
          </a:ln>
        </p:spPr>
      </p:pic>
      <p:pic>
        <p:nvPicPr>
          <p:cNvPr id="94" name="Google Shape;94;p1"/>
          <p:cNvPicPr preferRelativeResize="0"/>
          <p:nvPr/>
        </p:nvPicPr>
        <p:blipFill rotWithShape="1">
          <a:blip r:embed="rId14">
            <a:alphaModFix/>
          </a:blip>
          <a:srcRect/>
          <a:stretch/>
        </p:blipFill>
        <p:spPr>
          <a:xfrm>
            <a:off x="11583911" y="11311437"/>
            <a:ext cx="5802300" cy="2587512"/>
          </a:xfrm>
          <a:prstGeom prst="rect">
            <a:avLst/>
          </a:prstGeom>
          <a:noFill/>
          <a:ln w="28575" cap="flat" cmpd="sng">
            <a:solidFill>
              <a:srgbClr val="000000"/>
            </a:solidFill>
            <a:prstDash val="solid"/>
            <a:round/>
            <a:headEnd type="none" w="sm" len="sm"/>
            <a:tailEnd type="none" w="sm" len="sm"/>
          </a:ln>
        </p:spPr>
      </p:pic>
      <p:pic>
        <p:nvPicPr>
          <p:cNvPr id="95" name="Google Shape;95;p1"/>
          <p:cNvPicPr preferRelativeResize="0"/>
          <p:nvPr/>
        </p:nvPicPr>
        <p:blipFill rotWithShape="1">
          <a:blip r:embed="rId15">
            <a:alphaModFix/>
          </a:blip>
          <a:srcRect b="10682"/>
          <a:stretch/>
        </p:blipFill>
        <p:spPr>
          <a:xfrm>
            <a:off x="18291600" y="4311593"/>
            <a:ext cx="5802301" cy="2270801"/>
          </a:xfrm>
          <a:prstGeom prst="rect">
            <a:avLst/>
          </a:prstGeom>
          <a:noFill/>
          <a:ln w="38975" cap="flat" cmpd="sng">
            <a:solidFill>
              <a:schemeClr val="dk1"/>
            </a:solidFill>
            <a:prstDash val="solid"/>
            <a:round/>
            <a:headEnd type="none" w="sm" len="sm"/>
            <a:tailEnd type="none" w="sm" len="sm"/>
          </a:ln>
        </p:spPr>
      </p:pic>
      <p:sp>
        <p:nvSpPr>
          <p:cNvPr id="96" name="Google Shape;96;p1"/>
          <p:cNvSpPr txBox="1"/>
          <p:nvPr/>
        </p:nvSpPr>
        <p:spPr>
          <a:xfrm>
            <a:off x="18291621" y="6025498"/>
            <a:ext cx="2123100" cy="711600"/>
          </a:xfrm>
          <a:prstGeom prst="rect">
            <a:avLst/>
          </a:prstGeom>
          <a:noFill/>
          <a:ln>
            <a:noFill/>
          </a:ln>
        </p:spPr>
        <p:txBody>
          <a:bodyPr spcFirstLastPara="1" wrap="square" lIns="105700" tIns="105700" rIns="105700" bIns="105700"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 sz="2800" b="0" i="0" u="none" strike="noStrike" cap="none">
                <a:solidFill>
                  <a:schemeClr val="dk1"/>
                </a:solidFill>
                <a:latin typeface="Calibri"/>
                <a:ea typeface="Calibri"/>
                <a:cs typeface="Calibri"/>
                <a:sym typeface="Calibri"/>
              </a:rPr>
              <a:t>Figure 2. </a:t>
            </a:r>
            <a:endParaRPr sz="2800" b="0" i="0" u="none" strike="noStrike" cap="none">
              <a:solidFill>
                <a:schemeClr val="dk1"/>
              </a:solidFill>
              <a:latin typeface="Calibri"/>
              <a:ea typeface="Calibri"/>
              <a:cs typeface="Calibri"/>
              <a:sym typeface="Calibri"/>
            </a:endParaRPr>
          </a:p>
        </p:txBody>
      </p:sp>
      <p:pic>
        <p:nvPicPr>
          <p:cNvPr id="97" name="Google Shape;97;p1"/>
          <p:cNvPicPr preferRelativeResize="0"/>
          <p:nvPr/>
        </p:nvPicPr>
        <p:blipFill rotWithShape="1">
          <a:blip r:embed="rId16">
            <a:alphaModFix/>
          </a:blip>
          <a:srcRect l="66962" t="54211" r="-3182" b="-7720"/>
          <a:stretch/>
        </p:blipFill>
        <p:spPr>
          <a:xfrm>
            <a:off x="15854395" y="6896465"/>
            <a:ext cx="2753546" cy="1493696"/>
          </a:xfrm>
          <a:prstGeom prst="rect">
            <a:avLst/>
          </a:prstGeom>
          <a:noFill/>
          <a:ln>
            <a:noFill/>
          </a:ln>
        </p:spPr>
      </p:pic>
      <p:pic>
        <p:nvPicPr>
          <p:cNvPr id="98" name="Google Shape;98;p1"/>
          <p:cNvPicPr preferRelativeResize="0"/>
          <p:nvPr/>
        </p:nvPicPr>
        <p:blipFill rotWithShape="1">
          <a:blip r:embed="rId16">
            <a:alphaModFix/>
          </a:blip>
          <a:srcRect l="71691" b="46492"/>
          <a:stretch/>
        </p:blipFill>
        <p:spPr>
          <a:xfrm>
            <a:off x="14106251" y="6767789"/>
            <a:ext cx="2152059" cy="1493696"/>
          </a:xfrm>
          <a:prstGeom prst="rect">
            <a:avLst/>
          </a:prstGeom>
          <a:noFill/>
          <a:ln>
            <a:noFill/>
          </a:ln>
        </p:spPr>
      </p:pic>
      <p:pic>
        <p:nvPicPr>
          <p:cNvPr id="99" name="Google Shape;99;p1"/>
          <p:cNvPicPr preferRelativeResize="0"/>
          <p:nvPr/>
        </p:nvPicPr>
        <p:blipFill rotWithShape="1">
          <a:blip r:embed="rId16">
            <a:alphaModFix/>
          </a:blip>
          <a:srcRect l="3565" r="62895" b="46492"/>
          <a:stretch/>
        </p:blipFill>
        <p:spPr>
          <a:xfrm>
            <a:off x="11629414" y="6828137"/>
            <a:ext cx="2549663" cy="1493696"/>
          </a:xfrm>
          <a:prstGeom prst="rect">
            <a:avLst/>
          </a:prstGeom>
          <a:noFill/>
          <a:ln>
            <a:noFill/>
          </a:ln>
        </p:spPr>
      </p:pic>
      <p:sp>
        <p:nvSpPr>
          <p:cNvPr id="100" name="Google Shape;100;p1"/>
          <p:cNvSpPr/>
          <p:nvPr/>
        </p:nvSpPr>
        <p:spPr>
          <a:xfrm>
            <a:off x="11560821" y="6737611"/>
            <a:ext cx="6742800" cy="1493700"/>
          </a:xfrm>
          <a:prstGeom prst="rect">
            <a:avLst/>
          </a:prstGeom>
          <a:noFill/>
          <a:ln w="38100" cap="flat" cmpd="sng">
            <a:solidFill>
              <a:schemeClr val="dk1"/>
            </a:solidFill>
            <a:prstDash val="solid"/>
            <a:round/>
            <a:headEnd type="none" w="sm" len="sm"/>
            <a:tailEnd type="none" w="sm" len="sm"/>
          </a:ln>
        </p:spPr>
        <p:txBody>
          <a:bodyPr spcFirstLastPara="1" wrap="square" lIns="18350" tIns="18350" rIns="18350" bIns="18350" anchor="ctr" anchorCtr="0">
            <a:noAutofit/>
          </a:bodyPr>
          <a:lstStyle/>
          <a:p>
            <a:pPr marL="0" marR="0" lvl="0" indent="0" algn="ctr" rtl="0">
              <a:lnSpc>
                <a:spcPct val="100000"/>
              </a:lnSpc>
              <a:spcBef>
                <a:spcPts val="0"/>
              </a:spcBef>
              <a:spcAft>
                <a:spcPts val="0"/>
              </a:spcAft>
              <a:buClr>
                <a:srgbClr val="000000"/>
              </a:buClr>
              <a:buSzPts val="280"/>
              <a:buFont typeface="Arial"/>
              <a:buNone/>
            </a:pPr>
            <a:endParaRPr sz="280" b="0" i="0" u="none" strike="noStrike" cap="none">
              <a:solidFill>
                <a:srgbClr val="000000"/>
              </a:solidFill>
              <a:latin typeface="Arial"/>
              <a:ea typeface="Arial"/>
              <a:cs typeface="Arial"/>
              <a:sym typeface="Arial"/>
            </a:endParaRPr>
          </a:p>
        </p:txBody>
      </p:sp>
      <p:sp>
        <p:nvSpPr>
          <p:cNvPr id="101" name="Google Shape;101;p1"/>
          <p:cNvSpPr txBox="1"/>
          <p:nvPr/>
        </p:nvSpPr>
        <p:spPr>
          <a:xfrm>
            <a:off x="11597202" y="7662265"/>
            <a:ext cx="2075700" cy="695700"/>
          </a:xfrm>
          <a:prstGeom prst="rect">
            <a:avLst/>
          </a:prstGeom>
          <a:noFill/>
          <a:ln>
            <a:noFill/>
          </a:ln>
        </p:spPr>
        <p:txBody>
          <a:bodyPr spcFirstLastPara="1" wrap="square" lIns="103325" tIns="103325" rIns="103325" bIns="1033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 sz="2800" b="0" i="0" u="none" strike="noStrike" cap="none">
                <a:solidFill>
                  <a:schemeClr val="dk1"/>
                </a:solidFill>
                <a:latin typeface="Calibri"/>
                <a:ea typeface="Calibri"/>
                <a:cs typeface="Calibri"/>
                <a:sym typeface="Calibri"/>
              </a:rPr>
              <a:t>Figure 3. </a:t>
            </a:r>
            <a:endParaRPr sz="2800" b="0" i="0" u="none" strike="noStrike" cap="none">
              <a:solidFill>
                <a:schemeClr val="dk1"/>
              </a:solidFill>
              <a:latin typeface="Calibri"/>
              <a:ea typeface="Calibri"/>
              <a:cs typeface="Calibri"/>
              <a:sym typeface="Calibri"/>
            </a:endParaRPr>
          </a:p>
        </p:txBody>
      </p:sp>
      <p:sp>
        <p:nvSpPr>
          <p:cNvPr id="102" name="Google Shape;102;p1"/>
          <p:cNvSpPr txBox="1"/>
          <p:nvPr/>
        </p:nvSpPr>
        <p:spPr>
          <a:xfrm>
            <a:off x="4606224" y="-776525"/>
            <a:ext cx="30006300" cy="3105900"/>
          </a:xfrm>
          <a:prstGeom prst="rect">
            <a:avLst/>
          </a:prstGeom>
          <a:noFill/>
          <a:ln>
            <a:noFill/>
          </a:ln>
        </p:spPr>
        <p:txBody>
          <a:bodyPr spcFirstLastPara="1" wrap="square" lIns="58500" tIns="58500" rIns="58500" bIns="58500" anchor="ctr" anchorCtr="0">
            <a:noAutofit/>
          </a:bodyPr>
          <a:lstStyle/>
          <a:p>
            <a:pPr marL="0" marR="0" lvl="0" indent="0" algn="ctr" rtl="0">
              <a:lnSpc>
                <a:spcPct val="100000"/>
              </a:lnSpc>
              <a:spcBef>
                <a:spcPts val="0"/>
              </a:spcBef>
              <a:spcAft>
                <a:spcPts val="0"/>
              </a:spcAft>
              <a:buClr>
                <a:schemeClr val="dk1"/>
              </a:buClr>
              <a:buSzPts val="1100"/>
              <a:buFont typeface="Arial"/>
              <a:buNone/>
            </a:pPr>
            <a:r>
              <a:rPr lang="en" sz="4650" b="1" i="0" u="none" strike="noStrike" cap="none">
                <a:solidFill>
                  <a:schemeClr val="lt1"/>
                </a:solidFill>
                <a:latin typeface="Calibri"/>
                <a:ea typeface="Calibri"/>
                <a:cs typeface="Calibri"/>
                <a:sym typeface="Calibri"/>
              </a:rPr>
              <a:t>Designing a LANCET-Based Assay to Diagnose </a:t>
            </a:r>
            <a:r>
              <a:rPr lang="en" sz="4650" b="1" i="1" u="none" strike="noStrike" cap="none">
                <a:solidFill>
                  <a:schemeClr val="lt1"/>
                </a:solidFill>
                <a:latin typeface="Calibri"/>
                <a:ea typeface="Calibri"/>
                <a:cs typeface="Calibri"/>
                <a:sym typeface="Calibri"/>
              </a:rPr>
              <a:t>Burkholderia pseudomallei</a:t>
            </a:r>
            <a:r>
              <a:rPr lang="en" sz="4650" b="1" i="0" u="none" strike="noStrike" cap="none">
                <a:solidFill>
                  <a:schemeClr val="lt1"/>
                </a:solidFill>
                <a:latin typeface="Calibri"/>
                <a:ea typeface="Calibri"/>
                <a:cs typeface="Calibri"/>
                <a:sym typeface="Calibri"/>
              </a:rPr>
              <a:t>-Derived Melioidosis</a:t>
            </a:r>
            <a:r>
              <a:rPr lang="en" sz="4450" b="1" i="0" u="none" strike="noStrike" cap="none">
                <a:solidFill>
                  <a:schemeClr val="lt1"/>
                </a:solidFill>
                <a:latin typeface="Calibri"/>
                <a:ea typeface="Calibri"/>
                <a:cs typeface="Calibri"/>
                <a:sym typeface="Calibri"/>
              </a:rPr>
              <a:t> </a:t>
            </a:r>
            <a:endParaRPr sz="4150" b="1" i="0" u="none" strike="noStrike" cap="none">
              <a:solidFill>
                <a:schemeClr val="lt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3712"/>
              <a:buFont typeface="Arial"/>
              <a:buNone/>
            </a:pPr>
            <a:endParaRPr sz="3350" b="0" i="0" u="none" strike="noStrike" cap="none">
              <a:solidFill>
                <a:schemeClr val="lt1"/>
              </a:solidFill>
              <a:latin typeface="Calibri"/>
              <a:ea typeface="Calibri"/>
              <a:cs typeface="Calibri"/>
              <a:sym typeface="Calibri"/>
            </a:endParaRPr>
          </a:p>
        </p:txBody>
      </p:sp>
      <p:sp>
        <p:nvSpPr>
          <p:cNvPr id="103" name="Google Shape;103;p1"/>
          <p:cNvSpPr txBox="1"/>
          <p:nvPr/>
        </p:nvSpPr>
        <p:spPr>
          <a:xfrm>
            <a:off x="5424437" y="972665"/>
            <a:ext cx="28343100" cy="18702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3650"/>
              <a:buFont typeface="Arial"/>
              <a:buNone/>
            </a:pPr>
            <a:r>
              <a:rPr lang="en" sz="3650" b="0" i="0" u="none" strike="noStrike" cap="none">
                <a:solidFill>
                  <a:schemeClr val="lt1"/>
                </a:solidFill>
                <a:latin typeface="Calibri"/>
                <a:ea typeface="Calibri"/>
                <a:cs typeface="Calibri"/>
                <a:sym typeface="Calibri"/>
              </a:rPr>
              <a:t>Saesha Abraham, Arpitha Bepeta, Tejaswi Bhimini, Sujaal Gelle, Feier (Grace) Han, Alisha Jyotiprakash, Rachita Kawale, Dheyanesh Krishnamoorthy, Sruti Lekkala, Navya Neelam, Catherine Sharer (Teacher Leader), Nick Godzik (Mentor; Massachusetts Institute of Technology)</a:t>
            </a:r>
            <a:endParaRPr sz="3650" b="0" i="0" u="none" strike="noStrike" cap="none">
              <a:solidFill>
                <a:schemeClr val="lt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3650"/>
              <a:buFont typeface="Arial"/>
              <a:buNone/>
            </a:pPr>
            <a:r>
              <a:rPr lang="en" sz="3650" b="0" i="0" u="none" strike="noStrike" cap="none">
                <a:solidFill>
                  <a:schemeClr val="lt1"/>
                </a:solidFill>
                <a:latin typeface="Calibri"/>
                <a:ea typeface="Calibri"/>
                <a:cs typeface="Calibri"/>
                <a:sym typeface="Calibri"/>
              </a:rPr>
              <a:t>Lambert High School, Suwanee, Georgia, United States of America</a:t>
            </a:r>
            <a:endParaRPr sz="1700" b="0" i="0" u="none" strike="noStrike" cap="none">
              <a:solidFill>
                <a:schemeClr val="lt1"/>
              </a:solidFill>
              <a:latin typeface="Calibri"/>
              <a:ea typeface="Calibri"/>
              <a:cs typeface="Calibri"/>
              <a:sym typeface="Calibri"/>
            </a:endParaRPr>
          </a:p>
        </p:txBody>
      </p:sp>
      <p:cxnSp>
        <p:nvCxnSpPr>
          <p:cNvPr id="104" name="Google Shape;104;p1"/>
          <p:cNvCxnSpPr/>
          <p:nvPr/>
        </p:nvCxnSpPr>
        <p:spPr>
          <a:xfrm rot="10800000" flipH="1">
            <a:off x="5587721" y="994384"/>
            <a:ext cx="28085400" cy="16500"/>
          </a:xfrm>
          <a:prstGeom prst="straightConnector1">
            <a:avLst/>
          </a:prstGeom>
          <a:noFill/>
          <a:ln w="19050" cap="flat" cmpd="sng">
            <a:solidFill>
              <a:schemeClr val="lt1"/>
            </a:solidFill>
            <a:prstDash val="solid"/>
            <a:round/>
            <a:headEnd type="none" w="sm" len="sm"/>
            <a:tailEnd type="none" w="sm" len="sm"/>
          </a:ln>
        </p:spPr>
      </p:cxnSp>
      <p:sp>
        <p:nvSpPr>
          <p:cNvPr id="105" name="Google Shape;105;p1"/>
          <p:cNvSpPr txBox="1"/>
          <p:nvPr/>
        </p:nvSpPr>
        <p:spPr>
          <a:xfrm>
            <a:off x="18570075" y="6652075"/>
            <a:ext cx="5524500" cy="1792500"/>
          </a:xfrm>
          <a:prstGeom prst="rect">
            <a:avLst/>
          </a:prstGeom>
          <a:noFill/>
          <a:ln>
            <a:noFill/>
          </a:ln>
        </p:spPr>
        <p:txBody>
          <a:bodyPr spcFirstLastPara="1" wrap="square" lIns="73725" tIns="73725" rIns="73725" bIns="737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 sz="2800" b="0" i="1" u="none" strike="noStrike" cap="none">
                <a:solidFill>
                  <a:schemeClr val="dk1"/>
                </a:solidFill>
                <a:latin typeface="Calibri"/>
                <a:ea typeface="Calibri"/>
                <a:cs typeface="Calibri"/>
                <a:sym typeface="Calibri"/>
              </a:rPr>
              <a:t>Fig. 1. Proximity-Dependent Ligation</a:t>
            </a:r>
            <a:endParaRPr sz="2800" b="0" i="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r>
              <a:rPr lang="en" sz="2800" b="0" i="1" u="none" strike="noStrike" cap="none">
                <a:solidFill>
                  <a:schemeClr val="dk1"/>
                </a:solidFill>
                <a:latin typeface="Calibri"/>
                <a:ea typeface="Calibri"/>
                <a:cs typeface="Calibri"/>
                <a:sym typeface="Calibri"/>
              </a:rPr>
              <a:t>Fig. 2. Recombinase Polymerase Amplification</a:t>
            </a:r>
            <a:endParaRPr sz="2800" b="0" i="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r>
              <a:rPr lang="en" sz="2800" b="0" i="1" u="none" strike="noStrike" cap="none">
                <a:solidFill>
                  <a:schemeClr val="dk1"/>
                </a:solidFill>
                <a:latin typeface="Calibri"/>
                <a:ea typeface="Calibri"/>
                <a:cs typeface="Calibri"/>
                <a:sym typeface="Calibri"/>
              </a:rPr>
              <a:t>Fig. 3. DETECTR System</a:t>
            </a:r>
            <a:endParaRPr sz="2800" b="0" i="1" u="none" strike="noStrike" cap="none">
              <a:solidFill>
                <a:schemeClr val="dk1"/>
              </a:solidFill>
              <a:latin typeface="Calibri"/>
              <a:ea typeface="Calibri"/>
              <a:cs typeface="Calibri"/>
              <a:sym typeface="Calibri"/>
            </a:endParaRPr>
          </a:p>
        </p:txBody>
      </p:sp>
      <p:pic>
        <p:nvPicPr>
          <p:cNvPr id="106" name="Google Shape;106;p1" title="8f758263f086dae2b990c833600a3b03.png"/>
          <p:cNvPicPr preferRelativeResize="0"/>
          <p:nvPr/>
        </p:nvPicPr>
        <p:blipFill rotWithShape="1">
          <a:blip r:embed="rId17">
            <a:alphaModFix/>
          </a:blip>
          <a:srcRect/>
          <a:stretch/>
        </p:blipFill>
        <p:spPr>
          <a:xfrm>
            <a:off x="29941367" y="14213762"/>
            <a:ext cx="1637699" cy="1637699"/>
          </a:xfrm>
          <a:prstGeom prst="rect">
            <a:avLst/>
          </a:prstGeom>
          <a:noFill/>
          <a:ln>
            <a:noFill/>
          </a:ln>
        </p:spPr>
      </p:pic>
      <p:pic>
        <p:nvPicPr>
          <p:cNvPr id="107" name="Google Shape;107;p1"/>
          <p:cNvPicPr preferRelativeResize="0"/>
          <p:nvPr/>
        </p:nvPicPr>
        <p:blipFill rotWithShape="1">
          <a:blip r:embed="rId18">
            <a:alphaModFix/>
          </a:blip>
          <a:srcRect/>
          <a:stretch/>
        </p:blipFill>
        <p:spPr>
          <a:xfrm rot="1813219">
            <a:off x="34316235" y="121050"/>
            <a:ext cx="3105899" cy="3105899"/>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919</Words>
  <Application>Microsoft Office PowerPoint</Application>
  <PresentationFormat>Custom</PresentationFormat>
  <Paragraphs>78</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Chloe Franklin</dc:creator>
  <cp:lastModifiedBy>Chloe Weisberg</cp:lastModifiedBy>
  <cp:revision>1</cp:revision>
  <dcterms:modified xsi:type="dcterms:W3CDTF">2026-03-02T04:12:43Z</dcterms:modified>
</cp:coreProperties>
</file>