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1.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4"/>
  </p:sldMasterIdLst>
  <p:notesMasterIdLst>
    <p:notesMasterId r:id="rId5"/>
  </p:notesMasterIdLst>
  <p:sldIdLst>
    <p:sldId id="256" r:id="rId6"/>
  </p:sldIdLst>
  <p:sldSz cy="51435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 uri="GoogleSlidesCustomDataVersion2">
      <go:slidesCustomData xmlns:go="http://customooxmlschemas.google.com/" r:id="rId7" roundtripDataSignature="AMtx7mg8CgheuJk0DBf4usyyyO0MoCmOr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5" Type="http://schemas.openxmlformats.org/officeDocument/2006/relationships/notesMaster" Target="notesMasters/notesMaster1.xml"/><Relationship Id="rId6" Type="http://schemas.openxmlformats.org/officeDocument/2006/relationships/slide" Target="slides/slide1.xml"/><Relationship Id="rId7" Type="http://customschemas.google.com/relationships/presentationmetadata" Target="meta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381188" y="685800"/>
            <a:ext cx="6096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g1efd1bf967a_0_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82" name="Google Shape;82;g1efd1bf967a_0_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1" name="Shape 11"/>
        <p:cNvGrpSpPr/>
        <p:nvPr/>
      </p:nvGrpSpPr>
      <p:grpSpPr>
        <a:xfrm>
          <a:off x="0" y="0"/>
          <a:ext cx="0" cy="0"/>
          <a:chOff x="0" y="0"/>
          <a:chExt cx="0" cy="0"/>
        </a:xfrm>
      </p:grpSpPr>
      <p:sp>
        <p:nvSpPr>
          <p:cNvPr id="12" name="Google Shape;12;p3"/>
          <p:cNvSpPr txBox="1"/>
          <p:nvPr>
            <p:ph type="ctrTitle"/>
          </p:nvPr>
        </p:nvSpPr>
        <p:spPr>
          <a:xfrm>
            <a:off x="685800" y="1597819"/>
            <a:ext cx="7772400" cy="11025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 name="Google Shape;13;p3"/>
          <p:cNvSpPr txBox="1"/>
          <p:nvPr>
            <p:ph idx="1" type="subTitle"/>
          </p:nvPr>
        </p:nvSpPr>
        <p:spPr>
          <a:xfrm>
            <a:off x="1371600" y="2914650"/>
            <a:ext cx="6400800" cy="1314600"/>
          </a:xfrm>
          <a:prstGeom prst="rect">
            <a:avLst/>
          </a:prstGeom>
          <a:noFill/>
          <a:ln>
            <a:noFill/>
          </a:ln>
        </p:spPr>
        <p:txBody>
          <a:bodyPr anchorCtr="0" anchor="t" bIns="45700" lIns="91425" spcFirstLastPara="1" rIns="91425" wrap="square" tIns="45700">
            <a:normAutofit/>
          </a:bodyPr>
          <a:lstStyle>
            <a:lvl1pPr lvl="0" algn="ctr">
              <a:lnSpc>
                <a:spcPct val="100000"/>
              </a:lnSpc>
              <a:spcBef>
                <a:spcPts val="640"/>
              </a:spcBef>
              <a:spcAft>
                <a:spcPts val="0"/>
              </a:spcAft>
              <a:buClr>
                <a:srgbClr val="888888"/>
              </a:buClr>
              <a:buSzPts val="3200"/>
              <a:buNone/>
              <a:defRPr>
                <a:solidFill>
                  <a:srgbClr val="888888"/>
                </a:solidFill>
              </a:defRPr>
            </a:lvl1pPr>
            <a:lvl2pPr lvl="1" algn="ctr">
              <a:lnSpc>
                <a:spcPct val="100000"/>
              </a:lnSpc>
              <a:spcBef>
                <a:spcPts val="560"/>
              </a:spcBef>
              <a:spcAft>
                <a:spcPts val="0"/>
              </a:spcAft>
              <a:buClr>
                <a:srgbClr val="888888"/>
              </a:buClr>
              <a:buSzPts val="2800"/>
              <a:buNone/>
              <a:defRPr>
                <a:solidFill>
                  <a:srgbClr val="888888"/>
                </a:solidFill>
              </a:defRPr>
            </a:lvl2pPr>
            <a:lvl3pPr lvl="2" algn="ctr">
              <a:lnSpc>
                <a:spcPct val="100000"/>
              </a:lnSpc>
              <a:spcBef>
                <a:spcPts val="480"/>
              </a:spcBef>
              <a:spcAft>
                <a:spcPts val="0"/>
              </a:spcAft>
              <a:buClr>
                <a:srgbClr val="888888"/>
              </a:buClr>
              <a:buSzPts val="2400"/>
              <a:buNone/>
              <a:defRPr>
                <a:solidFill>
                  <a:srgbClr val="888888"/>
                </a:solidFill>
              </a:defRPr>
            </a:lvl3pPr>
            <a:lvl4pPr lvl="3" algn="ctr">
              <a:lnSpc>
                <a:spcPct val="100000"/>
              </a:lnSpc>
              <a:spcBef>
                <a:spcPts val="400"/>
              </a:spcBef>
              <a:spcAft>
                <a:spcPts val="0"/>
              </a:spcAft>
              <a:buClr>
                <a:srgbClr val="888888"/>
              </a:buClr>
              <a:buSzPts val="2000"/>
              <a:buNone/>
              <a:defRPr>
                <a:solidFill>
                  <a:srgbClr val="888888"/>
                </a:solidFill>
              </a:defRPr>
            </a:lvl4pPr>
            <a:lvl5pPr lvl="4" algn="ctr">
              <a:lnSpc>
                <a:spcPct val="100000"/>
              </a:lnSpc>
              <a:spcBef>
                <a:spcPts val="400"/>
              </a:spcBef>
              <a:spcAft>
                <a:spcPts val="0"/>
              </a:spcAft>
              <a:buClr>
                <a:srgbClr val="888888"/>
              </a:buClr>
              <a:buSzPts val="2000"/>
              <a:buNone/>
              <a:defRPr>
                <a:solidFill>
                  <a:srgbClr val="888888"/>
                </a:solidFill>
              </a:defRPr>
            </a:lvl5pPr>
            <a:lvl6pPr lvl="5" algn="ctr">
              <a:lnSpc>
                <a:spcPct val="100000"/>
              </a:lnSpc>
              <a:spcBef>
                <a:spcPts val="400"/>
              </a:spcBef>
              <a:spcAft>
                <a:spcPts val="0"/>
              </a:spcAft>
              <a:buClr>
                <a:srgbClr val="888888"/>
              </a:buClr>
              <a:buSzPts val="2000"/>
              <a:buNone/>
              <a:defRPr>
                <a:solidFill>
                  <a:srgbClr val="888888"/>
                </a:solidFill>
              </a:defRPr>
            </a:lvl6pPr>
            <a:lvl7pPr lvl="6" algn="ctr">
              <a:lnSpc>
                <a:spcPct val="100000"/>
              </a:lnSpc>
              <a:spcBef>
                <a:spcPts val="400"/>
              </a:spcBef>
              <a:spcAft>
                <a:spcPts val="0"/>
              </a:spcAft>
              <a:buClr>
                <a:srgbClr val="888888"/>
              </a:buClr>
              <a:buSzPts val="2000"/>
              <a:buNone/>
              <a:defRPr>
                <a:solidFill>
                  <a:srgbClr val="888888"/>
                </a:solidFill>
              </a:defRPr>
            </a:lvl7pPr>
            <a:lvl8pPr lvl="7" algn="ctr">
              <a:lnSpc>
                <a:spcPct val="100000"/>
              </a:lnSpc>
              <a:spcBef>
                <a:spcPts val="400"/>
              </a:spcBef>
              <a:spcAft>
                <a:spcPts val="0"/>
              </a:spcAft>
              <a:buClr>
                <a:srgbClr val="888888"/>
              </a:buClr>
              <a:buSzPts val="2000"/>
              <a:buNone/>
              <a:defRPr>
                <a:solidFill>
                  <a:srgbClr val="888888"/>
                </a:solidFill>
              </a:defRPr>
            </a:lvl8pPr>
            <a:lvl9pPr lvl="8" algn="ctr">
              <a:lnSpc>
                <a:spcPct val="100000"/>
              </a:lnSpc>
              <a:spcBef>
                <a:spcPts val="400"/>
              </a:spcBef>
              <a:spcAft>
                <a:spcPts val="0"/>
              </a:spcAft>
              <a:buClr>
                <a:srgbClr val="888888"/>
              </a:buClr>
              <a:buSzPts val="2000"/>
              <a:buNone/>
              <a:defRPr>
                <a:solidFill>
                  <a:srgbClr val="888888"/>
                </a:solidFill>
              </a:defRPr>
            </a:lvl9pPr>
          </a:lstStyle>
          <a:p/>
        </p:txBody>
      </p:sp>
      <p:sp>
        <p:nvSpPr>
          <p:cNvPr id="14" name="Google Shape;14;p3"/>
          <p:cNvSpPr txBox="1"/>
          <p:nvPr>
            <p:ph idx="10" type="dt"/>
          </p:nvPr>
        </p:nvSpPr>
        <p:spPr>
          <a:xfrm>
            <a:off x="457200" y="4767263"/>
            <a:ext cx="2133600" cy="2739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 name="Google Shape;15;p3"/>
          <p:cNvSpPr txBox="1"/>
          <p:nvPr>
            <p:ph idx="11" type="ftr"/>
          </p:nvPr>
        </p:nvSpPr>
        <p:spPr>
          <a:xfrm>
            <a:off x="3124200" y="4767263"/>
            <a:ext cx="2895600" cy="2739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6" name="Google Shape;16;p3"/>
          <p:cNvSpPr txBox="1"/>
          <p:nvPr>
            <p:ph idx="12" type="sldNum"/>
          </p:nvPr>
        </p:nvSpPr>
        <p:spPr>
          <a:xfrm>
            <a:off x="6553200" y="4767263"/>
            <a:ext cx="2133600" cy="2739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7" name="Shape 17"/>
        <p:cNvGrpSpPr/>
        <p:nvPr/>
      </p:nvGrpSpPr>
      <p:grpSpPr>
        <a:xfrm>
          <a:off x="0" y="0"/>
          <a:ext cx="0" cy="0"/>
          <a:chOff x="0" y="0"/>
          <a:chExt cx="0" cy="0"/>
        </a:xfrm>
      </p:grpSpPr>
      <p:sp>
        <p:nvSpPr>
          <p:cNvPr id="18" name="Google Shape;18;p4"/>
          <p:cNvSpPr txBox="1"/>
          <p:nvPr>
            <p:ph type="title"/>
          </p:nvPr>
        </p:nvSpPr>
        <p:spPr>
          <a:xfrm>
            <a:off x="457200" y="205978"/>
            <a:ext cx="8229600" cy="8574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 name="Google Shape;19;p4"/>
          <p:cNvSpPr txBox="1"/>
          <p:nvPr>
            <p:ph idx="1" type="body"/>
          </p:nvPr>
        </p:nvSpPr>
        <p:spPr>
          <a:xfrm>
            <a:off x="457200" y="1200150"/>
            <a:ext cx="8229600" cy="3394500"/>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20" name="Google Shape;20;p4"/>
          <p:cNvSpPr txBox="1"/>
          <p:nvPr>
            <p:ph idx="10" type="dt"/>
          </p:nvPr>
        </p:nvSpPr>
        <p:spPr>
          <a:xfrm>
            <a:off x="457200" y="4767263"/>
            <a:ext cx="2133600" cy="2739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 name="Google Shape;21;p4"/>
          <p:cNvSpPr txBox="1"/>
          <p:nvPr>
            <p:ph idx="11" type="ftr"/>
          </p:nvPr>
        </p:nvSpPr>
        <p:spPr>
          <a:xfrm>
            <a:off x="3124200" y="4767263"/>
            <a:ext cx="2895600" cy="2739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2" name="Google Shape;22;p4"/>
          <p:cNvSpPr txBox="1"/>
          <p:nvPr>
            <p:ph idx="12" type="sldNum"/>
          </p:nvPr>
        </p:nvSpPr>
        <p:spPr>
          <a:xfrm>
            <a:off x="6553200" y="4767263"/>
            <a:ext cx="2133600" cy="2739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3" name="Shape 23"/>
        <p:cNvGrpSpPr/>
        <p:nvPr/>
      </p:nvGrpSpPr>
      <p:grpSpPr>
        <a:xfrm>
          <a:off x="0" y="0"/>
          <a:ext cx="0" cy="0"/>
          <a:chOff x="0" y="0"/>
          <a:chExt cx="0" cy="0"/>
        </a:xfrm>
      </p:grpSpPr>
      <p:sp>
        <p:nvSpPr>
          <p:cNvPr id="24" name="Google Shape;24;p5"/>
          <p:cNvSpPr txBox="1"/>
          <p:nvPr>
            <p:ph type="title"/>
          </p:nvPr>
        </p:nvSpPr>
        <p:spPr>
          <a:xfrm>
            <a:off x="722313" y="3305175"/>
            <a:ext cx="7772400" cy="1021500"/>
          </a:xfrm>
          <a:prstGeom prst="rect">
            <a:avLst/>
          </a:prstGeom>
          <a:noFill/>
          <a:ln>
            <a:noFill/>
          </a:ln>
        </p:spPr>
        <p:txBody>
          <a:bodyPr anchorCtr="0" anchor="t" bIns="45700" lIns="91425" spcFirstLastPara="1" rIns="91425" wrap="square" tIns="45700">
            <a:normAutofit/>
          </a:bodyPr>
          <a:lstStyle>
            <a:lvl1pPr lvl="0" algn="l">
              <a:lnSpc>
                <a:spcPct val="100000"/>
              </a:lnSpc>
              <a:spcBef>
                <a:spcPts val="0"/>
              </a:spcBef>
              <a:spcAft>
                <a:spcPts val="0"/>
              </a:spcAft>
              <a:buClr>
                <a:schemeClr val="dk1"/>
              </a:buClr>
              <a:buSzPts val="4000"/>
              <a:buFont typeface="Calibri"/>
              <a:buNone/>
              <a:defRPr b="1" sz="400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 name="Google Shape;25;p5"/>
          <p:cNvSpPr txBox="1"/>
          <p:nvPr>
            <p:ph idx="1" type="body"/>
          </p:nvPr>
        </p:nvSpPr>
        <p:spPr>
          <a:xfrm>
            <a:off x="722313" y="2180035"/>
            <a:ext cx="7772400" cy="1125000"/>
          </a:xfrm>
          <a:prstGeom prst="rect">
            <a:avLst/>
          </a:prstGeom>
          <a:noFill/>
          <a:ln>
            <a:noFill/>
          </a:ln>
        </p:spPr>
        <p:txBody>
          <a:bodyPr anchorCtr="0" anchor="b" bIns="45700" lIns="91425" spcFirstLastPara="1" rIns="91425" wrap="square" tIns="45700">
            <a:normAutofit/>
          </a:bodyPr>
          <a:lstStyle>
            <a:lvl1pPr indent="-228600" lvl="0" marL="457200" algn="l">
              <a:lnSpc>
                <a:spcPct val="100000"/>
              </a:lnSpc>
              <a:spcBef>
                <a:spcPts val="400"/>
              </a:spcBef>
              <a:spcAft>
                <a:spcPts val="0"/>
              </a:spcAft>
              <a:buClr>
                <a:srgbClr val="888888"/>
              </a:buClr>
              <a:buSzPts val="2000"/>
              <a:buNone/>
              <a:defRPr sz="2000">
                <a:solidFill>
                  <a:srgbClr val="888888"/>
                </a:solidFill>
              </a:defRPr>
            </a:lvl1pPr>
            <a:lvl2pPr indent="-228600" lvl="1" marL="914400" algn="l">
              <a:lnSpc>
                <a:spcPct val="100000"/>
              </a:lnSpc>
              <a:spcBef>
                <a:spcPts val="360"/>
              </a:spcBef>
              <a:spcAft>
                <a:spcPts val="0"/>
              </a:spcAft>
              <a:buClr>
                <a:srgbClr val="888888"/>
              </a:buClr>
              <a:buSzPts val="1800"/>
              <a:buNone/>
              <a:defRPr sz="1800">
                <a:solidFill>
                  <a:srgbClr val="888888"/>
                </a:solidFill>
              </a:defRPr>
            </a:lvl2pPr>
            <a:lvl3pPr indent="-228600" lvl="2" marL="1371600" algn="l">
              <a:lnSpc>
                <a:spcPct val="100000"/>
              </a:lnSpc>
              <a:spcBef>
                <a:spcPts val="320"/>
              </a:spcBef>
              <a:spcAft>
                <a:spcPts val="0"/>
              </a:spcAft>
              <a:buClr>
                <a:srgbClr val="888888"/>
              </a:buClr>
              <a:buSzPts val="1600"/>
              <a:buNone/>
              <a:defRPr sz="1600">
                <a:solidFill>
                  <a:srgbClr val="888888"/>
                </a:solidFill>
              </a:defRPr>
            </a:lvl3pPr>
            <a:lvl4pPr indent="-228600" lvl="3" marL="1828800" algn="l">
              <a:lnSpc>
                <a:spcPct val="100000"/>
              </a:lnSpc>
              <a:spcBef>
                <a:spcPts val="280"/>
              </a:spcBef>
              <a:spcAft>
                <a:spcPts val="0"/>
              </a:spcAft>
              <a:buClr>
                <a:srgbClr val="888888"/>
              </a:buClr>
              <a:buSzPts val="1400"/>
              <a:buNone/>
              <a:defRPr sz="1400">
                <a:solidFill>
                  <a:srgbClr val="888888"/>
                </a:solidFill>
              </a:defRPr>
            </a:lvl4pPr>
            <a:lvl5pPr indent="-228600" lvl="4" marL="2286000" algn="l">
              <a:lnSpc>
                <a:spcPct val="100000"/>
              </a:lnSpc>
              <a:spcBef>
                <a:spcPts val="280"/>
              </a:spcBef>
              <a:spcAft>
                <a:spcPts val="0"/>
              </a:spcAft>
              <a:buClr>
                <a:srgbClr val="888888"/>
              </a:buClr>
              <a:buSzPts val="1400"/>
              <a:buNone/>
              <a:defRPr sz="1400">
                <a:solidFill>
                  <a:srgbClr val="888888"/>
                </a:solidFill>
              </a:defRPr>
            </a:lvl5pPr>
            <a:lvl6pPr indent="-228600" lvl="5" marL="2743200" algn="l">
              <a:lnSpc>
                <a:spcPct val="100000"/>
              </a:lnSpc>
              <a:spcBef>
                <a:spcPts val="280"/>
              </a:spcBef>
              <a:spcAft>
                <a:spcPts val="0"/>
              </a:spcAft>
              <a:buClr>
                <a:srgbClr val="888888"/>
              </a:buClr>
              <a:buSzPts val="1400"/>
              <a:buNone/>
              <a:defRPr sz="1400">
                <a:solidFill>
                  <a:srgbClr val="888888"/>
                </a:solidFill>
              </a:defRPr>
            </a:lvl6pPr>
            <a:lvl7pPr indent="-228600" lvl="6" marL="3200400" algn="l">
              <a:lnSpc>
                <a:spcPct val="100000"/>
              </a:lnSpc>
              <a:spcBef>
                <a:spcPts val="280"/>
              </a:spcBef>
              <a:spcAft>
                <a:spcPts val="0"/>
              </a:spcAft>
              <a:buClr>
                <a:srgbClr val="888888"/>
              </a:buClr>
              <a:buSzPts val="1400"/>
              <a:buNone/>
              <a:defRPr sz="1400">
                <a:solidFill>
                  <a:srgbClr val="888888"/>
                </a:solidFill>
              </a:defRPr>
            </a:lvl7pPr>
            <a:lvl8pPr indent="-228600" lvl="7" marL="3657600" algn="l">
              <a:lnSpc>
                <a:spcPct val="100000"/>
              </a:lnSpc>
              <a:spcBef>
                <a:spcPts val="280"/>
              </a:spcBef>
              <a:spcAft>
                <a:spcPts val="0"/>
              </a:spcAft>
              <a:buClr>
                <a:srgbClr val="888888"/>
              </a:buClr>
              <a:buSzPts val="1400"/>
              <a:buNone/>
              <a:defRPr sz="1400">
                <a:solidFill>
                  <a:srgbClr val="888888"/>
                </a:solidFill>
              </a:defRPr>
            </a:lvl8pPr>
            <a:lvl9pPr indent="-228600" lvl="8" marL="4114800" algn="l">
              <a:lnSpc>
                <a:spcPct val="100000"/>
              </a:lnSpc>
              <a:spcBef>
                <a:spcPts val="280"/>
              </a:spcBef>
              <a:spcAft>
                <a:spcPts val="0"/>
              </a:spcAft>
              <a:buClr>
                <a:srgbClr val="888888"/>
              </a:buClr>
              <a:buSzPts val="1400"/>
              <a:buNone/>
              <a:defRPr sz="1400">
                <a:solidFill>
                  <a:srgbClr val="888888"/>
                </a:solidFill>
              </a:defRPr>
            </a:lvl9pPr>
          </a:lstStyle>
          <a:p/>
        </p:txBody>
      </p:sp>
      <p:sp>
        <p:nvSpPr>
          <p:cNvPr id="26" name="Google Shape;26;p5"/>
          <p:cNvSpPr txBox="1"/>
          <p:nvPr>
            <p:ph idx="10" type="dt"/>
          </p:nvPr>
        </p:nvSpPr>
        <p:spPr>
          <a:xfrm>
            <a:off x="457200" y="4767263"/>
            <a:ext cx="2133600" cy="2739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7" name="Google Shape;27;p5"/>
          <p:cNvSpPr txBox="1"/>
          <p:nvPr>
            <p:ph idx="11" type="ftr"/>
          </p:nvPr>
        </p:nvSpPr>
        <p:spPr>
          <a:xfrm>
            <a:off x="3124200" y="4767263"/>
            <a:ext cx="2895600" cy="2739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8" name="Google Shape;28;p5"/>
          <p:cNvSpPr txBox="1"/>
          <p:nvPr>
            <p:ph idx="12" type="sldNum"/>
          </p:nvPr>
        </p:nvSpPr>
        <p:spPr>
          <a:xfrm>
            <a:off x="6553200" y="4767263"/>
            <a:ext cx="2133600" cy="2739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29" name="Shape 29"/>
        <p:cNvGrpSpPr/>
        <p:nvPr/>
      </p:nvGrpSpPr>
      <p:grpSpPr>
        <a:xfrm>
          <a:off x="0" y="0"/>
          <a:ext cx="0" cy="0"/>
          <a:chOff x="0" y="0"/>
          <a:chExt cx="0" cy="0"/>
        </a:xfrm>
      </p:grpSpPr>
      <p:sp>
        <p:nvSpPr>
          <p:cNvPr id="30" name="Google Shape;30;p6"/>
          <p:cNvSpPr txBox="1"/>
          <p:nvPr>
            <p:ph type="title"/>
          </p:nvPr>
        </p:nvSpPr>
        <p:spPr>
          <a:xfrm>
            <a:off x="457200" y="205978"/>
            <a:ext cx="8229600" cy="8574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 name="Google Shape;31;p6"/>
          <p:cNvSpPr txBox="1"/>
          <p:nvPr>
            <p:ph idx="1" type="body"/>
          </p:nvPr>
        </p:nvSpPr>
        <p:spPr>
          <a:xfrm>
            <a:off x="457200" y="1200150"/>
            <a:ext cx="4038600" cy="3394500"/>
          </a:xfrm>
          <a:prstGeom prst="rect">
            <a:avLst/>
          </a:prstGeom>
          <a:noFill/>
          <a:ln>
            <a:noFill/>
          </a:ln>
        </p:spPr>
        <p:txBody>
          <a:bodyPr anchorCtr="0" anchor="t" bIns="45700" lIns="91425" spcFirstLastPara="1" rIns="91425" wrap="square" tIns="45700">
            <a:normAutofit/>
          </a:bodyPr>
          <a:lstStyle>
            <a:lvl1pPr indent="-406400" lvl="0" marL="457200" algn="l">
              <a:lnSpc>
                <a:spcPct val="100000"/>
              </a:lnSpc>
              <a:spcBef>
                <a:spcPts val="560"/>
              </a:spcBef>
              <a:spcAft>
                <a:spcPts val="0"/>
              </a:spcAft>
              <a:buClr>
                <a:schemeClr val="dk1"/>
              </a:buClr>
              <a:buSzPts val="2800"/>
              <a:buChar char="•"/>
              <a:defRPr sz="2800"/>
            </a:lvl1pPr>
            <a:lvl2pPr indent="-381000" lvl="1" marL="914400" algn="l">
              <a:lnSpc>
                <a:spcPct val="100000"/>
              </a:lnSpc>
              <a:spcBef>
                <a:spcPts val="480"/>
              </a:spcBef>
              <a:spcAft>
                <a:spcPts val="0"/>
              </a:spcAft>
              <a:buClr>
                <a:schemeClr val="dk1"/>
              </a:buClr>
              <a:buSzPts val="2400"/>
              <a:buChar char="–"/>
              <a:defRPr sz="2400"/>
            </a:lvl2pPr>
            <a:lvl3pPr indent="-355600" lvl="2" marL="1371600" algn="l">
              <a:lnSpc>
                <a:spcPct val="100000"/>
              </a:lnSpc>
              <a:spcBef>
                <a:spcPts val="400"/>
              </a:spcBef>
              <a:spcAft>
                <a:spcPts val="0"/>
              </a:spcAft>
              <a:buClr>
                <a:schemeClr val="dk1"/>
              </a:buClr>
              <a:buSzPts val="2000"/>
              <a:buChar char="•"/>
              <a:defRPr sz="2000"/>
            </a:lvl3pPr>
            <a:lvl4pPr indent="-342900" lvl="3" marL="1828800" algn="l">
              <a:lnSpc>
                <a:spcPct val="100000"/>
              </a:lnSpc>
              <a:spcBef>
                <a:spcPts val="360"/>
              </a:spcBef>
              <a:spcAft>
                <a:spcPts val="0"/>
              </a:spcAft>
              <a:buClr>
                <a:schemeClr val="dk1"/>
              </a:buClr>
              <a:buSzPts val="1800"/>
              <a:buChar char="–"/>
              <a:defRPr sz="1800"/>
            </a:lvl4pPr>
            <a:lvl5pPr indent="-342900" lvl="4" marL="2286000" algn="l">
              <a:lnSpc>
                <a:spcPct val="100000"/>
              </a:lnSpc>
              <a:spcBef>
                <a:spcPts val="360"/>
              </a:spcBef>
              <a:spcAft>
                <a:spcPts val="0"/>
              </a:spcAft>
              <a:buClr>
                <a:schemeClr val="dk1"/>
              </a:buClr>
              <a:buSzPts val="1800"/>
              <a:buChar char="»"/>
              <a:defRPr sz="1800"/>
            </a:lvl5pPr>
            <a:lvl6pPr indent="-342900" lvl="5" marL="2743200" algn="l">
              <a:lnSpc>
                <a:spcPct val="100000"/>
              </a:lnSpc>
              <a:spcBef>
                <a:spcPts val="360"/>
              </a:spcBef>
              <a:spcAft>
                <a:spcPts val="0"/>
              </a:spcAft>
              <a:buClr>
                <a:schemeClr val="dk1"/>
              </a:buClr>
              <a:buSzPts val="1800"/>
              <a:buChar char="•"/>
              <a:defRPr sz="1800"/>
            </a:lvl6pPr>
            <a:lvl7pPr indent="-342900" lvl="6" marL="3200400" algn="l">
              <a:lnSpc>
                <a:spcPct val="100000"/>
              </a:lnSpc>
              <a:spcBef>
                <a:spcPts val="360"/>
              </a:spcBef>
              <a:spcAft>
                <a:spcPts val="0"/>
              </a:spcAft>
              <a:buClr>
                <a:schemeClr val="dk1"/>
              </a:buClr>
              <a:buSzPts val="1800"/>
              <a:buChar char="•"/>
              <a:defRPr sz="1800"/>
            </a:lvl7pPr>
            <a:lvl8pPr indent="-342900" lvl="7" marL="3657600" algn="l">
              <a:lnSpc>
                <a:spcPct val="100000"/>
              </a:lnSpc>
              <a:spcBef>
                <a:spcPts val="360"/>
              </a:spcBef>
              <a:spcAft>
                <a:spcPts val="0"/>
              </a:spcAft>
              <a:buClr>
                <a:schemeClr val="dk1"/>
              </a:buClr>
              <a:buSzPts val="1800"/>
              <a:buChar char="•"/>
              <a:defRPr sz="1800"/>
            </a:lvl8pPr>
            <a:lvl9pPr indent="-342900" lvl="8" marL="4114800" algn="l">
              <a:lnSpc>
                <a:spcPct val="100000"/>
              </a:lnSpc>
              <a:spcBef>
                <a:spcPts val="360"/>
              </a:spcBef>
              <a:spcAft>
                <a:spcPts val="0"/>
              </a:spcAft>
              <a:buClr>
                <a:schemeClr val="dk1"/>
              </a:buClr>
              <a:buSzPts val="1800"/>
              <a:buChar char="•"/>
              <a:defRPr sz="1800"/>
            </a:lvl9pPr>
          </a:lstStyle>
          <a:p/>
        </p:txBody>
      </p:sp>
      <p:sp>
        <p:nvSpPr>
          <p:cNvPr id="32" name="Google Shape;32;p6"/>
          <p:cNvSpPr txBox="1"/>
          <p:nvPr>
            <p:ph idx="2" type="body"/>
          </p:nvPr>
        </p:nvSpPr>
        <p:spPr>
          <a:xfrm>
            <a:off x="4648200" y="1200150"/>
            <a:ext cx="4038600" cy="3394500"/>
          </a:xfrm>
          <a:prstGeom prst="rect">
            <a:avLst/>
          </a:prstGeom>
          <a:noFill/>
          <a:ln>
            <a:noFill/>
          </a:ln>
        </p:spPr>
        <p:txBody>
          <a:bodyPr anchorCtr="0" anchor="t" bIns="45700" lIns="91425" spcFirstLastPara="1" rIns="91425" wrap="square" tIns="45700">
            <a:normAutofit/>
          </a:bodyPr>
          <a:lstStyle>
            <a:lvl1pPr indent="-406400" lvl="0" marL="457200" algn="l">
              <a:lnSpc>
                <a:spcPct val="100000"/>
              </a:lnSpc>
              <a:spcBef>
                <a:spcPts val="560"/>
              </a:spcBef>
              <a:spcAft>
                <a:spcPts val="0"/>
              </a:spcAft>
              <a:buClr>
                <a:schemeClr val="dk1"/>
              </a:buClr>
              <a:buSzPts val="2800"/>
              <a:buChar char="•"/>
              <a:defRPr sz="2800"/>
            </a:lvl1pPr>
            <a:lvl2pPr indent="-381000" lvl="1" marL="914400" algn="l">
              <a:lnSpc>
                <a:spcPct val="100000"/>
              </a:lnSpc>
              <a:spcBef>
                <a:spcPts val="480"/>
              </a:spcBef>
              <a:spcAft>
                <a:spcPts val="0"/>
              </a:spcAft>
              <a:buClr>
                <a:schemeClr val="dk1"/>
              </a:buClr>
              <a:buSzPts val="2400"/>
              <a:buChar char="–"/>
              <a:defRPr sz="2400"/>
            </a:lvl2pPr>
            <a:lvl3pPr indent="-355600" lvl="2" marL="1371600" algn="l">
              <a:lnSpc>
                <a:spcPct val="100000"/>
              </a:lnSpc>
              <a:spcBef>
                <a:spcPts val="400"/>
              </a:spcBef>
              <a:spcAft>
                <a:spcPts val="0"/>
              </a:spcAft>
              <a:buClr>
                <a:schemeClr val="dk1"/>
              </a:buClr>
              <a:buSzPts val="2000"/>
              <a:buChar char="•"/>
              <a:defRPr sz="2000"/>
            </a:lvl3pPr>
            <a:lvl4pPr indent="-342900" lvl="3" marL="1828800" algn="l">
              <a:lnSpc>
                <a:spcPct val="100000"/>
              </a:lnSpc>
              <a:spcBef>
                <a:spcPts val="360"/>
              </a:spcBef>
              <a:spcAft>
                <a:spcPts val="0"/>
              </a:spcAft>
              <a:buClr>
                <a:schemeClr val="dk1"/>
              </a:buClr>
              <a:buSzPts val="1800"/>
              <a:buChar char="–"/>
              <a:defRPr sz="1800"/>
            </a:lvl4pPr>
            <a:lvl5pPr indent="-342900" lvl="4" marL="2286000" algn="l">
              <a:lnSpc>
                <a:spcPct val="100000"/>
              </a:lnSpc>
              <a:spcBef>
                <a:spcPts val="360"/>
              </a:spcBef>
              <a:spcAft>
                <a:spcPts val="0"/>
              </a:spcAft>
              <a:buClr>
                <a:schemeClr val="dk1"/>
              </a:buClr>
              <a:buSzPts val="1800"/>
              <a:buChar char="»"/>
              <a:defRPr sz="1800"/>
            </a:lvl5pPr>
            <a:lvl6pPr indent="-342900" lvl="5" marL="2743200" algn="l">
              <a:lnSpc>
                <a:spcPct val="100000"/>
              </a:lnSpc>
              <a:spcBef>
                <a:spcPts val="360"/>
              </a:spcBef>
              <a:spcAft>
                <a:spcPts val="0"/>
              </a:spcAft>
              <a:buClr>
                <a:schemeClr val="dk1"/>
              </a:buClr>
              <a:buSzPts val="1800"/>
              <a:buChar char="•"/>
              <a:defRPr sz="1800"/>
            </a:lvl6pPr>
            <a:lvl7pPr indent="-342900" lvl="6" marL="3200400" algn="l">
              <a:lnSpc>
                <a:spcPct val="100000"/>
              </a:lnSpc>
              <a:spcBef>
                <a:spcPts val="360"/>
              </a:spcBef>
              <a:spcAft>
                <a:spcPts val="0"/>
              </a:spcAft>
              <a:buClr>
                <a:schemeClr val="dk1"/>
              </a:buClr>
              <a:buSzPts val="1800"/>
              <a:buChar char="•"/>
              <a:defRPr sz="1800"/>
            </a:lvl7pPr>
            <a:lvl8pPr indent="-342900" lvl="7" marL="3657600" algn="l">
              <a:lnSpc>
                <a:spcPct val="100000"/>
              </a:lnSpc>
              <a:spcBef>
                <a:spcPts val="360"/>
              </a:spcBef>
              <a:spcAft>
                <a:spcPts val="0"/>
              </a:spcAft>
              <a:buClr>
                <a:schemeClr val="dk1"/>
              </a:buClr>
              <a:buSzPts val="1800"/>
              <a:buChar char="•"/>
              <a:defRPr sz="1800"/>
            </a:lvl8pPr>
            <a:lvl9pPr indent="-342900" lvl="8" marL="4114800" algn="l">
              <a:lnSpc>
                <a:spcPct val="100000"/>
              </a:lnSpc>
              <a:spcBef>
                <a:spcPts val="360"/>
              </a:spcBef>
              <a:spcAft>
                <a:spcPts val="0"/>
              </a:spcAft>
              <a:buClr>
                <a:schemeClr val="dk1"/>
              </a:buClr>
              <a:buSzPts val="1800"/>
              <a:buChar char="•"/>
              <a:defRPr sz="1800"/>
            </a:lvl9pPr>
          </a:lstStyle>
          <a:p/>
        </p:txBody>
      </p:sp>
      <p:sp>
        <p:nvSpPr>
          <p:cNvPr id="33" name="Google Shape;33;p6"/>
          <p:cNvSpPr txBox="1"/>
          <p:nvPr>
            <p:ph idx="10" type="dt"/>
          </p:nvPr>
        </p:nvSpPr>
        <p:spPr>
          <a:xfrm>
            <a:off x="457200" y="4767263"/>
            <a:ext cx="2133600" cy="2739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4" name="Google Shape;34;p6"/>
          <p:cNvSpPr txBox="1"/>
          <p:nvPr>
            <p:ph idx="11" type="ftr"/>
          </p:nvPr>
        </p:nvSpPr>
        <p:spPr>
          <a:xfrm>
            <a:off x="3124200" y="4767263"/>
            <a:ext cx="2895600" cy="2739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 name="Google Shape;35;p6"/>
          <p:cNvSpPr txBox="1"/>
          <p:nvPr>
            <p:ph idx="12" type="sldNum"/>
          </p:nvPr>
        </p:nvSpPr>
        <p:spPr>
          <a:xfrm>
            <a:off x="6553200" y="4767263"/>
            <a:ext cx="2133600" cy="2739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36" name="Shape 36"/>
        <p:cNvGrpSpPr/>
        <p:nvPr/>
      </p:nvGrpSpPr>
      <p:grpSpPr>
        <a:xfrm>
          <a:off x="0" y="0"/>
          <a:ext cx="0" cy="0"/>
          <a:chOff x="0" y="0"/>
          <a:chExt cx="0" cy="0"/>
        </a:xfrm>
      </p:grpSpPr>
      <p:sp>
        <p:nvSpPr>
          <p:cNvPr id="37" name="Google Shape;37;p7"/>
          <p:cNvSpPr txBox="1"/>
          <p:nvPr>
            <p:ph type="title"/>
          </p:nvPr>
        </p:nvSpPr>
        <p:spPr>
          <a:xfrm>
            <a:off x="457200" y="205978"/>
            <a:ext cx="8229600" cy="8574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4400"/>
              <a:buFont typeface="Calibri"/>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 name="Google Shape;38;p7"/>
          <p:cNvSpPr txBox="1"/>
          <p:nvPr>
            <p:ph idx="1" type="body"/>
          </p:nvPr>
        </p:nvSpPr>
        <p:spPr>
          <a:xfrm>
            <a:off x="457200" y="1151335"/>
            <a:ext cx="4040100" cy="479700"/>
          </a:xfrm>
          <a:prstGeom prst="rect">
            <a:avLst/>
          </a:prstGeom>
          <a:noFill/>
          <a:ln>
            <a:noFill/>
          </a:ln>
        </p:spPr>
        <p:txBody>
          <a:bodyPr anchorCtr="0" anchor="b" bIns="45700" lIns="91425" spcFirstLastPara="1" rIns="91425" wrap="square" tIns="45700">
            <a:normAutofit/>
          </a:bodyPr>
          <a:lstStyle>
            <a:lvl1pPr indent="-228600" lvl="0" marL="457200" algn="l">
              <a:lnSpc>
                <a:spcPct val="100000"/>
              </a:lnSpc>
              <a:spcBef>
                <a:spcPts val="480"/>
              </a:spcBef>
              <a:spcAft>
                <a:spcPts val="0"/>
              </a:spcAft>
              <a:buClr>
                <a:schemeClr val="dk1"/>
              </a:buClr>
              <a:buSzPts val="2400"/>
              <a:buNone/>
              <a:defRPr b="1" sz="2400"/>
            </a:lvl1pPr>
            <a:lvl2pPr indent="-228600" lvl="1" marL="914400" algn="l">
              <a:lnSpc>
                <a:spcPct val="100000"/>
              </a:lnSpc>
              <a:spcBef>
                <a:spcPts val="400"/>
              </a:spcBef>
              <a:spcAft>
                <a:spcPts val="0"/>
              </a:spcAft>
              <a:buClr>
                <a:schemeClr val="dk1"/>
              </a:buClr>
              <a:buSzPts val="2000"/>
              <a:buNone/>
              <a:defRPr b="1" sz="2000"/>
            </a:lvl2pPr>
            <a:lvl3pPr indent="-228600" lvl="2" marL="1371600" algn="l">
              <a:lnSpc>
                <a:spcPct val="100000"/>
              </a:lnSpc>
              <a:spcBef>
                <a:spcPts val="360"/>
              </a:spcBef>
              <a:spcAft>
                <a:spcPts val="0"/>
              </a:spcAft>
              <a:buClr>
                <a:schemeClr val="dk1"/>
              </a:buClr>
              <a:buSzPts val="1800"/>
              <a:buNone/>
              <a:defRPr b="1" sz="1800"/>
            </a:lvl3pPr>
            <a:lvl4pPr indent="-228600" lvl="3" marL="1828800" algn="l">
              <a:lnSpc>
                <a:spcPct val="100000"/>
              </a:lnSpc>
              <a:spcBef>
                <a:spcPts val="320"/>
              </a:spcBef>
              <a:spcAft>
                <a:spcPts val="0"/>
              </a:spcAft>
              <a:buClr>
                <a:schemeClr val="dk1"/>
              </a:buClr>
              <a:buSzPts val="1600"/>
              <a:buNone/>
              <a:defRPr b="1" sz="1600"/>
            </a:lvl4pPr>
            <a:lvl5pPr indent="-228600" lvl="4" marL="2286000" algn="l">
              <a:lnSpc>
                <a:spcPct val="100000"/>
              </a:lnSpc>
              <a:spcBef>
                <a:spcPts val="320"/>
              </a:spcBef>
              <a:spcAft>
                <a:spcPts val="0"/>
              </a:spcAft>
              <a:buClr>
                <a:schemeClr val="dk1"/>
              </a:buClr>
              <a:buSzPts val="1600"/>
              <a:buNone/>
              <a:defRPr b="1" sz="1600"/>
            </a:lvl5pPr>
            <a:lvl6pPr indent="-228600" lvl="5" marL="2743200" algn="l">
              <a:lnSpc>
                <a:spcPct val="100000"/>
              </a:lnSpc>
              <a:spcBef>
                <a:spcPts val="320"/>
              </a:spcBef>
              <a:spcAft>
                <a:spcPts val="0"/>
              </a:spcAft>
              <a:buClr>
                <a:schemeClr val="dk1"/>
              </a:buClr>
              <a:buSzPts val="1600"/>
              <a:buNone/>
              <a:defRPr b="1" sz="1600"/>
            </a:lvl6pPr>
            <a:lvl7pPr indent="-228600" lvl="6" marL="3200400" algn="l">
              <a:lnSpc>
                <a:spcPct val="100000"/>
              </a:lnSpc>
              <a:spcBef>
                <a:spcPts val="320"/>
              </a:spcBef>
              <a:spcAft>
                <a:spcPts val="0"/>
              </a:spcAft>
              <a:buClr>
                <a:schemeClr val="dk1"/>
              </a:buClr>
              <a:buSzPts val="1600"/>
              <a:buNone/>
              <a:defRPr b="1" sz="1600"/>
            </a:lvl7pPr>
            <a:lvl8pPr indent="-228600" lvl="7" marL="3657600" algn="l">
              <a:lnSpc>
                <a:spcPct val="100000"/>
              </a:lnSpc>
              <a:spcBef>
                <a:spcPts val="320"/>
              </a:spcBef>
              <a:spcAft>
                <a:spcPts val="0"/>
              </a:spcAft>
              <a:buClr>
                <a:schemeClr val="dk1"/>
              </a:buClr>
              <a:buSzPts val="1600"/>
              <a:buNone/>
              <a:defRPr b="1" sz="1600"/>
            </a:lvl8pPr>
            <a:lvl9pPr indent="-228600" lvl="8" marL="4114800" algn="l">
              <a:lnSpc>
                <a:spcPct val="100000"/>
              </a:lnSpc>
              <a:spcBef>
                <a:spcPts val="320"/>
              </a:spcBef>
              <a:spcAft>
                <a:spcPts val="0"/>
              </a:spcAft>
              <a:buClr>
                <a:schemeClr val="dk1"/>
              </a:buClr>
              <a:buSzPts val="1600"/>
              <a:buNone/>
              <a:defRPr b="1" sz="1600"/>
            </a:lvl9pPr>
          </a:lstStyle>
          <a:p/>
        </p:txBody>
      </p:sp>
      <p:sp>
        <p:nvSpPr>
          <p:cNvPr id="39" name="Google Shape;39;p7"/>
          <p:cNvSpPr txBox="1"/>
          <p:nvPr>
            <p:ph idx="2" type="body"/>
          </p:nvPr>
        </p:nvSpPr>
        <p:spPr>
          <a:xfrm>
            <a:off x="457200" y="1631156"/>
            <a:ext cx="4040100" cy="2963400"/>
          </a:xfrm>
          <a:prstGeom prst="rect">
            <a:avLst/>
          </a:prstGeom>
          <a:noFill/>
          <a:ln>
            <a:noFill/>
          </a:ln>
        </p:spPr>
        <p:txBody>
          <a:bodyPr anchorCtr="0" anchor="t" bIns="45700" lIns="91425" spcFirstLastPara="1" rIns="91425" wrap="square" tIns="45700">
            <a:normAutofit/>
          </a:bodyPr>
          <a:lstStyle>
            <a:lvl1pPr indent="-381000" lvl="0" marL="457200" algn="l">
              <a:lnSpc>
                <a:spcPct val="100000"/>
              </a:lnSpc>
              <a:spcBef>
                <a:spcPts val="480"/>
              </a:spcBef>
              <a:spcAft>
                <a:spcPts val="0"/>
              </a:spcAft>
              <a:buClr>
                <a:schemeClr val="dk1"/>
              </a:buClr>
              <a:buSzPts val="2400"/>
              <a:buChar char="•"/>
              <a:defRPr sz="2400"/>
            </a:lvl1pPr>
            <a:lvl2pPr indent="-355600" lvl="1" marL="914400" algn="l">
              <a:lnSpc>
                <a:spcPct val="100000"/>
              </a:lnSpc>
              <a:spcBef>
                <a:spcPts val="400"/>
              </a:spcBef>
              <a:spcAft>
                <a:spcPts val="0"/>
              </a:spcAft>
              <a:buClr>
                <a:schemeClr val="dk1"/>
              </a:buClr>
              <a:buSzPts val="2000"/>
              <a:buChar char="–"/>
              <a:defRPr sz="2000"/>
            </a:lvl2pPr>
            <a:lvl3pPr indent="-342900" lvl="2" marL="1371600" algn="l">
              <a:lnSpc>
                <a:spcPct val="100000"/>
              </a:lnSpc>
              <a:spcBef>
                <a:spcPts val="360"/>
              </a:spcBef>
              <a:spcAft>
                <a:spcPts val="0"/>
              </a:spcAft>
              <a:buClr>
                <a:schemeClr val="dk1"/>
              </a:buClr>
              <a:buSzPts val="1800"/>
              <a:buChar char="•"/>
              <a:defRPr sz="1800"/>
            </a:lvl3pPr>
            <a:lvl4pPr indent="-330200" lvl="3" marL="1828800" algn="l">
              <a:lnSpc>
                <a:spcPct val="100000"/>
              </a:lnSpc>
              <a:spcBef>
                <a:spcPts val="320"/>
              </a:spcBef>
              <a:spcAft>
                <a:spcPts val="0"/>
              </a:spcAft>
              <a:buClr>
                <a:schemeClr val="dk1"/>
              </a:buClr>
              <a:buSzPts val="1600"/>
              <a:buChar char="–"/>
              <a:defRPr sz="1600"/>
            </a:lvl4pPr>
            <a:lvl5pPr indent="-330200" lvl="4" marL="2286000" algn="l">
              <a:lnSpc>
                <a:spcPct val="100000"/>
              </a:lnSpc>
              <a:spcBef>
                <a:spcPts val="320"/>
              </a:spcBef>
              <a:spcAft>
                <a:spcPts val="0"/>
              </a:spcAft>
              <a:buClr>
                <a:schemeClr val="dk1"/>
              </a:buClr>
              <a:buSzPts val="1600"/>
              <a:buChar char="»"/>
              <a:defRPr sz="1600"/>
            </a:lvl5pPr>
            <a:lvl6pPr indent="-330200" lvl="5" marL="2743200" algn="l">
              <a:lnSpc>
                <a:spcPct val="100000"/>
              </a:lnSpc>
              <a:spcBef>
                <a:spcPts val="320"/>
              </a:spcBef>
              <a:spcAft>
                <a:spcPts val="0"/>
              </a:spcAft>
              <a:buClr>
                <a:schemeClr val="dk1"/>
              </a:buClr>
              <a:buSzPts val="1600"/>
              <a:buChar char="•"/>
              <a:defRPr sz="1600"/>
            </a:lvl6pPr>
            <a:lvl7pPr indent="-330200" lvl="6" marL="3200400" algn="l">
              <a:lnSpc>
                <a:spcPct val="100000"/>
              </a:lnSpc>
              <a:spcBef>
                <a:spcPts val="320"/>
              </a:spcBef>
              <a:spcAft>
                <a:spcPts val="0"/>
              </a:spcAft>
              <a:buClr>
                <a:schemeClr val="dk1"/>
              </a:buClr>
              <a:buSzPts val="1600"/>
              <a:buChar char="•"/>
              <a:defRPr sz="1600"/>
            </a:lvl7pPr>
            <a:lvl8pPr indent="-330200" lvl="7" marL="3657600" algn="l">
              <a:lnSpc>
                <a:spcPct val="100000"/>
              </a:lnSpc>
              <a:spcBef>
                <a:spcPts val="320"/>
              </a:spcBef>
              <a:spcAft>
                <a:spcPts val="0"/>
              </a:spcAft>
              <a:buClr>
                <a:schemeClr val="dk1"/>
              </a:buClr>
              <a:buSzPts val="1600"/>
              <a:buChar char="•"/>
              <a:defRPr sz="1600"/>
            </a:lvl8pPr>
            <a:lvl9pPr indent="-330200" lvl="8" marL="4114800" algn="l">
              <a:lnSpc>
                <a:spcPct val="100000"/>
              </a:lnSpc>
              <a:spcBef>
                <a:spcPts val="320"/>
              </a:spcBef>
              <a:spcAft>
                <a:spcPts val="0"/>
              </a:spcAft>
              <a:buClr>
                <a:schemeClr val="dk1"/>
              </a:buClr>
              <a:buSzPts val="1600"/>
              <a:buChar char="•"/>
              <a:defRPr sz="1600"/>
            </a:lvl9pPr>
          </a:lstStyle>
          <a:p/>
        </p:txBody>
      </p:sp>
      <p:sp>
        <p:nvSpPr>
          <p:cNvPr id="40" name="Google Shape;40;p7"/>
          <p:cNvSpPr txBox="1"/>
          <p:nvPr>
            <p:ph idx="3" type="body"/>
          </p:nvPr>
        </p:nvSpPr>
        <p:spPr>
          <a:xfrm>
            <a:off x="4645025" y="1151335"/>
            <a:ext cx="4041900" cy="479700"/>
          </a:xfrm>
          <a:prstGeom prst="rect">
            <a:avLst/>
          </a:prstGeom>
          <a:noFill/>
          <a:ln>
            <a:noFill/>
          </a:ln>
        </p:spPr>
        <p:txBody>
          <a:bodyPr anchorCtr="0" anchor="b" bIns="45700" lIns="91425" spcFirstLastPara="1" rIns="91425" wrap="square" tIns="45700">
            <a:normAutofit/>
          </a:bodyPr>
          <a:lstStyle>
            <a:lvl1pPr indent="-228600" lvl="0" marL="457200" algn="l">
              <a:lnSpc>
                <a:spcPct val="100000"/>
              </a:lnSpc>
              <a:spcBef>
                <a:spcPts val="480"/>
              </a:spcBef>
              <a:spcAft>
                <a:spcPts val="0"/>
              </a:spcAft>
              <a:buClr>
                <a:schemeClr val="dk1"/>
              </a:buClr>
              <a:buSzPts val="2400"/>
              <a:buNone/>
              <a:defRPr b="1" sz="2400"/>
            </a:lvl1pPr>
            <a:lvl2pPr indent="-228600" lvl="1" marL="914400" algn="l">
              <a:lnSpc>
                <a:spcPct val="100000"/>
              </a:lnSpc>
              <a:spcBef>
                <a:spcPts val="400"/>
              </a:spcBef>
              <a:spcAft>
                <a:spcPts val="0"/>
              </a:spcAft>
              <a:buClr>
                <a:schemeClr val="dk1"/>
              </a:buClr>
              <a:buSzPts val="2000"/>
              <a:buNone/>
              <a:defRPr b="1" sz="2000"/>
            </a:lvl2pPr>
            <a:lvl3pPr indent="-228600" lvl="2" marL="1371600" algn="l">
              <a:lnSpc>
                <a:spcPct val="100000"/>
              </a:lnSpc>
              <a:spcBef>
                <a:spcPts val="360"/>
              </a:spcBef>
              <a:spcAft>
                <a:spcPts val="0"/>
              </a:spcAft>
              <a:buClr>
                <a:schemeClr val="dk1"/>
              </a:buClr>
              <a:buSzPts val="1800"/>
              <a:buNone/>
              <a:defRPr b="1" sz="1800"/>
            </a:lvl3pPr>
            <a:lvl4pPr indent="-228600" lvl="3" marL="1828800" algn="l">
              <a:lnSpc>
                <a:spcPct val="100000"/>
              </a:lnSpc>
              <a:spcBef>
                <a:spcPts val="320"/>
              </a:spcBef>
              <a:spcAft>
                <a:spcPts val="0"/>
              </a:spcAft>
              <a:buClr>
                <a:schemeClr val="dk1"/>
              </a:buClr>
              <a:buSzPts val="1600"/>
              <a:buNone/>
              <a:defRPr b="1" sz="1600"/>
            </a:lvl4pPr>
            <a:lvl5pPr indent="-228600" lvl="4" marL="2286000" algn="l">
              <a:lnSpc>
                <a:spcPct val="100000"/>
              </a:lnSpc>
              <a:spcBef>
                <a:spcPts val="320"/>
              </a:spcBef>
              <a:spcAft>
                <a:spcPts val="0"/>
              </a:spcAft>
              <a:buClr>
                <a:schemeClr val="dk1"/>
              </a:buClr>
              <a:buSzPts val="1600"/>
              <a:buNone/>
              <a:defRPr b="1" sz="1600"/>
            </a:lvl5pPr>
            <a:lvl6pPr indent="-228600" lvl="5" marL="2743200" algn="l">
              <a:lnSpc>
                <a:spcPct val="100000"/>
              </a:lnSpc>
              <a:spcBef>
                <a:spcPts val="320"/>
              </a:spcBef>
              <a:spcAft>
                <a:spcPts val="0"/>
              </a:spcAft>
              <a:buClr>
                <a:schemeClr val="dk1"/>
              </a:buClr>
              <a:buSzPts val="1600"/>
              <a:buNone/>
              <a:defRPr b="1" sz="1600"/>
            </a:lvl6pPr>
            <a:lvl7pPr indent="-228600" lvl="6" marL="3200400" algn="l">
              <a:lnSpc>
                <a:spcPct val="100000"/>
              </a:lnSpc>
              <a:spcBef>
                <a:spcPts val="320"/>
              </a:spcBef>
              <a:spcAft>
                <a:spcPts val="0"/>
              </a:spcAft>
              <a:buClr>
                <a:schemeClr val="dk1"/>
              </a:buClr>
              <a:buSzPts val="1600"/>
              <a:buNone/>
              <a:defRPr b="1" sz="1600"/>
            </a:lvl7pPr>
            <a:lvl8pPr indent="-228600" lvl="7" marL="3657600" algn="l">
              <a:lnSpc>
                <a:spcPct val="100000"/>
              </a:lnSpc>
              <a:spcBef>
                <a:spcPts val="320"/>
              </a:spcBef>
              <a:spcAft>
                <a:spcPts val="0"/>
              </a:spcAft>
              <a:buClr>
                <a:schemeClr val="dk1"/>
              </a:buClr>
              <a:buSzPts val="1600"/>
              <a:buNone/>
              <a:defRPr b="1" sz="1600"/>
            </a:lvl8pPr>
            <a:lvl9pPr indent="-228600" lvl="8" marL="4114800" algn="l">
              <a:lnSpc>
                <a:spcPct val="100000"/>
              </a:lnSpc>
              <a:spcBef>
                <a:spcPts val="320"/>
              </a:spcBef>
              <a:spcAft>
                <a:spcPts val="0"/>
              </a:spcAft>
              <a:buClr>
                <a:schemeClr val="dk1"/>
              </a:buClr>
              <a:buSzPts val="1600"/>
              <a:buNone/>
              <a:defRPr b="1" sz="1600"/>
            </a:lvl9pPr>
          </a:lstStyle>
          <a:p/>
        </p:txBody>
      </p:sp>
      <p:sp>
        <p:nvSpPr>
          <p:cNvPr id="41" name="Google Shape;41;p7"/>
          <p:cNvSpPr txBox="1"/>
          <p:nvPr>
            <p:ph idx="4" type="body"/>
          </p:nvPr>
        </p:nvSpPr>
        <p:spPr>
          <a:xfrm>
            <a:off x="4645025" y="1631156"/>
            <a:ext cx="4041900" cy="2963400"/>
          </a:xfrm>
          <a:prstGeom prst="rect">
            <a:avLst/>
          </a:prstGeom>
          <a:noFill/>
          <a:ln>
            <a:noFill/>
          </a:ln>
        </p:spPr>
        <p:txBody>
          <a:bodyPr anchorCtr="0" anchor="t" bIns="45700" lIns="91425" spcFirstLastPara="1" rIns="91425" wrap="square" tIns="45700">
            <a:normAutofit/>
          </a:bodyPr>
          <a:lstStyle>
            <a:lvl1pPr indent="-381000" lvl="0" marL="457200" algn="l">
              <a:lnSpc>
                <a:spcPct val="100000"/>
              </a:lnSpc>
              <a:spcBef>
                <a:spcPts val="480"/>
              </a:spcBef>
              <a:spcAft>
                <a:spcPts val="0"/>
              </a:spcAft>
              <a:buClr>
                <a:schemeClr val="dk1"/>
              </a:buClr>
              <a:buSzPts val="2400"/>
              <a:buChar char="•"/>
              <a:defRPr sz="2400"/>
            </a:lvl1pPr>
            <a:lvl2pPr indent="-355600" lvl="1" marL="914400" algn="l">
              <a:lnSpc>
                <a:spcPct val="100000"/>
              </a:lnSpc>
              <a:spcBef>
                <a:spcPts val="400"/>
              </a:spcBef>
              <a:spcAft>
                <a:spcPts val="0"/>
              </a:spcAft>
              <a:buClr>
                <a:schemeClr val="dk1"/>
              </a:buClr>
              <a:buSzPts val="2000"/>
              <a:buChar char="–"/>
              <a:defRPr sz="2000"/>
            </a:lvl2pPr>
            <a:lvl3pPr indent="-342900" lvl="2" marL="1371600" algn="l">
              <a:lnSpc>
                <a:spcPct val="100000"/>
              </a:lnSpc>
              <a:spcBef>
                <a:spcPts val="360"/>
              </a:spcBef>
              <a:spcAft>
                <a:spcPts val="0"/>
              </a:spcAft>
              <a:buClr>
                <a:schemeClr val="dk1"/>
              </a:buClr>
              <a:buSzPts val="1800"/>
              <a:buChar char="•"/>
              <a:defRPr sz="1800"/>
            </a:lvl3pPr>
            <a:lvl4pPr indent="-330200" lvl="3" marL="1828800" algn="l">
              <a:lnSpc>
                <a:spcPct val="100000"/>
              </a:lnSpc>
              <a:spcBef>
                <a:spcPts val="320"/>
              </a:spcBef>
              <a:spcAft>
                <a:spcPts val="0"/>
              </a:spcAft>
              <a:buClr>
                <a:schemeClr val="dk1"/>
              </a:buClr>
              <a:buSzPts val="1600"/>
              <a:buChar char="–"/>
              <a:defRPr sz="1600"/>
            </a:lvl4pPr>
            <a:lvl5pPr indent="-330200" lvl="4" marL="2286000" algn="l">
              <a:lnSpc>
                <a:spcPct val="100000"/>
              </a:lnSpc>
              <a:spcBef>
                <a:spcPts val="320"/>
              </a:spcBef>
              <a:spcAft>
                <a:spcPts val="0"/>
              </a:spcAft>
              <a:buClr>
                <a:schemeClr val="dk1"/>
              </a:buClr>
              <a:buSzPts val="1600"/>
              <a:buChar char="»"/>
              <a:defRPr sz="1600"/>
            </a:lvl5pPr>
            <a:lvl6pPr indent="-330200" lvl="5" marL="2743200" algn="l">
              <a:lnSpc>
                <a:spcPct val="100000"/>
              </a:lnSpc>
              <a:spcBef>
                <a:spcPts val="320"/>
              </a:spcBef>
              <a:spcAft>
                <a:spcPts val="0"/>
              </a:spcAft>
              <a:buClr>
                <a:schemeClr val="dk1"/>
              </a:buClr>
              <a:buSzPts val="1600"/>
              <a:buChar char="•"/>
              <a:defRPr sz="1600"/>
            </a:lvl6pPr>
            <a:lvl7pPr indent="-330200" lvl="6" marL="3200400" algn="l">
              <a:lnSpc>
                <a:spcPct val="100000"/>
              </a:lnSpc>
              <a:spcBef>
                <a:spcPts val="320"/>
              </a:spcBef>
              <a:spcAft>
                <a:spcPts val="0"/>
              </a:spcAft>
              <a:buClr>
                <a:schemeClr val="dk1"/>
              </a:buClr>
              <a:buSzPts val="1600"/>
              <a:buChar char="•"/>
              <a:defRPr sz="1600"/>
            </a:lvl7pPr>
            <a:lvl8pPr indent="-330200" lvl="7" marL="3657600" algn="l">
              <a:lnSpc>
                <a:spcPct val="100000"/>
              </a:lnSpc>
              <a:spcBef>
                <a:spcPts val="320"/>
              </a:spcBef>
              <a:spcAft>
                <a:spcPts val="0"/>
              </a:spcAft>
              <a:buClr>
                <a:schemeClr val="dk1"/>
              </a:buClr>
              <a:buSzPts val="1600"/>
              <a:buChar char="•"/>
              <a:defRPr sz="1600"/>
            </a:lvl8pPr>
            <a:lvl9pPr indent="-330200" lvl="8" marL="4114800" algn="l">
              <a:lnSpc>
                <a:spcPct val="100000"/>
              </a:lnSpc>
              <a:spcBef>
                <a:spcPts val="320"/>
              </a:spcBef>
              <a:spcAft>
                <a:spcPts val="0"/>
              </a:spcAft>
              <a:buClr>
                <a:schemeClr val="dk1"/>
              </a:buClr>
              <a:buSzPts val="1600"/>
              <a:buChar char="•"/>
              <a:defRPr sz="1600"/>
            </a:lvl9pPr>
          </a:lstStyle>
          <a:p/>
        </p:txBody>
      </p:sp>
      <p:sp>
        <p:nvSpPr>
          <p:cNvPr id="42" name="Google Shape;42;p7"/>
          <p:cNvSpPr txBox="1"/>
          <p:nvPr>
            <p:ph idx="10" type="dt"/>
          </p:nvPr>
        </p:nvSpPr>
        <p:spPr>
          <a:xfrm>
            <a:off x="457200" y="4767263"/>
            <a:ext cx="2133600" cy="2739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3" name="Google Shape;43;p7"/>
          <p:cNvSpPr txBox="1"/>
          <p:nvPr>
            <p:ph idx="11" type="ftr"/>
          </p:nvPr>
        </p:nvSpPr>
        <p:spPr>
          <a:xfrm>
            <a:off x="3124200" y="4767263"/>
            <a:ext cx="2895600" cy="2739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4" name="Google Shape;44;p7"/>
          <p:cNvSpPr txBox="1"/>
          <p:nvPr>
            <p:ph idx="12" type="sldNum"/>
          </p:nvPr>
        </p:nvSpPr>
        <p:spPr>
          <a:xfrm>
            <a:off x="6553200" y="4767263"/>
            <a:ext cx="2133600" cy="2739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5" name="Shape 45"/>
        <p:cNvGrpSpPr/>
        <p:nvPr/>
      </p:nvGrpSpPr>
      <p:grpSpPr>
        <a:xfrm>
          <a:off x="0" y="0"/>
          <a:ext cx="0" cy="0"/>
          <a:chOff x="0" y="0"/>
          <a:chExt cx="0" cy="0"/>
        </a:xfrm>
      </p:grpSpPr>
      <p:sp>
        <p:nvSpPr>
          <p:cNvPr id="46" name="Google Shape;46;p8"/>
          <p:cNvSpPr txBox="1"/>
          <p:nvPr>
            <p:ph type="title"/>
          </p:nvPr>
        </p:nvSpPr>
        <p:spPr>
          <a:xfrm>
            <a:off x="457200" y="205978"/>
            <a:ext cx="8229600" cy="8574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 name="Google Shape;47;p8"/>
          <p:cNvSpPr txBox="1"/>
          <p:nvPr>
            <p:ph idx="10" type="dt"/>
          </p:nvPr>
        </p:nvSpPr>
        <p:spPr>
          <a:xfrm>
            <a:off x="457200" y="4767263"/>
            <a:ext cx="2133600" cy="2739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8" name="Google Shape;48;p8"/>
          <p:cNvSpPr txBox="1"/>
          <p:nvPr>
            <p:ph idx="11" type="ftr"/>
          </p:nvPr>
        </p:nvSpPr>
        <p:spPr>
          <a:xfrm>
            <a:off x="3124200" y="4767263"/>
            <a:ext cx="2895600" cy="2739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9" name="Google Shape;49;p8"/>
          <p:cNvSpPr txBox="1"/>
          <p:nvPr>
            <p:ph idx="12" type="sldNum"/>
          </p:nvPr>
        </p:nvSpPr>
        <p:spPr>
          <a:xfrm>
            <a:off x="6553200" y="4767263"/>
            <a:ext cx="2133600" cy="2739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0" name="Shape 50"/>
        <p:cNvGrpSpPr/>
        <p:nvPr/>
      </p:nvGrpSpPr>
      <p:grpSpPr>
        <a:xfrm>
          <a:off x="0" y="0"/>
          <a:ext cx="0" cy="0"/>
          <a:chOff x="0" y="0"/>
          <a:chExt cx="0" cy="0"/>
        </a:xfrm>
      </p:grpSpPr>
      <p:sp>
        <p:nvSpPr>
          <p:cNvPr id="51" name="Google Shape;51;p9"/>
          <p:cNvSpPr txBox="1"/>
          <p:nvPr>
            <p:ph idx="10" type="dt"/>
          </p:nvPr>
        </p:nvSpPr>
        <p:spPr>
          <a:xfrm>
            <a:off x="457200" y="4767263"/>
            <a:ext cx="2133600" cy="2739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2" name="Google Shape;52;p9"/>
          <p:cNvSpPr txBox="1"/>
          <p:nvPr>
            <p:ph idx="11" type="ftr"/>
          </p:nvPr>
        </p:nvSpPr>
        <p:spPr>
          <a:xfrm>
            <a:off x="3124200" y="4767263"/>
            <a:ext cx="2895600" cy="2739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 name="Google Shape;53;p9"/>
          <p:cNvSpPr txBox="1"/>
          <p:nvPr>
            <p:ph idx="12" type="sldNum"/>
          </p:nvPr>
        </p:nvSpPr>
        <p:spPr>
          <a:xfrm>
            <a:off x="6553200" y="4767263"/>
            <a:ext cx="2133600" cy="2739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4" name="Shape 54"/>
        <p:cNvGrpSpPr/>
        <p:nvPr/>
      </p:nvGrpSpPr>
      <p:grpSpPr>
        <a:xfrm>
          <a:off x="0" y="0"/>
          <a:ext cx="0" cy="0"/>
          <a:chOff x="0" y="0"/>
          <a:chExt cx="0" cy="0"/>
        </a:xfrm>
      </p:grpSpPr>
      <p:sp>
        <p:nvSpPr>
          <p:cNvPr id="55" name="Google Shape;55;p10"/>
          <p:cNvSpPr txBox="1"/>
          <p:nvPr>
            <p:ph type="title"/>
          </p:nvPr>
        </p:nvSpPr>
        <p:spPr>
          <a:xfrm>
            <a:off x="457200" y="204788"/>
            <a:ext cx="3008400" cy="871500"/>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chemeClr val="dk1"/>
              </a:buClr>
              <a:buSzPts val="2000"/>
              <a:buFont typeface="Calibri"/>
              <a:buNone/>
              <a:defRPr b="1" sz="2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6" name="Google Shape;56;p10"/>
          <p:cNvSpPr txBox="1"/>
          <p:nvPr>
            <p:ph idx="1" type="body"/>
          </p:nvPr>
        </p:nvSpPr>
        <p:spPr>
          <a:xfrm>
            <a:off x="3575050" y="204788"/>
            <a:ext cx="5111700" cy="4389900"/>
          </a:xfrm>
          <a:prstGeom prst="rect">
            <a:avLst/>
          </a:prstGeom>
          <a:noFill/>
          <a:ln>
            <a:noFill/>
          </a:ln>
        </p:spPr>
        <p:txBody>
          <a:bodyPr anchorCtr="0" anchor="t" bIns="45700" lIns="91425" spcFirstLastPara="1" rIns="91425" wrap="square" tIns="45700">
            <a:normAutofit/>
          </a:bodyPr>
          <a:lstStyle>
            <a:lvl1pPr indent="-431800" lvl="0" marL="457200" algn="l">
              <a:lnSpc>
                <a:spcPct val="100000"/>
              </a:lnSpc>
              <a:spcBef>
                <a:spcPts val="640"/>
              </a:spcBef>
              <a:spcAft>
                <a:spcPts val="0"/>
              </a:spcAft>
              <a:buClr>
                <a:schemeClr val="dk1"/>
              </a:buClr>
              <a:buSzPts val="3200"/>
              <a:buChar char="•"/>
              <a:defRPr sz="3200"/>
            </a:lvl1pPr>
            <a:lvl2pPr indent="-406400" lvl="1" marL="914400" algn="l">
              <a:lnSpc>
                <a:spcPct val="100000"/>
              </a:lnSpc>
              <a:spcBef>
                <a:spcPts val="560"/>
              </a:spcBef>
              <a:spcAft>
                <a:spcPts val="0"/>
              </a:spcAft>
              <a:buClr>
                <a:schemeClr val="dk1"/>
              </a:buClr>
              <a:buSzPts val="2800"/>
              <a:buChar char="–"/>
              <a:defRPr sz="2800"/>
            </a:lvl2pPr>
            <a:lvl3pPr indent="-381000" lvl="2" marL="1371600" algn="l">
              <a:lnSpc>
                <a:spcPct val="100000"/>
              </a:lnSpc>
              <a:spcBef>
                <a:spcPts val="480"/>
              </a:spcBef>
              <a:spcAft>
                <a:spcPts val="0"/>
              </a:spcAft>
              <a:buClr>
                <a:schemeClr val="dk1"/>
              </a:buClr>
              <a:buSzPts val="2400"/>
              <a:buChar char="•"/>
              <a:defRPr sz="2400"/>
            </a:lvl3pPr>
            <a:lvl4pPr indent="-355600" lvl="3" marL="1828800" algn="l">
              <a:lnSpc>
                <a:spcPct val="100000"/>
              </a:lnSpc>
              <a:spcBef>
                <a:spcPts val="400"/>
              </a:spcBef>
              <a:spcAft>
                <a:spcPts val="0"/>
              </a:spcAft>
              <a:buClr>
                <a:schemeClr val="dk1"/>
              </a:buClr>
              <a:buSzPts val="2000"/>
              <a:buChar char="–"/>
              <a:defRPr sz="2000"/>
            </a:lvl4pPr>
            <a:lvl5pPr indent="-355600" lvl="4" marL="2286000" algn="l">
              <a:lnSpc>
                <a:spcPct val="100000"/>
              </a:lnSpc>
              <a:spcBef>
                <a:spcPts val="400"/>
              </a:spcBef>
              <a:spcAft>
                <a:spcPts val="0"/>
              </a:spcAft>
              <a:buClr>
                <a:schemeClr val="dk1"/>
              </a:buClr>
              <a:buSzPts val="2000"/>
              <a:buChar char="»"/>
              <a:defRPr sz="2000"/>
            </a:lvl5pPr>
            <a:lvl6pPr indent="-355600" lvl="5" marL="2743200" algn="l">
              <a:lnSpc>
                <a:spcPct val="100000"/>
              </a:lnSpc>
              <a:spcBef>
                <a:spcPts val="400"/>
              </a:spcBef>
              <a:spcAft>
                <a:spcPts val="0"/>
              </a:spcAft>
              <a:buClr>
                <a:schemeClr val="dk1"/>
              </a:buClr>
              <a:buSzPts val="2000"/>
              <a:buChar char="•"/>
              <a:defRPr sz="2000"/>
            </a:lvl6pPr>
            <a:lvl7pPr indent="-355600" lvl="6" marL="3200400" algn="l">
              <a:lnSpc>
                <a:spcPct val="100000"/>
              </a:lnSpc>
              <a:spcBef>
                <a:spcPts val="400"/>
              </a:spcBef>
              <a:spcAft>
                <a:spcPts val="0"/>
              </a:spcAft>
              <a:buClr>
                <a:schemeClr val="dk1"/>
              </a:buClr>
              <a:buSzPts val="2000"/>
              <a:buChar char="•"/>
              <a:defRPr sz="2000"/>
            </a:lvl7pPr>
            <a:lvl8pPr indent="-355600" lvl="7" marL="3657600" algn="l">
              <a:lnSpc>
                <a:spcPct val="100000"/>
              </a:lnSpc>
              <a:spcBef>
                <a:spcPts val="400"/>
              </a:spcBef>
              <a:spcAft>
                <a:spcPts val="0"/>
              </a:spcAft>
              <a:buClr>
                <a:schemeClr val="dk1"/>
              </a:buClr>
              <a:buSzPts val="2000"/>
              <a:buChar char="•"/>
              <a:defRPr sz="2000"/>
            </a:lvl8pPr>
            <a:lvl9pPr indent="-355600" lvl="8" marL="4114800" algn="l">
              <a:lnSpc>
                <a:spcPct val="100000"/>
              </a:lnSpc>
              <a:spcBef>
                <a:spcPts val="400"/>
              </a:spcBef>
              <a:spcAft>
                <a:spcPts val="0"/>
              </a:spcAft>
              <a:buClr>
                <a:schemeClr val="dk1"/>
              </a:buClr>
              <a:buSzPts val="2000"/>
              <a:buChar char="•"/>
              <a:defRPr sz="2000"/>
            </a:lvl9pPr>
          </a:lstStyle>
          <a:p/>
        </p:txBody>
      </p:sp>
      <p:sp>
        <p:nvSpPr>
          <p:cNvPr id="57" name="Google Shape;57;p10"/>
          <p:cNvSpPr txBox="1"/>
          <p:nvPr>
            <p:ph idx="2" type="body"/>
          </p:nvPr>
        </p:nvSpPr>
        <p:spPr>
          <a:xfrm>
            <a:off x="457200" y="1076325"/>
            <a:ext cx="3008400" cy="3518400"/>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280"/>
              </a:spcBef>
              <a:spcAft>
                <a:spcPts val="0"/>
              </a:spcAft>
              <a:buClr>
                <a:schemeClr val="dk1"/>
              </a:buClr>
              <a:buSzPts val="1400"/>
              <a:buNone/>
              <a:defRPr sz="1400"/>
            </a:lvl1pPr>
            <a:lvl2pPr indent="-228600" lvl="1" marL="914400" algn="l">
              <a:lnSpc>
                <a:spcPct val="100000"/>
              </a:lnSpc>
              <a:spcBef>
                <a:spcPts val="240"/>
              </a:spcBef>
              <a:spcAft>
                <a:spcPts val="0"/>
              </a:spcAft>
              <a:buClr>
                <a:schemeClr val="dk1"/>
              </a:buClr>
              <a:buSzPts val="1200"/>
              <a:buNone/>
              <a:defRPr sz="1200"/>
            </a:lvl2pPr>
            <a:lvl3pPr indent="-228600" lvl="2" marL="1371600" algn="l">
              <a:lnSpc>
                <a:spcPct val="100000"/>
              </a:lnSpc>
              <a:spcBef>
                <a:spcPts val="200"/>
              </a:spcBef>
              <a:spcAft>
                <a:spcPts val="0"/>
              </a:spcAft>
              <a:buClr>
                <a:schemeClr val="dk1"/>
              </a:buClr>
              <a:buSzPts val="1000"/>
              <a:buNone/>
              <a:defRPr sz="1000"/>
            </a:lvl3pPr>
            <a:lvl4pPr indent="-228600" lvl="3" marL="1828800" algn="l">
              <a:lnSpc>
                <a:spcPct val="100000"/>
              </a:lnSpc>
              <a:spcBef>
                <a:spcPts val="180"/>
              </a:spcBef>
              <a:spcAft>
                <a:spcPts val="0"/>
              </a:spcAft>
              <a:buClr>
                <a:schemeClr val="dk1"/>
              </a:buClr>
              <a:buSzPts val="900"/>
              <a:buNone/>
              <a:defRPr sz="900"/>
            </a:lvl4pPr>
            <a:lvl5pPr indent="-228600" lvl="4" marL="2286000" algn="l">
              <a:lnSpc>
                <a:spcPct val="100000"/>
              </a:lnSpc>
              <a:spcBef>
                <a:spcPts val="180"/>
              </a:spcBef>
              <a:spcAft>
                <a:spcPts val="0"/>
              </a:spcAft>
              <a:buClr>
                <a:schemeClr val="dk1"/>
              </a:buClr>
              <a:buSzPts val="900"/>
              <a:buNone/>
              <a:defRPr sz="900"/>
            </a:lvl5pPr>
            <a:lvl6pPr indent="-228600" lvl="5" marL="2743200" algn="l">
              <a:lnSpc>
                <a:spcPct val="100000"/>
              </a:lnSpc>
              <a:spcBef>
                <a:spcPts val="180"/>
              </a:spcBef>
              <a:spcAft>
                <a:spcPts val="0"/>
              </a:spcAft>
              <a:buClr>
                <a:schemeClr val="dk1"/>
              </a:buClr>
              <a:buSzPts val="900"/>
              <a:buNone/>
              <a:defRPr sz="900"/>
            </a:lvl6pPr>
            <a:lvl7pPr indent="-228600" lvl="6" marL="3200400" algn="l">
              <a:lnSpc>
                <a:spcPct val="100000"/>
              </a:lnSpc>
              <a:spcBef>
                <a:spcPts val="180"/>
              </a:spcBef>
              <a:spcAft>
                <a:spcPts val="0"/>
              </a:spcAft>
              <a:buClr>
                <a:schemeClr val="dk1"/>
              </a:buClr>
              <a:buSzPts val="900"/>
              <a:buNone/>
              <a:defRPr sz="900"/>
            </a:lvl7pPr>
            <a:lvl8pPr indent="-228600" lvl="7" marL="3657600" algn="l">
              <a:lnSpc>
                <a:spcPct val="100000"/>
              </a:lnSpc>
              <a:spcBef>
                <a:spcPts val="180"/>
              </a:spcBef>
              <a:spcAft>
                <a:spcPts val="0"/>
              </a:spcAft>
              <a:buClr>
                <a:schemeClr val="dk1"/>
              </a:buClr>
              <a:buSzPts val="900"/>
              <a:buNone/>
              <a:defRPr sz="900"/>
            </a:lvl8pPr>
            <a:lvl9pPr indent="-228600" lvl="8" marL="4114800" algn="l">
              <a:lnSpc>
                <a:spcPct val="100000"/>
              </a:lnSpc>
              <a:spcBef>
                <a:spcPts val="180"/>
              </a:spcBef>
              <a:spcAft>
                <a:spcPts val="0"/>
              </a:spcAft>
              <a:buClr>
                <a:schemeClr val="dk1"/>
              </a:buClr>
              <a:buSzPts val="900"/>
              <a:buNone/>
              <a:defRPr sz="900"/>
            </a:lvl9pPr>
          </a:lstStyle>
          <a:p/>
        </p:txBody>
      </p:sp>
      <p:sp>
        <p:nvSpPr>
          <p:cNvPr id="58" name="Google Shape;58;p10"/>
          <p:cNvSpPr txBox="1"/>
          <p:nvPr>
            <p:ph idx="10" type="dt"/>
          </p:nvPr>
        </p:nvSpPr>
        <p:spPr>
          <a:xfrm>
            <a:off x="457200" y="4767263"/>
            <a:ext cx="2133600" cy="2739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9" name="Google Shape;59;p10"/>
          <p:cNvSpPr txBox="1"/>
          <p:nvPr>
            <p:ph idx="11" type="ftr"/>
          </p:nvPr>
        </p:nvSpPr>
        <p:spPr>
          <a:xfrm>
            <a:off x="3124200" y="4767263"/>
            <a:ext cx="2895600" cy="2739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0" name="Google Shape;60;p10"/>
          <p:cNvSpPr txBox="1"/>
          <p:nvPr>
            <p:ph idx="12" type="sldNum"/>
          </p:nvPr>
        </p:nvSpPr>
        <p:spPr>
          <a:xfrm>
            <a:off x="6553200" y="4767263"/>
            <a:ext cx="2133600" cy="2739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1" name="Shape 61"/>
        <p:cNvGrpSpPr/>
        <p:nvPr/>
      </p:nvGrpSpPr>
      <p:grpSpPr>
        <a:xfrm>
          <a:off x="0" y="0"/>
          <a:ext cx="0" cy="0"/>
          <a:chOff x="0" y="0"/>
          <a:chExt cx="0" cy="0"/>
        </a:xfrm>
      </p:grpSpPr>
      <p:sp>
        <p:nvSpPr>
          <p:cNvPr id="62" name="Google Shape;62;p11"/>
          <p:cNvSpPr txBox="1"/>
          <p:nvPr>
            <p:ph type="title"/>
          </p:nvPr>
        </p:nvSpPr>
        <p:spPr>
          <a:xfrm>
            <a:off x="1792288" y="3600450"/>
            <a:ext cx="5486400" cy="425100"/>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chemeClr val="dk1"/>
              </a:buClr>
              <a:buSzPts val="2000"/>
              <a:buFont typeface="Calibri"/>
              <a:buNone/>
              <a:defRPr b="1" sz="2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3" name="Google Shape;63;p11"/>
          <p:cNvSpPr/>
          <p:nvPr>
            <p:ph idx="2" type="pic"/>
          </p:nvPr>
        </p:nvSpPr>
        <p:spPr>
          <a:xfrm>
            <a:off x="1792288" y="459581"/>
            <a:ext cx="5486400" cy="3086100"/>
          </a:xfrm>
          <a:prstGeom prst="rect">
            <a:avLst/>
          </a:prstGeom>
          <a:noFill/>
          <a:ln>
            <a:noFill/>
          </a:ln>
        </p:spPr>
      </p:sp>
      <p:sp>
        <p:nvSpPr>
          <p:cNvPr id="64" name="Google Shape;64;p11"/>
          <p:cNvSpPr txBox="1"/>
          <p:nvPr>
            <p:ph idx="1" type="body"/>
          </p:nvPr>
        </p:nvSpPr>
        <p:spPr>
          <a:xfrm>
            <a:off x="1792288" y="4025504"/>
            <a:ext cx="5486400" cy="603600"/>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280"/>
              </a:spcBef>
              <a:spcAft>
                <a:spcPts val="0"/>
              </a:spcAft>
              <a:buClr>
                <a:schemeClr val="dk1"/>
              </a:buClr>
              <a:buSzPts val="1400"/>
              <a:buNone/>
              <a:defRPr sz="1400"/>
            </a:lvl1pPr>
            <a:lvl2pPr indent="-228600" lvl="1" marL="914400" algn="l">
              <a:lnSpc>
                <a:spcPct val="100000"/>
              </a:lnSpc>
              <a:spcBef>
                <a:spcPts val="240"/>
              </a:spcBef>
              <a:spcAft>
                <a:spcPts val="0"/>
              </a:spcAft>
              <a:buClr>
                <a:schemeClr val="dk1"/>
              </a:buClr>
              <a:buSzPts val="1200"/>
              <a:buNone/>
              <a:defRPr sz="1200"/>
            </a:lvl2pPr>
            <a:lvl3pPr indent="-228600" lvl="2" marL="1371600" algn="l">
              <a:lnSpc>
                <a:spcPct val="100000"/>
              </a:lnSpc>
              <a:spcBef>
                <a:spcPts val="200"/>
              </a:spcBef>
              <a:spcAft>
                <a:spcPts val="0"/>
              </a:spcAft>
              <a:buClr>
                <a:schemeClr val="dk1"/>
              </a:buClr>
              <a:buSzPts val="1000"/>
              <a:buNone/>
              <a:defRPr sz="1000"/>
            </a:lvl3pPr>
            <a:lvl4pPr indent="-228600" lvl="3" marL="1828800" algn="l">
              <a:lnSpc>
                <a:spcPct val="100000"/>
              </a:lnSpc>
              <a:spcBef>
                <a:spcPts val="180"/>
              </a:spcBef>
              <a:spcAft>
                <a:spcPts val="0"/>
              </a:spcAft>
              <a:buClr>
                <a:schemeClr val="dk1"/>
              </a:buClr>
              <a:buSzPts val="900"/>
              <a:buNone/>
              <a:defRPr sz="900"/>
            </a:lvl4pPr>
            <a:lvl5pPr indent="-228600" lvl="4" marL="2286000" algn="l">
              <a:lnSpc>
                <a:spcPct val="100000"/>
              </a:lnSpc>
              <a:spcBef>
                <a:spcPts val="180"/>
              </a:spcBef>
              <a:spcAft>
                <a:spcPts val="0"/>
              </a:spcAft>
              <a:buClr>
                <a:schemeClr val="dk1"/>
              </a:buClr>
              <a:buSzPts val="900"/>
              <a:buNone/>
              <a:defRPr sz="900"/>
            </a:lvl5pPr>
            <a:lvl6pPr indent="-228600" lvl="5" marL="2743200" algn="l">
              <a:lnSpc>
                <a:spcPct val="100000"/>
              </a:lnSpc>
              <a:spcBef>
                <a:spcPts val="180"/>
              </a:spcBef>
              <a:spcAft>
                <a:spcPts val="0"/>
              </a:spcAft>
              <a:buClr>
                <a:schemeClr val="dk1"/>
              </a:buClr>
              <a:buSzPts val="900"/>
              <a:buNone/>
              <a:defRPr sz="900"/>
            </a:lvl6pPr>
            <a:lvl7pPr indent="-228600" lvl="6" marL="3200400" algn="l">
              <a:lnSpc>
                <a:spcPct val="100000"/>
              </a:lnSpc>
              <a:spcBef>
                <a:spcPts val="180"/>
              </a:spcBef>
              <a:spcAft>
                <a:spcPts val="0"/>
              </a:spcAft>
              <a:buClr>
                <a:schemeClr val="dk1"/>
              </a:buClr>
              <a:buSzPts val="900"/>
              <a:buNone/>
              <a:defRPr sz="900"/>
            </a:lvl7pPr>
            <a:lvl8pPr indent="-228600" lvl="7" marL="3657600" algn="l">
              <a:lnSpc>
                <a:spcPct val="100000"/>
              </a:lnSpc>
              <a:spcBef>
                <a:spcPts val="180"/>
              </a:spcBef>
              <a:spcAft>
                <a:spcPts val="0"/>
              </a:spcAft>
              <a:buClr>
                <a:schemeClr val="dk1"/>
              </a:buClr>
              <a:buSzPts val="900"/>
              <a:buNone/>
              <a:defRPr sz="900"/>
            </a:lvl8pPr>
            <a:lvl9pPr indent="-228600" lvl="8" marL="4114800" algn="l">
              <a:lnSpc>
                <a:spcPct val="100000"/>
              </a:lnSpc>
              <a:spcBef>
                <a:spcPts val="180"/>
              </a:spcBef>
              <a:spcAft>
                <a:spcPts val="0"/>
              </a:spcAft>
              <a:buClr>
                <a:schemeClr val="dk1"/>
              </a:buClr>
              <a:buSzPts val="900"/>
              <a:buNone/>
              <a:defRPr sz="900"/>
            </a:lvl9pPr>
          </a:lstStyle>
          <a:p/>
        </p:txBody>
      </p:sp>
      <p:sp>
        <p:nvSpPr>
          <p:cNvPr id="65" name="Google Shape;65;p11"/>
          <p:cNvSpPr txBox="1"/>
          <p:nvPr>
            <p:ph idx="10" type="dt"/>
          </p:nvPr>
        </p:nvSpPr>
        <p:spPr>
          <a:xfrm>
            <a:off x="457200" y="4767263"/>
            <a:ext cx="2133600" cy="2739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6" name="Google Shape;66;p11"/>
          <p:cNvSpPr txBox="1"/>
          <p:nvPr>
            <p:ph idx="11" type="ftr"/>
          </p:nvPr>
        </p:nvSpPr>
        <p:spPr>
          <a:xfrm>
            <a:off x="3124200" y="4767263"/>
            <a:ext cx="2895600" cy="2739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7" name="Google Shape;67;p11"/>
          <p:cNvSpPr txBox="1"/>
          <p:nvPr>
            <p:ph idx="12" type="sldNum"/>
          </p:nvPr>
        </p:nvSpPr>
        <p:spPr>
          <a:xfrm>
            <a:off x="6553200" y="4767263"/>
            <a:ext cx="2133600" cy="2739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8" name="Shape 68"/>
        <p:cNvGrpSpPr/>
        <p:nvPr/>
      </p:nvGrpSpPr>
      <p:grpSpPr>
        <a:xfrm>
          <a:off x="0" y="0"/>
          <a:ext cx="0" cy="0"/>
          <a:chOff x="0" y="0"/>
          <a:chExt cx="0" cy="0"/>
        </a:xfrm>
      </p:grpSpPr>
      <p:sp>
        <p:nvSpPr>
          <p:cNvPr id="69" name="Google Shape;69;p12"/>
          <p:cNvSpPr txBox="1"/>
          <p:nvPr>
            <p:ph type="title"/>
          </p:nvPr>
        </p:nvSpPr>
        <p:spPr>
          <a:xfrm>
            <a:off x="457200" y="205978"/>
            <a:ext cx="8229600" cy="8574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0" name="Google Shape;70;p12"/>
          <p:cNvSpPr txBox="1"/>
          <p:nvPr>
            <p:ph idx="1" type="body"/>
          </p:nvPr>
        </p:nvSpPr>
        <p:spPr>
          <a:xfrm rot="5400000">
            <a:off x="2874749" y="-1217400"/>
            <a:ext cx="3394500" cy="8229600"/>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71" name="Google Shape;71;p12"/>
          <p:cNvSpPr txBox="1"/>
          <p:nvPr>
            <p:ph idx="10" type="dt"/>
          </p:nvPr>
        </p:nvSpPr>
        <p:spPr>
          <a:xfrm>
            <a:off x="457200" y="4767263"/>
            <a:ext cx="2133600" cy="2739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2" name="Google Shape;72;p12"/>
          <p:cNvSpPr txBox="1"/>
          <p:nvPr>
            <p:ph idx="11" type="ftr"/>
          </p:nvPr>
        </p:nvSpPr>
        <p:spPr>
          <a:xfrm>
            <a:off x="3124200" y="4767263"/>
            <a:ext cx="2895600" cy="2739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3" name="Google Shape;73;p12"/>
          <p:cNvSpPr txBox="1"/>
          <p:nvPr>
            <p:ph idx="12" type="sldNum"/>
          </p:nvPr>
        </p:nvSpPr>
        <p:spPr>
          <a:xfrm>
            <a:off x="6553200" y="4767263"/>
            <a:ext cx="2133600" cy="2739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13"/>
          <p:cNvSpPr txBox="1"/>
          <p:nvPr>
            <p:ph type="title"/>
          </p:nvPr>
        </p:nvSpPr>
        <p:spPr>
          <a:xfrm rot="5400000">
            <a:off x="5463749" y="1371628"/>
            <a:ext cx="4388700" cy="20574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6" name="Google Shape;76;p13"/>
          <p:cNvSpPr txBox="1"/>
          <p:nvPr>
            <p:ph idx="1" type="body"/>
          </p:nvPr>
        </p:nvSpPr>
        <p:spPr>
          <a:xfrm rot="5400000">
            <a:off x="1272750" y="-609571"/>
            <a:ext cx="4388700" cy="6019800"/>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77" name="Google Shape;77;p13"/>
          <p:cNvSpPr txBox="1"/>
          <p:nvPr>
            <p:ph idx="10" type="dt"/>
          </p:nvPr>
        </p:nvSpPr>
        <p:spPr>
          <a:xfrm>
            <a:off x="457200" y="4767263"/>
            <a:ext cx="2133600" cy="2739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8" name="Google Shape;78;p13"/>
          <p:cNvSpPr txBox="1"/>
          <p:nvPr>
            <p:ph idx="11" type="ftr"/>
          </p:nvPr>
        </p:nvSpPr>
        <p:spPr>
          <a:xfrm>
            <a:off x="3124200" y="4767263"/>
            <a:ext cx="2895600" cy="2739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9" name="Google Shape;79;p13"/>
          <p:cNvSpPr txBox="1"/>
          <p:nvPr>
            <p:ph idx="12" type="sldNum"/>
          </p:nvPr>
        </p:nvSpPr>
        <p:spPr>
          <a:xfrm>
            <a:off x="6553200" y="4767263"/>
            <a:ext cx="2133600" cy="2739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2"/>
          <p:cNvSpPr txBox="1"/>
          <p:nvPr>
            <p:ph type="title"/>
          </p:nvPr>
        </p:nvSpPr>
        <p:spPr>
          <a:xfrm>
            <a:off x="457200" y="205978"/>
            <a:ext cx="8229600" cy="857400"/>
          </a:xfrm>
          <a:prstGeom prst="rect">
            <a:avLst/>
          </a:prstGeom>
          <a:noFill/>
          <a:ln>
            <a:noFill/>
          </a:ln>
        </p:spPr>
        <p:txBody>
          <a:bodyPr anchorCtr="0" anchor="ctr" bIns="45700" lIns="91425" spcFirstLastPara="1" rIns="91425" wrap="square" tIns="45700">
            <a:normAutofit/>
          </a:bodyPr>
          <a:lstStyle>
            <a:lvl1pPr lvl="0" marR="0" rtl="0" algn="ctr">
              <a:lnSpc>
                <a:spcPct val="10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7" name="Google Shape;7;p2"/>
          <p:cNvSpPr txBox="1"/>
          <p:nvPr>
            <p:ph idx="1" type="body"/>
          </p:nvPr>
        </p:nvSpPr>
        <p:spPr>
          <a:xfrm>
            <a:off x="457200" y="1200150"/>
            <a:ext cx="8229600" cy="3394500"/>
          </a:xfrm>
          <a:prstGeom prst="rect">
            <a:avLst/>
          </a:prstGeom>
          <a:noFill/>
          <a:ln>
            <a:noFill/>
          </a:ln>
        </p:spPr>
        <p:txBody>
          <a:bodyPr anchorCtr="0" anchor="t" bIns="45700" lIns="91425" spcFirstLastPara="1" rIns="91425" wrap="square" tIns="45700">
            <a:normAutofit/>
          </a:bodyPr>
          <a:lstStyle>
            <a:lvl1pPr indent="-431800" lvl="0" marL="457200" marR="0" rtl="0" algn="l">
              <a:lnSpc>
                <a:spcPct val="100000"/>
              </a:lnSpc>
              <a:spcBef>
                <a:spcPts val="640"/>
              </a:spcBef>
              <a:spcAft>
                <a:spcPts val="0"/>
              </a:spcAft>
              <a:buClr>
                <a:schemeClr val="dk1"/>
              </a:buClr>
              <a:buSzPts val="3200"/>
              <a:buFont typeface="Arial"/>
              <a:buChar char="•"/>
              <a:defRPr b="0" i="0" sz="3200" u="none" cap="none" strike="noStrike">
                <a:solidFill>
                  <a:schemeClr val="dk1"/>
                </a:solidFill>
                <a:latin typeface="Calibri"/>
                <a:ea typeface="Calibri"/>
                <a:cs typeface="Calibri"/>
                <a:sym typeface="Calibri"/>
              </a:defRPr>
            </a:lvl1pPr>
            <a:lvl2pPr indent="-406400" lvl="1" marL="914400" marR="0" rtl="0" algn="l">
              <a:lnSpc>
                <a:spcPct val="100000"/>
              </a:lnSpc>
              <a:spcBef>
                <a:spcPts val="56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2pPr>
            <a:lvl3pPr indent="-381000" lvl="2" marL="1371600" marR="0" rtl="0" algn="l">
              <a:lnSpc>
                <a:spcPct val="100000"/>
              </a:lnSpc>
              <a:spcBef>
                <a:spcPts val="48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3pPr>
            <a:lvl4pPr indent="-355600" lvl="3" marL="1828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
        <p:nvSpPr>
          <p:cNvPr id="8" name="Google Shape;8;p2"/>
          <p:cNvSpPr txBox="1"/>
          <p:nvPr>
            <p:ph idx="10" type="dt"/>
          </p:nvPr>
        </p:nvSpPr>
        <p:spPr>
          <a:xfrm>
            <a:off x="457200" y="4767263"/>
            <a:ext cx="2133600" cy="273900"/>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9" name="Google Shape;9;p2"/>
          <p:cNvSpPr txBox="1"/>
          <p:nvPr>
            <p:ph idx="11" type="ftr"/>
          </p:nvPr>
        </p:nvSpPr>
        <p:spPr>
          <a:xfrm>
            <a:off x="3124200" y="4767263"/>
            <a:ext cx="2895600" cy="273900"/>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0" name="Google Shape;10;p2"/>
          <p:cNvSpPr txBox="1"/>
          <p:nvPr>
            <p:ph idx="12" type="sldNum"/>
          </p:nvPr>
        </p:nvSpPr>
        <p:spPr>
          <a:xfrm>
            <a:off x="6553200" y="4767263"/>
            <a:ext cx="2133600" cy="2739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1" Type="http://schemas.openxmlformats.org/officeDocument/2006/relationships/image" Target="../media/image9.png"/><Relationship Id="rId10" Type="http://schemas.openxmlformats.org/officeDocument/2006/relationships/image" Target="../media/image4.png"/><Relationship Id="rId13" Type="http://schemas.openxmlformats.org/officeDocument/2006/relationships/image" Target="../media/image11.png"/><Relationship Id="rId12" Type="http://schemas.openxmlformats.org/officeDocument/2006/relationships/image" Target="../media/image10.png"/><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3.png"/><Relationship Id="rId4" Type="http://schemas.openxmlformats.org/officeDocument/2006/relationships/image" Target="../media/image7.jpg"/><Relationship Id="rId9" Type="http://schemas.openxmlformats.org/officeDocument/2006/relationships/image" Target="../media/image8.png"/><Relationship Id="rId5" Type="http://schemas.openxmlformats.org/officeDocument/2006/relationships/image" Target="../media/image6.png"/><Relationship Id="rId6" Type="http://schemas.openxmlformats.org/officeDocument/2006/relationships/image" Target="../media/image1.png"/><Relationship Id="rId7" Type="http://schemas.openxmlformats.org/officeDocument/2006/relationships/image" Target="../media/image2.png"/><Relationship Id="rId8"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sp>
        <p:nvSpPr>
          <p:cNvPr id="84" name="Google Shape;84;g1efd1bf967a_0_0"/>
          <p:cNvSpPr txBox="1"/>
          <p:nvPr/>
        </p:nvSpPr>
        <p:spPr>
          <a:xfrm>
            <a:off x="2144700" y="-1150"/>
            <a:ext cx="6999300" cy="9927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chemeClr val="dk1"/>
              </a:buClr>
              <a:buSzPts val="3968"/>
              <a:buFont typeface="Arial"/>
              <a:buNone/>
            </a:pPr>
            <a:r>
              <a:rPr b="1" i="0" lang="en-US" sz="1050" u="none" cap="none" strike="noStrike">
                <a:solidFill>
                  <a:schemeClr val="dk1"/>
                </a:solidFill>
                <a:latin typeface="Arial"/>
                <a:ea typeface="Arial"/>
                <a:cs typeface="Arial"/>
                <a:sym typeface="Arial"/>
              </a:rPr>
              <a:t>Designing a LANCET-Based Proximity-Dependent Ligation Assay to Diagnose </a:t>
            </a:r>
            <a:r>
              <a:rPr b="1" i="1" lang="en-US" sz="1050" u="none" cap="none" strike="noStrike">
                <a:solidFill>
                  <a:schemeClr val="dk1"/>
                </a:solidFill>
                <a:latin typeface="Arial"/>
                <a:ea typeface="Arial"/>
                <a:cs typeface="Arial"/>
                <a:sym typeface="Arial"/>
              </a:rPr>
              <a:t>Burkholderia pseudomallei</a:t>
            </a:r>
            <a:r>
              <a:rPr b="1" i="0" lang="en-US" sz="1050" u="none" cap="none" strike="noStrike">
                <a:solidFill>
                  <a:schemeClr val="dk1"/>
                </a:solidFill>
                <a:latin typeface="Arial"/>
                <a:ea typeface="Arial"/>
                <a:cs typeface="Arial"/>
                <a:sym typeface="Arial"/>
              </a:rPr>
              <a:t>-Derived Melioidosis </a:t>
            </a:r>
            <a:endParaRPr b="1" i="0" sz="1050" u="none" cap="none" strike="noStrike">
              <a:solidFill>
                <a:schemeClr val="dk1"/>
              </a:solidFill>
              <a:latin typeface="Arial"/>
              <a:ea typeface="Arial"/>
              <a:cs typeface="Arial"/>
              <a:sym typeface="Arial"/>
            </a:endParaRPr>
          </a:p>
          <a:p>
            <a:pPr indent="0" lvl="0" marL="0" marR="0" rtl="0" algn="ctr">
              <a:lnSpc>
                <a:spcPct val="100000"/>
              </a:lnSpc>
              <a:spcBef>
                <a:spcPts val="0"/>
              </a:spcBef>
              <a:spcAft>
                <a:spcPts val="0"/>
              </a:spcAft>
              <a:buClr>
                <a:schemeClr val="dk1"/>
              </a:buClr>
              <a:buSzPts val="3712"/>
              <a:buFont typeface="Arial"/>
              <a:buNone/>
            </a:pPr>
            <a:r>
              <a:rPr b="0" i="0" lang="en-US" sz="1050" u="none" cap="none" strike="noStrike">
                <a:solidFill>
                  <a:schemeClr val="dk1"/>
                </a:solidFill>
                <a:latin typeface="Arial"/>
                <a:ea typeface="Arial"/>
                <a:cs typeface="Arial"/>
                <a:sym typeface="Arial"/>
              </a:rPr>
              <a:t>Saesha Abraham, Arpitha Bepeta, Tejaswi Bhimini, Sujaal Gelle, Feier (Grace) Han, Alisha Jyotiprakash, Rachita Kawale, Sruti Lekkala, Navya Neelam, Catherine Sharer, Nick Godzik (Massachusetts Institute of Technology)</a:t>
            </a:r>
            <a:endParaRPr b="0" i="0" sz="1050" u="none" cap="none" strike="noStrike">
              <a:solidFill>
                <a:schemeClr val="dk1"/>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500"/>
              <a:buFont typeface="Arial"/>
              <a:buNone/>
            </a:pPr>
            <a:r>
              <a:rPr b="0" i="0" lang="en-US" sz="1050" u="none" cap="none" strike="noStrike">
                <a:solidFill>
                  <a:schemeClr val="dk1"/>
                </a:solidFill>
                <a:latin typeface="Arial"/>
                <a:ea typeface="Arial"/>
                <a:cs typeface="Arial"/>
                <a:sym typeface="Arial"/>
              </a:rPr>
              <a:t>Lambert High School, Suwanee, Georgia, United States of America</a:t>
            </a:r>
            <a:endParaRPr b="0" i="0" sz="1050" u="none" cap="none" strike="noStrike">
              <a:solidFill>
                <a:schemeClr val="dk1"/>
              </a:solidFill>
              <a:latin typeface="Arial"/>
              <a:ea typeface="Arial"/>
              <a:cs typeface="Arial"/>
              <a:sym typeface="Arial"/>
            </a:endParaRPr>
          </a:p>
        </p:txBody>
      </p:sp>
      <p:pic>
        <p:nvPicPr>
          <p:cNvPr id="85" name="Google Shape;85;g1efd1bf967a_0_0"/>
          <p:cNvPicPr preferRelativeResize="0"/>
          <p:nvPr/>
        </p:nvPicPr>
        <p:blipFill rotWithShape="1">
          <a:blip r:embed="rId3">
            <a:alphaModFix/>
          </a:blip>
          <a:srcRect b="0" l="0" r="0" t="0"/>
          <a:stretch/>
        </p:blipFill>
        <p:spPr>
          <a:xfrm>
            <a:off x="340600" y="240226"/>
            <a:ext cx="1475100" cy="509952"/>
          </a:xfrm>
          <a:prstGeom prst="rect">
            <a:avLst/>
          </a:prstGeom>
          <a:noFill/>
          <a:ln>
            <a:noFill/>
          </a:ln>
        </p:spPr>
      </p:pic>
      <p:pic>
        <p:nvPicPr>
          <p:cNvPr id="86" name="Google Shape;86;g1efd1bf967a_0_0"/>
          <p:cNvPicPr preferRelativeResize="0"/>
          <p:nvPr/>
        </p:nvPicPr>
        <p:blipFill rotWithShape="1">
          <a:blip r:embed="rId4">
            <a:alphaModFix/>
          </a:blip>
          <a:srcRect b="21911" l="9561" r="11287" t="13886"/>
          <a:stretch/>
        </p:blipFill>
        <p:spPr>
          <a:xfrm>
            <a:off x="474250" y="4626575"/>
            <a:ext cx="1082950" cy="444224"/>
          </a:xfrm>
          <a:prstGeom prst="rect">
            <a:avLst/>
          </a:prstGeom>
          <a:noFill/>
          <a:ln>
            <a:noFill/>
          </a:ln>
        </p:spPr>
      </p:pic>
      <p:pic>
        <p:nvPicPr>
          <p:cNvPr id="87" name="Google Shape;87;g1efd1bf967a_0_0"/>
          <p:cNvPicPr preferRelativeResize="0"/>
          <p:nvPr/>
        </p:nvPicPr>
        <p:blipFill rotWithShape="1">
          <a:blip r:embed="rId5">
            <a:alphaModFix/>
          </a:blip>
          <a:srcRect b="0" l="0" r="0" t="0"/>
          <a:stretch/>
        </p:blipFill>
        <p:spPr>
          <a:xfrm>
            <a:off x="4985824" y="4703706"/>
            <a:ext cx="761382" cy="300242"/>
          </a:xfrm>
          <a:prstGeom prst="rect">
            <a:avLst/>
          </a:prstGeom>
          <a:noFill/>
          <a:ln>
            <a:noFill/>
          </a:ln>
        </p:spPr>
      </p:pic>
      <p:pic>
        <p:nvPicPr>
          <p:cNvPr id="88" name="Google Shape;88;g1efd1bf967a_0_0"/>
          <p:cNvPicPr preferRelativeResize="0"/>
          <p:nvPr/>
        </p:nvPicPr>
        <p:blipFill rotWithShape="1">
          <a:blip r:embed="rId6">
            <a:alphaModFix/>
          </a:blip>
          <a:srcRect b="0" l="0" r="0" t="0"/>
          <a:stretch/>
        </p:blipFill>
        <p:spPr>
          <a:xfrm>
            <a:off x="1850340" y="4727428"/>
            <a:ext cx="1337699" cy="325538"/>
          </a:xfrm>
          <a:prstGeom prst="rect">
            <a:avLst/>
          </a:prstGeom>
          <a:noFill/>
          <a:ln>
            <a:noFill/>
          </a:ln>
        </p:spPr>
      </p:pic>
      <p:pic>
        <p:nvPicPr>
          <p:cNvPr id="89" name="Google Shape;89;g1efd1bf967a_0_0"/>
          <p:cNvPicPr preferRelativeResize="0"/>
          <p:nvPr/>
        </p:nvPicPr>
        <p:blipFill rotWithShape="1">
          <a:blip r:embed="rId7">
            <a:alphaModFix/>
          </a:blip>
          <a:srcRect b="0" l="0" r="0" t="0"/>
          <a:stretch/>
        </p:blipFill>
        <p:spPr>
          <a:xfrm>
            <a:off x="6481374" y="4685759"/>
            <a:ext cx="333567" cy="334731"/>
          </a:xfrm>
          <a:prstGeom prst="rect">
            <a:avLst/>
          </a:prstGeom>
          <a:noFill/>
          <a:ln>
            <a:noFill/>
          </a:ln>
        </p:spPr>
      </p:pic>
      <p:pic>
        <p:nvPicPr>
          <p:cNvPr id="90" name="Google Shape;90;g1efd1bf967a_0_0"/>
          <p:cNvPicPr preferRelativeResize="0"/>
          <p:nvPr/>
        </p:nvPicPr>
        <p:blipFill rotWithShape="1">
          <a:blip r:embed="rId8">
            <a:alphaModFix/>
          </a:blip>
          <a:srcRect b="0" l="0" r="0" t="0"/>
          <a:stretch/>
        </p:blipFill>
        <p:spPr>
          <a:xfrm>
            <a:off x="7456714" y="4685757"/>
            <a:ext cx="1003244" cy="336137"/>
          </a:xfrm>
          <a:prstGeom prst="rect">
            <a:avLst/>
          </a:prstGeom>
          <a:noFill/>
          <a:ln>
            <a:noFill/>
          </a:ln>
        </p:spPr>
      </p:pic>
      <p:pic>
        <p:nvPicPr>
          <p:cNvPr id="91" name="Google Shape;91;g1efd1bf967a_0_0"/>
          <p:cNvPicPr preferRelativeResize="0"/>
          <p:nvPr/>
        </p:nvPicPr>
        <p:blipFill rotWithShape="1">
          <a:blip r:embed="rId9">
            <a:alphaModFix/>
          </a:blip>
          <a:srcRect b="0" l="0" r="0" t="0"/>
          <a:stretch/>
        </p:blipFill>
        <p:spPr>
          <a:xfrm>
            <a:off x="3416074" y="4693303"/>
            <a:ext cx="1082962" cy="321035"/>
          </a:xfrm>
          <a:prstGeom prst="rect">
            <a:avLst/>
          </a:prstGeom>
          <a:noFill/>
          <a:ln>
            <a:noFill/>
          </a:ln>
        </p:spPr>
      </p:pic>
      <p:sp>
        <p:nvSpPr>
          <p:cNvPr id="92" name="Google Shape;92;g1efd1bf967a_0_0"/>
          <p:cNvSpPr txBox="1"/>
          <p:nvPr/>
        </p:nvSpPr>
        <p:spPr>
          <a:xfrm>
            <a:off x="134700" y="965072"/>
            <a:ext cx="4853100" cy="2039400"/>
          </a:xfrm>
          <a:prstGeom prst="rect">
            <a:avLst/>
          </a:prstGeom>
          <a:noFill/>
          <a:ln>
            <a:noFill/>
          </a:ln>
        </p:spPr>
        <p:txBody>
          <a:bodyPr anchorCtr="0" anchor="t" bIns="45700" lIns="91425" spcFirstLastPara="1" rIns="91425" wrap="square" tIns="45700">
            <a:spAutoFit/>
          </a:bodyPr>
          <a:lstStyle/>
          <a:p>
            <a:pPr indent="-276225" lvl="0" marL="342900" marR="0" rtl="0" algn="l">
              <a:lnSpc>
                <a:spcPct val="100000"/>
              </a:lnSpc>
              <a:spcBef>
                <a:spcPts val="0"/>
              </a:spcBef>
              <a:spcAft>
                <a:spcPts val="0"/>
              </a:spcAft>
              <a:buClr>
                <a:schemeClr val="dk1"/>
              </a:buClr>
              <a:buSzPts val="1150"/>
              <a:buFont typeface="Arial"/>
              <a:buChar char="•"/>
            </a:pPr>
            <a:r>
              <a:rPr b="0" i="0" lang="en-US" sz="1150" u="none" cap="none" strike="noStrike">
                <a:solidFill>
                  <a:schemeClr val="dk1"/>
                </a:solidFill>
                <a:latin typeface="Calibri"/>
                <a:ea typeface="Calibri"/>
                <a:cs typeface="Calibri"/>
                <a:sym typeface="Calibri"/>
              </a:rPr>
              <a:t>To use modified DNA aptamers to bind to the surface protein BipD to ultimately diagnose/ indicate the presence of the the disease Melioidosis.</a:t>
            </a:r>
            <a:endParaRPr b="0" i="0" sz="1150" u="none" cap="none" strike="noStrike">
              <a:solidFill>
                <a:srgbClr val="000000"/>
              </a:solidFill>
              <a:latin typeface="Arial"/>
              <a:ea typeface="Arial"/>
              <a:cs typeface="Arial"/>
              <a:sym typeface="Arial"/>
            </a:endParaRPr>
          </a:p>
          <a:p>
            <a:pPr indent="-276225" lvl="0" marL="342900" marR="0" rtl="0" algn="l">
              <a:lnSpc>
                <a:spcPct val="100000"/>
              </a:lnSpc>
              <a:spcBef>
                <a:spcPts val="0"/>
              </a:spcBef>
              <a:spcAft>
                <a:spcPts val="0"/>
              </a:spcAft>
              <a:buClr>
                <a:schemeClr val="dk1"/>
              </a:buClr>
              <a:buSzPts val="1150"/>
              <a:buFont typeface="Arial"/>
              <a:buChar char="•"/>
            </a:pPr>
            <a:r>
              <a:rPr b="0" i="0" lang="en-US" sz="1150" u="none" cap="none" strike="noStrike">
                <a:solidFill>
                  <a:schemeClr val="dk1"/>
                </a:solidFill>
                <a:latin typeface="Calibri"/>
                <a:ea typeface="Calibri"/>
                <a:cs typeface="Calibri"/>
                <a:sym typeface="Calibri"/>
              </a:rPr>
              <a:t>We plan to use the framework from LANCET to utilize the surface protein BipD, along with two ssDNA aptamers to create an amplifiable molecular signal that can be effectively detected in early stages of the disease.</a:t>
            </a:r>
            <a:endParaRPr b="0" i="0" sz="1150" u="none" cap="none" strike="noStrike">
              <a:solidFill>
                <a:srgbClr val="000000"/>
              </a:solidFill>
              <a:latin typeface="Arial"/>
              <a:ea typeface="Arial"/>
              <a:cs typeface="Arial"/>
              <a:sym typeface="Arial"/>
            </a:endParaRPr>
          </a:p>
          <a:p>
            <a:pPr indent="-276225" lvl="0" marL="342900" marR="0" rtl="0" algn="l">
              <a:lnSpc>
                <a:spcPct val="100000"/>
              </a:lnSpc>
              <a:spcBef>
                <a:spcPts val="0"/>
              </a:spcBef>
              <a:spcAft>
                <a:spcPts val="0"/>
              </a:spcAft>
              <a:buClr>
                <a:schemeClr val="dk1"/>
              </a:buClr>
              <a:buSzPts val="1150"/>
              <a:buFont typeface="Arial"/>
              <a:buChar char="•"/>
            </a:pPr>
            <a:r>
              <a:rPr b="0" i="0" lang="en-US" sz="1150" u="none" cap="none" strike="noStrike">
                <a:solidFill>
                  <a:schemeClr val="dk1"/>
                </a:solidFill>
                <a:latin typeface="Calibri"/>
                <a:ea typeface="Calibri"/>
                <a:cs typeface="Calibri"/>
                <a:sym typeface="Calibri"/>
              </a:rPr>
              <a:t>Some limitations are the fact that the tests that we have conducted may not be viable since the confidence intervals on the tests are so low.</a:t>
            </a:r>
            <a:endParaRPr b="0" i="0" sz="1150" u="none" cap="none" strike="noStrike">
              <a:solidFill>
                <a:schemeClr val="dk1"/>
              </a:solidFill>
              <a:latin typeface="Calibri"/>
              <a:ea typeface="Calibri"/>
              <a:cs typeface="Calibri"/>
              <a:sym typeface="Calibri"/>
            </a:endParaRPr>
          </a:p>
          <a:p>
            <a:pPr indent="-276225" lvl="0" marL="342900" marR="0" rtl="0" algn="l">
              <a:lnSpc>
                <a:spcPct val="100000"/>
              </a:lnSpc>
              <a:spcBef>
                <a:spcPts val="0"/>
              </a:spcBef>
              <a:spcAft>
                <a:spcPts val="0"/>
              </a:spcAft>
              <a:buClr>
                <a:schemeClr val="dk1"/>
              </a:buClr>
              <a:buSzPts val="1150"/>
              <a:buFont typeface="Calibri"/>
              <a:buChar char="•"/>
            </a:pPr>
            <a:r>
              <a:rPr b="0" i="0" lang="en-US" sz="1150" u="none" cap="none" strike="noStrike">
                <a:solidFill>
                  <a:schemeClr val="dk1"/>
                </a:solidFill>
                <a:latin typeface="Calibri"/>
                <a:ea typeface="Calibri"/>
                <a:cs typeface="Calibri"/>
                <a:sym typeface="Calibri"/>
              </a:rPr>
              <a:t>With the tests of different ssDNA aptamers to BipD for targeted interference there is no major conclusion. With the basic sum up of the digital tests being that the aptamer and protein ratios will be inaccurate.</a:t>
            </a:r>
            <a:endParaRPr b="0" i="0" sz="1150" u="none" cap="none" strike="noStrike">
              <a:solidFill>
                <a:schemeClr val="dk1"/>
              </a:solidFill>
              <a:latin typeface="Calibri"/>
              <a:ea typeface="Calibri"/>
              <a:cs typeface="Calibri"/>
              <a:sym typeface="Calibri"/>
            </a:endParaRPr>
          </a:p>
        </p:txBody>
      </p:sp>
      <p:pic>
        <p:nvPicPr>
          <p:cNvPr id="93" name="Google Shape;93;g1efd1bf967a_0_0" title="Screenshot 2026-02-20 at 12.15.22 AM.png"/>
          <p:cNvPicPr preferRelativeResize="0"/>
          <p:nvPr/>
        </p:nvPicPr>
        <p:blipFill rotWithShape="1">
          <a:blip r:embed="rId10">
            <a:alphaModFix/>
          </a:blip>
          <a:srcRect b="0" l="0" r="0" t="0"/>
          <a:stretch/>
        </p:blipFill>
        <p:spPr>
          <a:xfrm>
            <a:off x="3564713" y="3001975"/>
            <a:ext cx="1543425" cy="1326000"/>
          </a:xfrm>
          <a:prstGeom prst="rect">
            <a:avLst/>
          </a:prstGeom>
          <a:noFill/>
          <a:ln cap="flat" cmpd="sng" w="9525">
            <a:solidFill>
              <a:srgbClr val="595959"/>
            </a:solidFill>
            <a:prstDash val="solid"/>
            <a:round/>
            <a:headEnd len="sm" w="sm" type="none"/>
            <a:tailEnd len="sm" w="sm" type="none"/>
          </a:ln>
        </p:spPr>
      </p:pic>
      <p:pic>
        <p:nvPicPr>
          <p:cNvPr id="94" name="Google Shape;94;g1efd1bf967a_0_0"/>
          <p:cNvPicPr preferRelativeResize="0"/>
          <p:nvPr/>
        </p:nvPicPr>
        <p:blipFill rotWithShape="1">
          <a:blip r:embed="rId11">
            <a:alphaModFix/>
          </a:blip>
          <a:srcRect b="0" l="28210" r="18034" t="0"/>
          <a:stretch/>
        </p:blipFill>
        <p:spPr>
          <a:xfrm>
            <a:off x="5408588" y="2401187"/>
            <a:ext cx="1734725" cy="1326000"/>
          </a:xfrm>
          <a:prstGeom prst="rect">
            <a:avLst/>
          </a:prstGeom>
          <a:noFill/>
          <a:ln cap="flat" cmpd="sng" w="9525">
            <a:solidFill>
              <a:srgbClr val="000000"/>
            </a:solidFill>
            <a:prstDash val="solid"/>
            <a:round/>
            <a:headEnd len="sm" w="sm" type="none"/>
            <a:tailEnd len="sm" w="sm" type="none"/>
          </a:ln>
        </p:spPr>
      </p:pic>
      <p:pic>
        <p:nvPicPr>
          <p:cNvPr id="95" name="Google Shape;95;g1efd1bf967a_0_0"/>
          <p:cNvPicPr preferRelativeResize="0"/>
          <p:nvPr/>
        </p:nvPicPr>
        <p:blipFill rotWithShape="1">
          <a:blip r:embed="rId12">
            <a:alphaModFix/>
          </a:blip>
          <a:srcRect b="0" l="0" r="0" t="0"/>
          <a:stretch/>
        </p:blipFill>
        <p:spPr>
          <a:xfrm>
            <a:off x="7533528" y="2379326"/>
            <a:ext cx="1543425" cy="1369699"/>
          </a:xfrm>
          <a:prstGeom prst="rect">
            <a:avLst/>
          </a:prstGeom>
          <a:noFill/>
          <a:ln cap="flat" cmpd="sng" w="9525">
            <a:solidFill>
              <a:srgbClr val="000000"/>
            </a:solidFill>
            <a:prstDash val="solid"/>
            <a:round/>
            <a:headEnd len="sm" w="sm" type="none"/>
            <a:tailEnd len="sm" w="sm" type="none"/>
          </a:ln>
        </p:spPr>
      </p:pic>
      <p:sp>
        <p:nvSpPr>
          <p:cNvPr id="96" name="Google Shape;96;g1efd1bf967a_0_0"/>
          <p:cNvSpPr txBox="1"/>
          <p:nvPr/>
        </p:nvSpPr>
        <p:spPr>
          <a:xfrm>
            <a:off x="5263500" y="1156650"/>
            <a:ext cx="3880500" cy="16998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Arial"/>
              <a:buNone/>
            </a:pPr>
            <a:r>
              <a:rPr b="0" i="0" lang="en-US" sz="1400" u="none" cap="none" strike="noStrike">
                <a:solidFill>
                  <a:schemeClr val="dk1"/>
                </a:solidFill>
                <a:latin typeface="Calibri"/>
                <a:ea typeface="Calibri"/>
                <a:cs typeface="Calibri"/>
                <a:sym typeface="Calibri"/>
              </a:rPr>
              <a:t>The DNA-based set up used to turn BipD binding into signals. It works by having two aptamers bind BipD, which brings their DNA strands together so it can be joined and detected by the CRISPR detection step.</a:t>
            </a:r>
            <a:endParaRPr b="0" i="0" sz="1400" u="none" cap="none" strike="noStrike">
              <a:solidFill>
                <a:schemeClr val="dk1"/>
              </a:solidFill>
              <a:latin typeface="Calibri"/>
              <a:ea typeface="Calibri"/>
              <a:cs typeface="Calibri"/>
              <a:sym typeface="Calibri"/>
            </a:endParaRPr>
          </a:p>
        </p:txBody>
      </p:sp>
      <p:sp>
        <p:nvSpPr>
          <p:cNvPr id="97" name="Google Shape;97;g1efd1bf967a_0_0"/>
          <p:cNvSpPr txBox="1"/>
          <p:nvPr/>
        </p:nvSpPr>
        <p:spPr>
          <a:xfrm>
            <a:off x="3416065" y="4327974"/>
            <a:ext cx="2697900" cy="8940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200"/>
              <a:buFont typeface="Arial"/>
              <a:buNone/>
            </a:pPr>
            <a:r>
              <a:rPr b="0" i="0" lang="en-US" sz="1200" u="none" cap="none" strike="noStrike">
                <a:solidFill>
                  <a:srgbClr val="595959"/>
                </a:solidFill>
                <a:latin typeface="Calibri"/>
                <a:ea typeface="Calibri"/>
                <a:cs typeface="Calibri"/>
                <a:sym typeface="Calibri"/>
              </a:rPr>
              <a:t>Fig. 2. AptBipD13 x BipD.</a:t>
            </a:r>
            <a:endParaRPr b="0" i="0" sz="1200" u="none" cap="none" strike="noStrike">
              <a:solidFill>
                <a:srgbClr val="595959"/>
              </a:solidFill>
              <a:latin typeface="Calibri"/>
              <a:ea typeface="Calibri"/>
              <a:cs typeface="Calibri"/>
              <a:sym typeface="Calibri"/>
            </a:endParaRPr>
          </a:p>
        </p:txBody>
      </p:sp>
      <p:sp>
        <p:nvSpPr>
          <p:cNvPr id="98" name="Google Shape;98;g1efd1bf967a_0_0"/>
          <p:cNvSpPr txBox="1"/>
          <p:nvPr/>
        </p:nvSpPr>
        <p:spPr>
          <a:xfrm>
            <a:off x="5155194" y="3678304"/>
            <a:ext cx="3988800" cy="8940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200"/>
              <a:buFont typeface="Arial"/>
              <a:buNone/>
            </a:pPr>
            <a:r>
              <a:rPr b="0" i="0" lang="en-US" sz="1200" u="none" cap="none" strike="noStrike">
                <a:solidFill>
                  <a:srgbClr val="595959"/>
                </a:solidFill>
                <a:latin typeface="Calibri"/>
                <a:ea typeface="Calibri"/>
                <a:cs typeface="Calibri"/>
                <a:sym typeface="Calibri"/>
              </a:rPr>
              <a:t>Fig. 3. AptBipD13 x BipD x AptBipD1.</a:t>
            </a:r>
            <a:endParaRPr b="0" i="0" sz="1200" u="none" cap="none" strike="noStrike">
              <a:solidFill>
                <a:srgbClr val="595959"/>
              </a:solidFill>
              <a:latin typeface="Calibri"/>
              <a:ea typeface="Calibri"/>
              <a:cs typeface="Calibri"/>
              <a:sym typeface="Calibri"/>
            </a:endParaRPr>
          </a:p>
        </p:txBody>
      </p:sp>
      <p:sp>
        <p:nvSpPr>
          <p:cNvPr id="99" name="Google Shape;99;g1efd1bf967a_0_0"/>
          <p:cNvSpPr txBox="1"/>
          <p:nvPr/>
        </p:nvSpPr>
        <p:spPr>
          <a:xfrm>
            <a:off x="7485646" y="3678311"/>
            <a:ext cx="2697900" cy="8940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200"/>
              <a:buFont typeface="Arial"/>
              <a:buNone/>
            </a:pPr>
            <a:r>
              <a:rPr b="0" i="0" lang="en-US" sz="1200" u="none" cap="none" strike="noStrike">
                <a:solidFill>
                  <a:srgbClr val="595959"/>
                </a:solidFill>
                <a:latin typeface="Calibri"/>
                <a:ea typeface="Calibri"/>
                <a:cs typeface="Calibri"/>
                <a:sym typeface="Calibri"/>
              </a:rPr>
              <a:t>Fig. 4. AptBipD1 x BipD.</a:t>
            </a:r>
            <a:endParaRPr b="0" i="0" sz="1200" u="none" cap="none" strike="noStrike">
              <a:solidFill>
                <a:srgbClr val="595959"/>
              </a:solidFill>
              <a:latin typeface="Calibri"/>
              <a:ea typeface="Calibri"/>
              <a:cs typeface="Calibri"/>
              <a:sym typeface="Calibri"/>
            </a:endParaRPr>
          </a:p>
        </p:txBody>
      </p:sp>
      <p:pic>
        <p:nvPicPr>
          <p:cNvPr id="100" name="Google Shape;100;g1efd1bf967a_0_0"/>
          <p:cNvPicPr preferRelativeResize="0"/>
          <p:nvPr/>
        </p:nvPicPr>
        <p:blipFill rotWithShape="1">
          <a:blip r:embed="rId13">
            <a:alphaModFix/>
          </a:blip>
          <a:srcRect b="0" l="0" r="0" t="0"/>
          <a:stretch/>
        </p:blipFill>
        <p:spPr>
          <a:xfrm>
            <a:off x="76775" y="3059174"/>
            <a:ext cx="3405043" cy="132600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2012-12-18T02:56:35Z</dcterms:created>
  <dc:creator>Christopher Voigt</dc:creator>
</cp:coreProperties>
</file>