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37463413" cy="2106771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6636">
          <p15:clr>
            <a:srgbClr val="A4A3A4"/>
          </p15:clr>
        </p15:guide>
        <p15:guide id="2" pos="1180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 roundtripDataSignature="AMtx7miP1HQAtl9/WJR1sMyA+Uv2DabbD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0" d="100"/>
          <a:sy n="50" d="100"/>
        </p:scale>
        <p:origin x="-2250" y="276"/>
      </p:cViewPr>
      <p:guideLst>
        <p:guide orient="horz" pos="6636"/>
        <p:guide pos="1180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notesMaster" Target="notesMasters/notesMaster1.xml"/><Relationship Id="rId7" Type="http://customschemas.google.com/relationships/presentationmetadata" Target="metadata"/><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ableStyles" Target="tableStyles.xml"/><Relationship Id="rId10" Type="http://schemas.openxmlformats.org/officeDocument/2006/relationships/theme" Target="theme/theme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1efd191b55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g1efd191b55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1277084" y="3049771"/>
            <a:ext cx="34909415" cy="8407463"/>
          </a:xfrm>
          <a:prstGeom prst="rect">
            <a:avLst/>
          </a:prstGeom>
          <a:noFill/>
          <a:ln>
            <a:noFill/>
          </a:ln>
        </p:spPr>
        <p:txBody>
          <a:bodyPr spcFirstLastPara="1" wrap="square" lIns="371025" tIns="371025" rIns="371025" bIns="371025" anchor="b" anchorCtr="0">
            <a:normAutofit/>
          </a:bodyPr>
          <a:lstStyle>
            <a:lvl1pPr lvl="0" algn="ctr">
              <a:lnSpc>
                <a:spcPct val="100000"/>
              </a:lnSpc>
              <a:spcBef>
                <a:spcPts val="0"/>
              </a:spcBef>
              <a:spcAft>
                <a:spcPts val="0"/>
              </a:spcAft>
              <a:buSzPts val="21100"/>
              <a:buNone/>
              <a:defRPr sz="13503"/>
            </a:lvl1pPr>
            <a:lvl2pPr lvl="1" algn="ctr">
              <a:lnSpc>
                <a:spcPct val="100000"/>
              </a:lnSpc>
              <a:spcBef>
                <a:spcPts val="0"/>
              </a:spcBef>
              <a:spcAft>
                <a:spcPts val="0"/>
              </a:spcAft>
              <a:buSzPts val="21100"/>
              <a:buNone/>
              <a:defRPr sz="13503"/>
            </a:lvl2pPr>
            <a:lvl3pPr lvl="2" algn="ctr">
              <a:lnSpc>
                <a:spcPct val="100000"/>
              </a:lnSpc>
              <a:spcBef>
                <a:spcPts val="0"/>
              </a:spcBef>
              <a:spcAft>
                <a:spcPts val="0"/>
              </a:spcAft>
              <a:buSzPts val="21100"/>
              <a:buNone/>
              <a:defRPr sz="13503"/>
            </a:lvl3pPr>
            <a:lvl4pPr lvl="3" algn="ctr">
              <a:lnSpc>
                <a:spcPct val="100000"/>
              </a:lnSpc>
              <a:spcBef>
                <a:spcPts val="0"/>
              </a:spcBef>
              <a:spcAft>
                <a:spcPts val="0"/>
              </a:spcAft>
              <a:buSzPts val="21100"/>
              <a:buNone/>
              <a:defRPr sz="13503"/>
            </a:lvl4pPr>
            <a:lvl5pPr lvl="4" algn="ctr">
              <a:lnSpc>
                <a:spcPct val="100000"/>
              </a:lnSpc>
              <a:spcBef>
                <a:spcPts val="0"/>
              </a:spcBef>
              <a:spcAft>
                <a:spcPts val="0"/>
              </a:spcAft>
              <a:buSzPts val="21100"/>
              <a:buNone/>
              <a:defRPr sz="13503"/>
            </a:lvl5pPr>
            <a:lvl6pPr lvl="5" algn="ctr">
              <a:lnSpc>
                <a:spcPct val="100000"/>
              </a:lnSpc>
              <a:spcBef>
                <a:spcPts val="0"/>
              </a:spcBef>
              <a:spcAft>
                <a:spcPts val="0"/>
              </a:spcAft>
              <a:buSzPts val="21100"/>
              <a:buNone/>
              <a:defRPr sz="13503"/>
            </a:lvl6pPr>
            <a:lvl7pPr lvl="6" algn="ctr">
              <a:lnSpc>
                <a:spcPct val="100000"/>
              </a:lnSpc>
              <a:spcBef>
                <a:spcPts val="0"/>
              </a:spcBef>
              <a:spcAft>
                <a:spcPts val="0"/>
              </a:spcAft>
              <a:buSzPts val="21100"/>
              <a:buNone/>
              <a:defRPr sz="13503"/>
            </a:lvl7pPr>
            <a:lvl8pPr lvl="7" algn="ctr">
              <a:lnSpc>
                <a:spcPct val="100000"/>
              </a:lnSpc>
              <a:spcBef>
                <a:spcPts val="0"/>
              </a:spcBef>
              <a:spcAft>
                <a:spcPts val="0"/>
              </a:spcAft>
              <a:buSzPts val="21100"/>
              <a:buNone/>
              <a:defRPr sz="13503"/>
            </a:lvl8pPr>
            <a:lvl9pPr lvl="8" algn="ctr">
              <a:lnSpc>
                <a:spcPct val="100000"/>
              </a:lnSpc>
              <a:spcBef>
                <a:spcPts val="0"/>
              </a:spcBef>
              <a:spcAft>
                <a:spcPts val="0"/>
              </a:spcAft>
              <a:buSzPts val="21100"/>
              <a:buNone/>
              <a:defRPr sz="13503"/>
            </a:lvl9pPr>
          </a:lstStyle>
          <a:p>
            <a:endParaRPr/>
          </a:p>
        </p:txBody>
      </p:sp>
      <p:sp>
        <p:nvSpPr>
          <p:cNvPr id="11" name="Google Shape;11;p3"/>
          <p:cNvSpPr txBox="1">
            <a:spLocks noGrp="1"/>
          </p:cNvSpPr>
          <p:nvPr>
            <p:ph type="subTitle" idx="1"/>
          </p:nvPr>
        </p:nvSpPr>
        <p:spPr>
          <a:xfrm>
            <a:off x="1277050" y="11608541"/>
            <a:ext cx="34909415" cy="3246518"/>
          </a:xfrm>
          <a:prstGeom prst="rect">
            <a:avLst/>
          </a:prstGeom>
          <a:noFill/>
          <a:ln>
            <a:noFill/>
          </a:ln>
        </p:spPr>
        <p:txBody>
          <a:bodyPr spcFirstLastPara="1" wrap="square" lIns="371025" tIns="371025" rIns="371025" bIns="371025" anchor="t" anchorCtr="0">
            <a:normAutofit/>
          </a:bodyPr>
          <a:lstStyle>
            <a:lvl1pPr lvl="0" algn="ctr">
              <a:lnSpc>
                <a:spcPct val="100000"/>
              </a:lnSpc>
              <a:spcBef>
                <a:spcPts val="0"/>
              </a:spcBef>
              <a:spcAft>
                <a:spcPts val="0"/>
              </a:spcAft>
              <a:buSzPts val="11400"/>
              <a:buNone/>
              <a:defRPr sz="7296"/>
            </a:lvl1pPr>
            <a:lvl2pPr lvl="1" algn="ctr">
              <a:lnSpc>
                <a:spcPct val="100000"/>
              </a:lnSpc>
              <a:spcBef>
                <a:spcPts val="0"/>
              </a:spcBef>
              <a:spcAft>
                <a:spcPts val="0"/>
              </a:spcAft>
              <a:buSzPts val="11400"/>
              <a:buNone/>
              <a:defRPr sz="7296"/>
            </a:lvl2pPr>
            <a:lvl3pPr lvl="2" algn="ctr">
              <a:lnSpc>
                <a:spcPct val="100000"/>
              </a:lnSpc>
              <a:spcBef>
                <a:spcPts val="0"/>
              </a:spcBef>
              <a:spcAft>
                <a:spcPts val="0"/>
              </a:spcAft>
              <a:buSzPts val="11400"/>
              <a:buNone/>
              <a:defRPr sz="7296"/>
            </a:lvl3pPr>
            <a:lvl4pPr lvl="3" algn="ctr">
              <a:lnSpc>
                <a:spcPct val="100000"/>
              </a:lnSpc>
              <a:spcBef>
                <a:spcPts val="0"/>
              </a:spcBef>
              <a:spcAft>
                <a:spcPts val="0"/>
              </a:spcAft>
              <a:buSzPts val="11400"/>
              <a:buNone/>
              <a:defRPr sz="7296"/>
            </a:lvl4pPr>
            <a:lvl5pPr lvl="4" algn="ctr">
              <a:lnSpc>
                <a:spcPct val="100000"/>
              </a:lnSpc>
              <a:spcBef>
                <a:spcPts val="0"/>
              </a:spcBef>
              <a:spcAft>
                <a:spcPts val="0"/>
              </a:spcAft>
              <a:buSzPts val="11400"/>
              <a:buNone/>
              <a:defRPr sz="7296"/>
            </a:lvl5pPr>
            <a:lvl6pPr lvl="5" algn="ctr">
              <a:lnSpc>
                <a:spcPct val="100000"/>
              </a:lnSpc>
              <a:spcBef>
                <a:spcPts val="0"/>
              </a:spcBef>
              <a:spcAft>
                <a:spcPts val="0"/>
              </a:spcAft>
              <a:buSzPts val="11400"/>
              <a:buNone/>
              <a:defRPr sz="7296"/>
            </a:lvl6pPr>
            <a:lvl7pPr lvl="6" algn="ctr">
              <a:lnSpc>
                <a:spcPct val="100000"/>
              </a:lnSpc>
              <a:spcBef>
                <a:spcPts val="0"/>
              </a:spcBef>
              <a:spcAft>
                <a:spcPts val="0"/>
              </a:spcAft>
              <a:buSzPts val="11400"/>
              <a:buNone/>
              <a:defRPr sz="7296"/>
            </a:lvl7pPr>
            <a:lvl8pPr lvl="7" algn="ctr">
              <a:lnSpc>
                <a:spcPct val="100000"/>
              </a:lnSpc>
              <a:spcBef>
                <a:spcPts val="0"/>
              </a:spcBef>
              <a:spcAft>
                <a:spcPts val="0"/>
              </a:spcAft>
              <a:buSzPts val="11400"/>
              <a:buNone/>
              <a:defRPr sz="7296"/>
            </a:lvl8pPr>
            <a:lvl9pPr lvl="8" algn="ctr">
              <a:lnSpc>
                <a:spcPct val="100000"/>
              </a:lnSpc>
              <a:spcBef>
                <a:spcPts val="0"/>
              </a:spcBef>
              <a:spcAft>
                <a:spcPts val="0"/>
              </a:spcAft>
              <a:buSzPts val="11400"/>
              <a:buNone/>
              <a:defRPr sz="7296"/>
            </a:lvl9pPr>
          </a:lstStyle>
          <a:p>
            <a:endParaRPr/>
          </a:p>
        </p:txBody>
      </p:sp>
      <p:sp>
        <p:nvSpPr>
          <p:cNvPr id="12" name="Google Shape;12;p3"/>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1277050" y="8809855"/>
            <a:ext cx="34909415" cy="3447926"/>
          </a:xfrm>
          <a:prstGeom prst="rect">
            <a:avLst/>
          </a:prstGeom>
          <a:noFill/>
          <a:ln>
            <a:noFill/>
          </a:ln>
        </p:spPr>
        <p:txBody>
          <a:bodyPr spcFirstLastPara="1" wrap="square" lIns="371025" tIns="371025" rIns="371025" bIns="371025" anchor="ctr" anchorCtr="0">
            <a:normAutofit/>
          </a:bodyPr>
          <a:lstStyle>
            <a:lvl1pPr lvl="0" algn="ctr">
              <a:lnSpc>
                <a:spcPct val="100000"/>
              </a:lnSpc>
              <a:spcBef>
                <a:spcPts val="0"/>
              </a:spcBef>
              <a:spcAft>
                <a:spcPts val="0"/>
              </a:spcAft>
              <a:buSzPts val="14600"/>
              <a:buNone/>
              <a:defRPr sz="9344"/>
            </a:lvl1pPr>
            <a:lvl2pPr lvl="1" algn="ctr">
              <a:lnSpc>
                <a:spcPct val="100000"/>
              </a:lnSpc>
              <a:spcBef>
                <a:spcPts val="0"/>
              </a:spcBef>
              <a:spcAft>
                <a:spcPts val="0"/>
              </a:spcAft>
              <a:buSzPts val="14600"/>
              <a:buNone/>
              <a:defRPr sz="9344"/>
            </a:lvl2pPr>
            <a:lvl3pPr lvl="2" algn="ctr">
              <a:lnSpc>
                <a:spcPct val="100000"/>
              </a:lnSpc>
              <a:spcBef>
                <a:spcPts val="0"/>
              </a:spcBef>
              <a:spcAft>
                <a:spcPts val="0"/>
              </a:spcAft>
              <a:buSzPts val="14600"/>
              <a:buNone/>
              <a:defRPr sz="9344"/>
            </a:lvl3pPr>
            <a:lvl4pPr lvl="3" algn="ctr">
              <a:lnSpc>
                <a:spcPct val="100000"/>
              </a:lnSpc>
              <a:spcBef>
                <a:spcPts val="0"/>
              </a:spcBef>
              <a:spcAft>
                <a:spcPts val="0"/>
              </a:spcAft>
              <a:buSzPts val="14600"/>
              <a:buNone/>
              <a:defRPr sz="9344"/>
            </a:lvl4pPr>
            <a:lvl5pPr lvl="4" algn="ctr">
              <a:lnSpc>
                <a:spcPct val="100000"/>
              </a:lnSpc>
              <a:spcBef>
                <a:spcPts val="0"/>
              </a:spcBef>
              <a:spcAft>
                <a:spcPts val="0"/>
              </a:spcAft>
              <a:buSzPts val="14600"/>
              <a:buNone/>
              <a:defRPr sz="9344"/>
            </a:lvl5pPr>
            <a:lvl6pPr lvl="5" algn="ctr">
              <a:lnSpc>
                <a:spcPct val="100000"/>
              </a:lnSpc>
              <a:spcBef>
                <a:spcPts val="0"/>
              </a:spcBef>
              <a:spcAft>
                <a:spcPts val="0"/>
              </a:spcAft>
              <a:buSzPts val="14600"/>
              <a:buNone/>
              <a:defRPr sz="9344"/>
            </a:lvl6pPr>
            <a:lvl7pPr lvl="6" algn="ctr">
              <a:lnSpc>
                <a:spcPct val="100000"/>
              </a:lnSpc>
              <a:spcBef>
                <a:spcPts val="0"/>
              </a:spcBef>
              <a:spcAft>
                <a:spcPts val="0"/>
              </a:spcAft>
              <a:buSzPts val="14600"/>
              <a:buNone/>
              <a:defRPr sz="9344"/>
            </a:lvl7pPr>
            <a:lvl8pPr lvl="7" algn="ctr">
              <a:lnSpc>
                <a:spcPct val="100000"/>
              </a:lnSpc>
              <a:spcBef>
                <a:spcPts val="0"/>
              </a:spcBef>
              <a:spcAft>
                <a:spcPts val="0"/>
              </a:spcAft>
              <a:buSzPts val="14600"/>
              <a:buNone/>
              <a:defRPr sz="9344"/>
            </a:lvl8pPr>
            <a:lvl9pPr lvl="8" algn="ctr">
              <a:lnSpc>
                <a:spcPct val="100000"/>
              </a:lnSpc>
              <a:spcBef>
                <a:spcPts val="0"/>
              </a:spcBef>
              <a:spcAft>
                <a:spcPts val="0"/>
              </a:spcAft>
              <a:buSzPts val="14600"/>
              <a:buNone/>
              <a:defRPr sz="9344"/>
            </a:lvl9pPr>
          </a:lstStyle>
          <a:p>
            <a:endParaRPr/>
          </a:p>
        </p:txBody>
      </p:sp>
      <p:sp>
        <p:nvSpPr>
          <p:cNvPr id="15" name="Google Shape;15;p4"/>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1277050" y="1822818"/>
            <a:ext cx="34909415" cy="2345849"/>
          </a:xfrm>
          <a:prstGeom prst="rect">
            <a:avLst/>
          </a:prstGeom>
          <a:noFill/>
          <a:ln>
            <a:noFill/>
          </a:ln>
        </p:spPr>
        <p:txBody>
          <a:bodyPr spcFirstLastPara="1" wrap="square" lIns="371025" tIns="371025" rIns="371025" bIns="371025" anchor="t" anchorCtr="0">
            <a:normAutofit/>
          </a:bodyPr>
          <a:lstStyle>
            <a:lvl1pPr lvl="0" algn="l">
              <a:lnSpc>
                <a:spcPct val="100000"/>
              </a:lnSpc>
              <a:spcBef>
                <a:spcPts val="0"/>
              </a:spcBef>
              <a:spcAft>
                <a:spcPts val="0"/>
              </a:spcAft>
              <a:buSzPts val="11400"/>
              <a:buNone/>
              <a:defRPr/>
            </a:lvl1pPr>
            <a:lvl2pPr lvl="1" algn="l">
              <a:lnSpc>
                <a:spcPct val="100000"/>
              </a:lnSpc>
              <a:spcBef>
                <a:spcPts val="0"/>
              </a:spcBef>
              <a:spcAft>
                <a:spcPts val="0"/>
              </a:spcAft>
              <a:buSzPts val="11400"/>
              <a:buNone/>
              <a:defRPr/>
            </a:lvl2pPr>
            <a:lvl3pPr lvl="2" algn="l">
              <a:lnSpc>
                <a:spcPct val="100000"/>
              </a:lnSpc>
              <a:spcBef>
                <a:spcPts val="0"/>
              </a:spcBef>
              <a:spcAft>
                <a:spcPts val="0"/>
              </a:spcAft>
              <a:buSzPts val="11400"/>
              <a:buNone/>
              <a:defRPr/>
            </a:lvl3pPr>
            <a:lvl4pPr lvl="3" algn="l">
              <a:lnSpc>
                <a:spcPct val="100000"/>
              </a:lnSpc>
              <a:spcBef>
                <a:spcPts val="0"/>
              </a:spcBef>
              <a:spcAft>
                <a:spcPts val="0"/>
              </a:spcAft>
              <a:buSzPts val="11400"/>
              <a:buNone/>
              <a:defRPr/>
            </a:lvl4pPr>
            <a:lvl5pPr lvl="4" algn="l">
              <a:lnSpc>
                <a:spcPct val="100000"/>
              </a:lnSpc>
              <a:spcBef>
                <a:spcPts val="0"/>
              </a:spcBef>
              <a:spcAft>
                <a:spcPts val="0"/>
              </a:spcAft>
              <a:buSzPts val="11400"/>
              <a:buNone/>
              <a:defRPr/>
            </a:lvl5pPr>
            <a:lvl6pPr lvl="5" algn="l">
              <a:lnSpc>
                <a:spcPct val="100000"/>
              </a:lnSpc>
              <a:spcBef>
                <a:spcPts val="0"/>
              </a:spcBef>
              <a:spcAft>
                <a:spcPts val="0"/>
              </a:spcAft>
              <a:buSzPts val="11400"/>
              <a:buNone/>
              <a:defRPr/>
            </a:lvl6pPr>
            <a:lvl7pPr lvl="6" algn="l">
              <a:lnSpc>
                <a:spcPct val="100000"/>
              </a:lnSpc>
              <a:spcBef>
                <a:spcPts val="0"/>
              </a:spcBef>
              <a:spcAft>
                <a:spcPts val="0"/>
              </a:spcAft>
              <a:buSzPts val="11400"/>
              <a:buNone/>
              <a:defRPr/>
            </a:lvl7pPr>
            <a:lvl8pPr lvl="7" algn="l">
              <a:lnSpc>
                <a:spcPct val="100000"/>
              </a:lnSpc>
              <a:spcBef>
                <a:spcPts val="0"/>
              </a:spcBef>
              <a:spcAft>
                <a:spcPts val="0"/>
              </a:spcAft>
              <a:buSzPts val="11400"/>
              <a:buNone/>
              <a:defRPr/>
            </a:lvl8pPr>
            <a:lvl9pPr lvl="8" algn="l">
              <a:lnSpc>
                <a:spcPct val="100000"/>
              </a:lnSpc>
              <a:spcBef>
                <a:spcPts val="0"/>
              </a:spcBef>
              <a:spcAft>
                <a:spcPts val="0"/>
              </a:spcAft>
              <a:buSzPts val="11400"/>
              <a:buNone/>
              <a:defRPr/>
            </a:lvl9pPr>
          </a:lstStyle>
          <a:p>
            <a:endParaRPr/>
          </a:p>
        </p:txBody>
      </p:sp>
      <p:sp>
        <p:nvSpPr>
          <p:cNvPr id="18" name="Google Shape;18;p5"/>
          <p:cNvSpPr txBox="1">
            <a:spLocks noGrp="1"/>
          </p:cNvSpPr>
          <p:nvPr>
            <p:ph type="body" idx="1"/>
          </p:nvPr>
        </p:nvSpPr>
        <p:spPr>
          <a:xfrm>
            <a:off x="1277050" y="4720524"/>
            <a:ext cx="34909415" cy="13993494"/>
          </a:xfrm>
          <a:prstGeom prst="rect">
            <a:avLst/>
          </a:prstGeom>
          <a:noFill/>
          <a:ln>
            <a:noFill/>
          </a:ln>
        </p:spPr>
        <p:txBody>
          <a:bodyPr spcFirstLastPara="1" wrap="square" lIns="371025" tIns="371025" rIns="371025" bIns="371025" anchor="t" anchorCtr="0">
            <a:normAutofit/>
          </a:bodyPr>
          <a:lstStyle>
            <a:lvl1pPr marL="457200" lvl="0" indent="-692150" algn="l">
              <a:lnSpc>
                <a:spcPct val="115000"/>
              </a:lnSpc>
              <a:spcBef>
                <a:spcPts val="0"/>
              </a:spcBef>
              <a:spcAft>
                <a:spcPts val="0"/>
              </a:spcAft>
              <a:buSzPts val="7300"/>
              <a:buChar char="●"/>
              <a:defRPr/>
            </a:lvl1pPr>
            <a:lvl2pPr marL="914400" lvl="1" indent="-590550" algn="l">
              <a:lnSpc>
                <a:spcPct val="115000"/>
              </a:lnSpc>
              <a:spcBef>
                <a:spcPts val="0"/>
              </a:spcBef>
              <a:spcAft>
                <a:spcPts val="0"/>
              </a:spcAft>
              <a:buSzPts val="5700"/>
              <a:buChar char="○"/>
              <a:defRPr/>
            </a:lvl2pPr>
            <a:lvl3pPr marL="1371600" lvl="2" indent="-590550" algn="l">
              <a:lnSpc>
                <a:spcPct val="115000"/>
              </a:lnSpc>
              <a:spcBef>
                <a:spcPts val="0"/>
              </a:spcBef>
              <a:spcAft>
                <a:spcPts val="0"/>
              </a:spcAft>
              <a:buSzPts val="5700"/>
              <a:buChar char="■"/>
              <a:defRPr/>
            </a:lvl3pPr>
            <a:lvl4pPr marL="1828800" lvl="3" indent="-590550" algn="l">
              <a:lnSpc>
                <a:spcPct val="115000"/>
              </a:lnSpc>
              <a:spcBef>
                <a:spcPts val="0"/>
              </a:spcBef>
              <a:spcAft>
                <a:spcPts val="0"/>
              </a:spcAft>
              <a:buSzPts val="5700"/>
              <a:buChar char="●"/>
              <a:defRPr/>
            </a:lvl4pPr>
            <a:lvl5pPr marL="2286000" lvl="4" indent="-590550" algn="l">
              <a:lnSpc>
                <a:spcPct val="115000"/>
              </a:lnSpc>
              <a:spcBef>
                <a:spcPts val="0"/>
              </a:spcBef>
              <a:spcAft>
                <a:spcPts val="0"/>
              </a:spcAft>
              <a:buSzPts val="5700"/>
              <a:buChar char="○"/>
              <a:defRPr/>
            </a:lvl5pPr>
            <a:lvl6pPr marL="2743200" lvl="5" indent="-590550" algn="l">
              <a:lnSpc>
                <a:spcPct val="115000"/>
              </a:lnSpc>
              <a:spcBef>
                <a:spcPts val="0"/>
              </a:spcBef>
              <a:spcAft>
                <a:spcPts val="0"/>
              </a:spcAft>
              <a:buSzPts val="5700"/>
              <a:buChar char="■"/>
              <a:defRPr/>
            </a:lvl6pPr>
            <a:lvl7pPr marL="3200400" lvl="6" indent="-590550" algn="l">
              <a:lnSpc>
                <a:spcPct val="115000"/>
              </a:lnSpc>
              <a:spcBef>
                <a:spcPts val="0"/>
              </a:spcBef>
              <a:spcAft>
                <a:spcPts val="0"/>
              </a:spcAft>
              <a:buSzPts val="5700"/>
              <a:buChar char="●"/>
              <a:defRPr/>
            </a:lvl7pPr>
            <a:lvl8pPr marL="3657600" lvl="7" indent="-590550" algn="l">
              <a:lnSpc>
                <a:spcPct val="115000"/>
              </a:lnSpc>
              <a:spcBef>
                <a:spcPts val="0"/>
              </a:spcBef>
              <a:spcAft>
                <a:spcPts val="0"/>
              </a:spcAft>
              <a:buSzPts val="5700"/>
              <a:buChar char="○"/>
              <a:defRPr/>
            </a:lvl8pPr>
            <a:lvl9pPr marL="4114800" lvl="8" indent="-590550" algn="l">
              <a:lnSpc>
                <a:spcPct val="115000"/>
              </a:lnSpc>
              <a:spcBef>
                <a:spcPts val="0"/>
              </a:spcBef>
              <a:spcAft>
                <a:spcPts val="0"/>
              </a:spcAft>
              <a:buSzPts val="5700"/>
              <a:buChar char="■"/>
              <a:defRPr/>
            </a:lvl9pPr>
          </a:lstStyle>
          <a:p>
            <a:endParaRPr/>
          </a:p>
        </p:txBody>
      </p:sp>
      <p:sp>
        <p:nvSpPr>
          <p:cNvPr id="19" name="Google Shape;19;p5"/>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6"/>
          <p:cNvSpPr txBox="1">
            <a:spLocks noGrp="1"/>
          </p:cNvSpPr>
          <p:nvPr>
            <p:ph type="title"/>
          </p:nvPr>
        </p:nvSpPr>
        <p:spPr>
          <a:xfrm>
            <a:off x="1277050" y="1822818"/>
            <a:ext cx="34909415" cy="2345849"/>
          </a:xfrm>
          <a:prstGeom prst="rect">
            <a:avLst/>
          </a:prstGeom>
          <a:noFill/>
          <a:ln>
            <a:noFill/>
          </a:ln>
        </p:spPr>
        <p:txBody>
          <a:bodyPr spcFirstLastPara="1" wrap="square" lIns="371025" tIns="371025" rIns="371025" bIns="371025" anchor="t" anchorCtr="0">
            <a:normAutofit/>
          </a:bodyPr>
          <a:lstStyle>
            <a:lvl1pPr lvl="0" algn="l">
              <a:lnSpc>
                <a:spcPct val="100000"/>
              </a:lnSpc>
              <a:spcBef>
                <a:spcPts val="0"/>
              </a:spcBef>
              <a:spcAft>
                <a:spcPts val="0"/>
              </a:spcAft>
              <a:buSzPts val="11400"/>
              <a:buNone/>
              <a:defRPr/>
            </a:lvl1pPr>
            <a:lvl2pPr lvl="1" algn="l">
              <a:lnSpc>
                <a:spcPct val="100000"/>
              </a:lnSpc>
              <a:spcBef>
                <a:spcPts val="0"/>
              </a:spcBef>
              <a:spcAft>
                <a:spcPts val="0"/>
              </a:spcAft>
              <a:buSzPts val="11400"/>
              <a:buNone/>
              <a:defRPr/>
            </a:lvl2pPr>
            <a:lvl3pPr lvl="2" algn="l">
              <a:lnSpc>
                <a:spcPct val="100000"/>
              </a:lnSpc>
              <a:spcBef>
                <a:spcPts val="0"/>
              </a:spcBef>
              <a:spcAft>
                <a:spcPts val="0"/>
              </a:spcAft>
              <a:buSzPts val="11400"/>
              <a:buNone/>
              <a:defRPr/>
            </a:lvl3pPr>
            <a:lvl4pPr lvl="3" algn="l">
              <a:lnSpc>
                <a:spcPct val="100000"/>
              </a:lnSpc>
              <a:spcBef>
                <a:spcPts val="0"/>
              </a:spcBef>
              <a:spcAft>
                <a:spcPts val="0"/>
              </a:spcAft>
              <a:buSzPts val="11400"/>
              <a:buNone/>
              <a:defRPr/>
            </a:lvl4pPr>
            <a:lvl5pPr lvl="4" algn="l">
              <a:lnSpc>
                <a:spcPct val="100000"/>
              </a:lnSpc>
              <a:spcBef>
                <a:spcPts val="0"/>
              </a:spcBef>
              <a:spcAft>
                <a:spcPts val="0"/>
              </a:spcAft>
              <a:buSzPts val="11400"/>
              <a:buNone/>
              <a:defRPr/>
            </a:lvl5pPr>
            <a:lvl6pPr lvl="5" algn="l">
              <a:lnSpc>
                <a:spcPct val="100000"/>
              </a:lnSpc>
              <a:spcBef>
                <a:spcPts val="0"/>
              </a:spcBef>
              <a:spcAft>
                <a:spcPts val="0"/>
              </a:spcAft>
              <a:buSzPts val="11400"/>
              <a:buNone/>
              <a:defRPr/>
            </a:lvl6pPr>
            <a:lvl7pPr lvl="6" algn="l">
              <a:lnSpc>
                <a:spcPct val="100000"/>
              </a:lnSpc>
              <a:spcBef>
                <a:spcPts val="0"/>
              </a:spcBef>
              <a:spcAft>
                <a:spcPts val="0"/>
              </a:spcAft>
              <a:buSzPts val="11400"/>
              <a:buNone/>
              <a:defRPr/>
            </a:lvl7pPr>
            <a:lvl8pPr lvl="7" algn="l">
              <a:lnSpc>
                <a:spcPct val="100000"/>
              </a:lnSpc>
              <a:spcBef>
                <a:spcPts val="0"/>
              </a:spcBef>
              <a:spcAft>
                <a:spcPts val="0"/>
              </a:spcAft>
              <a:buSzPts val="11400"/>
              <a:buNone/>
              <a:defRPr/>
            </a:lvl8pPr>
            <a:lvl9pPr lvl="8" algn="l">
              <a:lnSpc>
                <a:spcPct val="100000"/>
              </a:lnSpc>
              <a:spcBef>
                <a:spcPts val="0"/>
              </a:spcBef>
              <a:spcAft>
                <a:spcPts val="0"/>
              </a:spcAft>
              <a:buSzPts val="11400"/>
              <a:buNone/>
              <a:defRPr/>
            </a:lvl9pPr>
          </a:lstStyle>
          <a:p>
            <a:endParaRPr/>
          </a:p>
        </p:txBody>
      </p:sp>
      <p:sp>
        <p:nvSpPr>
          <p:cNvPr id="22" name="Google Shape;22;p6"/>
          <p:cNvSpPr txBox="1">
            <a:spLocks noGrp="1"/>
          </p:cNvSpPr>
          <p:nvPr>
            <p:ph type="body" idx="1"/>
          </p:nvPr>
        </p:nvSpPr>
        <p:spPr>
          <a:xfrm>
            <a:off x="1277051" y="4720524"/>
            <a:ext cx="16387939" cy="13993494"/>
          </a:xfrm>
          <a:prstGeom prst="rect">
            <a:avLst/>
          </a:prstGeom>
          <a:noFill/>
          <a:ln>
            <a:noFill/>
          </a:ln>
        </p:spPr>
        <p:txBody>
          <a:bodyPr spcFirstLastPara="1" wrap="square" lIns="371025" tIns="371025" rIns="371025" bIns="371025" anchor="t" anchorCtr="0">
            <a:normAutofit/>
          </a:bodyPr>
          <a:lstStyle>
            <a:lvl1pPr marL="457200" lvl="0" indent="-590550" algn="l">
              <a:lnSpc>
                <a:spcPct val="115000"/>
              </a:lnSpc>
              <a:spcBef>
                <a:spcPts val="0"/>
              </a:spcBef>
              <a:spcAft>
                <a:spcPts val="0"/>
              </a:spcAft>
              <a:buSzPts val="5700"/>
              <a:buChar char="●"/>
              <a:defRPr sz="3648"/>
            </a:lvl1pPr>
            <a:lvl2pPr marL="914400" lvl="1" indent="-539750" algn="l">
              <a:lnSpc>
                <a:spcPct val="115000"/>
              </a:lnSpc>
              <a:spcBef>
                <a:spcPts val="0"/>
              </a:spcBef>
              <a:spcAft>
                <a:spcPts val="0"/>
              </a:spcAft>
              <a:buSzPts val="4900"/>
              <a:buChar char="○"/>
              <a:defRPr sz="3136"/>
            </a:lvl2pPr>
            <a:lvl3pPr marL="1371600" lvl="2" indent="-539750" algn="l">
              <a:lnSpc>
                <a:spcPct val="115000"/>
              </a:lnSpc>
              <a:spcBef>
                <a:spcPts val="0"/>
              </a:spcBef>
              <a:spcAft>
                <a:spcPts val="0"/>
              </a:spcAft>
              <a:buSzPts val="4900"/>
              <a:buChar char="■"/>
              <a:defRPr sz="3136"/>
            </a:lvl3pPr>
            <a:lvl4pPr marL="1828800" lvl="3" indent="-539750" algn="l">
              <a:lnSpc>
                <a:spcPct val="115000"/>
              </a:lnSpc>
              <a:spcBef>
                <a:spcPts val="0"/>
              </a:spcBef>
              <a:spcAft>
                <a:spcPts val="0"/>
              </a:spcAft>
              <a:buSzPts val="4900"/>
              <a:buChar char="●"/>
              <a:defRPr sz="3136"/>
            </a:lvl4pPr>
            <a:lvl5pPr marL="2286000" lvl="4" indent="-539750" algn="l">
              <a:lnSpc>
                <a:spcPct val="115000"/>
              </a:lnSpc>
              <a:spcBef>
                <a:spcPts val="0"/>
              </a:spcBef>
              <a:spcAft>
                <a:spcPts val="0"/>
              </a:spcAft>
              <a:buSzPts val="4900"/>
              <a:buChar char="○"/>
              <a:defRPr sz="3136"/>
            </a:lvl5pPr>
            <a:lvl6pPr marL="2743200" lvl="5" indent="-539750" algn="l">
              <a:lnSpc>
                <a:spcPct val="115000"/>
              </a:lnSpc>
              <a:spcBef>
                <a:spcPts val="0"/>
              </a:spcBef>
              <a:spcAft>
                <a:spcPts val="0"/>
              </a:spcAft>
              <a:buSzPts val="4900"/>
              <a:buChar char="■"/>
              <a:defRPr sz="3136"/>
            </a:lvl6pPr>
            <a:lvl7pPr marL="3200400" lvl="6" indent="-539750" algn="l">
              <a:lnSpc>
                <a:spcPct val="115000"/>
              </a:lnSpc>
              <a:spcBef>
                <a:spcPts val="0"/>
              </a:spcBef>
              <a:spcAft>
                <a:spcPts val="0"/>
              </a:spcAft>
              <a:buSzPts val="4900"/>
              <a:buChar char="●"/>
              <a:defRPr sz="3136"/>
            </a:lvl7pPr>
            <a:lvl8pPr marL="3657600" lvl="7" indent="-539750" algn="l">
              <a:lnSpc>
                <a:spcPct val="115000"/>
              </a:lnSpc>
              <a:spcBef>
                <a:spcPts val="0"/>
              </a:spcBef>
              <a:spcAft>
                <a:spcPts val="0"/>
              </a:spcAft>
              <a:buSzPts val="4900"/>
              <a:buChar char="○"/>
              <a:defRPr sz="3136"/>
            </a:lvl8pPr>
            <a:lvl9pPr marL="4114800" lvl="8" indent="-539750" algn="l">
              <a:lnSpc>
                <a:spcPct val="115000"/>
              </a:lnSpc>
              <a:spcBef>
                <a:spcPts val="0"/>
              </a:spcBef>
              <a:spcAft>
                <a:spcPts val="0"/>
              </a:spcAft>
              <a:buSzPts val="4900"/>
              <a:buChar char="■"/>
              <a:defRPr sz="3136"/>
            </a:lvl9pPr>
          </a:lstStyle>
          <a:p>
            <a:endParaRPr/>
          </a:p>
        </p:txBody>
      </p:sp>
      <p:sp>
        <p:nvSpPr>
          <p:cNvPr id="23" name="Google Shape;23;p6"/>
          <p:cNvSpPr txBox="1">
            <a:spLocks noGrp="1"/>
          </p:cNvSpPr>
          <p:nvPr>
            <p:ph type="body" idx="2"/>
          </p:nvPr>
        </p:nvSpPr>
        <p:spPr>
          <a:xfrm>
            <a:off x="19798579" y="4720524"/>
            <a:ext cx="16387939" cy="13993494"/>
          </a:xfrm>
          <a:prstGeom prst="rect">
            <a:avLst/>
          </a:prstGeom>
          <a:noFill/>
          <a:ln>
            <a:noFill/>
          </a:ln>
        </p:spPr>
        <p:txBody>
          <a:bodyPr spcFirstLastPara="1" wrap="square" lIns="371025" tIns="371025" rIns="371025" bIns="371025" anchor="t" anchorCtr="0">
            <a:normAutofit/>
          </a:bodyPr>
          <a:lstStyle>
            <a:lvl1pPr marL="457200" lvl="0" indent="-590550" algn="l">
              <a:lnSpc>
                <a:spcPct val="115000"/>
              </a:lnSpc>
              <a:spcBef>
                <a:spcPts val="0"/>
              </a:spcBef>
              <a:spcAft>
                <a:spcPts val="0"/>
              </a:spcAft>
              <a:buSzPts val="5700"/>
              <a:buChar char="●"/>
              <a:defRPr sz="3648"/>
            </a:lvl1pPr>
            <a:lvl2pPr marL="914400" lvl="1" indent="-539750" algn="l">
              <a:lnSpc>
                <a:spcPct val="115000"/>
              </a:lnSpc>
              <a:spcBef>
                <a:spcPts val="0"/>
              </a:spcBef>
              <a:spcAft>
                <a:spcPts val="0"/>
              </a:spcAft>
              <a:buSzPts val="4900"/>
              <a:buChar char="○"/>
              <a:defRPr sz="3136"/>
            </a:lvl2pPr>
            <a:lvl3pPr marL="1371600" lvl="2" indent="-539750" algn="l">
              <a:lnSpc>
                <a:spcPct val="115000"/>
              </a:lnSpc>
              <a:spcBef>
                <a:spcPts val="0"/>
              </a:spcBef>
              <a:spcAft>
                <a:spcPts val="0"/>
              </a:spcAft>
              <a:buSzPts val="4900"/>
              <a:buChar char="■"/>
              <a:defRPr sz="3136"/>
            </a:lvl3pPr>
            <a:lvl4pPr marL="1828800" lvl="3" indent="-539750" algn="l">
              <a:lnSpc>
                <a:spcPct val="115000"/>
              </a:lnSpc>
              <a:spcBef>
                <a:spcPts val="0"/>
              </a:spcBef>
              <a:spcAft>
                <a:spcPts val="0"/>
              </a:spcAft>
              <a:buSzPts val="4900"/>
              <a:buChar char="●"/>
              <a:defRPr sz="3136"/>
            </a:lvl4pPr>
            <a:lvl5pPr marL="2286000" lvl="4" indent="-539750" algn="l">
              <a:lnSpc>
                <a:spcPct val="115000"/>
              </a:lnSpc>
              <a:spcBef>
                <a:spcPts val="0"/>
              </a:spcBef>
              <a:spcAft>
                <a:spcPts val="0"/>
              </a:spcAft>
              <a:buSzPts val="4900"/>
              <a:buChar char="○"/>
              <a:defRPr sz="3136"/>
            </a:lvl5pPr>
            <a:lvl6pPr marL="2743200" lvl="5" indent="-539750" algn="l">
              <a:lnSpc>
                <a:spcPct val="115000"/>
              </a:lnSpc>
              <a:spcBef>
                <a:spcPts val="0"/>
              </a:spcBef>
              <a:spcAft>
                <a:spcPts val="0"/>
              </a:spcAft>
              <a:buSzPts val="4900"/>
              <a:buChar char="■"/>
              <a:defRPr sz="3136"/>
            </a:lvl6pPr>
            <a:lvl7pPr marL="3200400" lvl="6" indent="-539750" algn="l">
              <a:lnSpc>
                <a:spcPct val="115000"/>
              </a:lnSpc>
              <a:spcBef>
                <a:spcPts val="0"/>
              </a:spcBef>
              <a:spcAft>
                <a:spcPts val="0"/>
              </a:spcAft>
              <a:buSzPts val="4900"/>
              <a:buChar char="●"/>
              <a:defRPr sz="3136"/>
            </a:lvl7pPr>
            <a:lvl8pPr marL="3657600" lvl="7" indent="-539750" algn="l">
              <a:lnSpc>
                <a:spcPct val="115000"/>
              </a:lnSpc>
              <a:spcBef>
                <a:spcPts val="0"/>
              </a:spcBef>
              <a:spcAft>
                <a:spcPts val="0"/>
              </a:spcAft>
              <a:buSzPts val="4900"/>
              <a:buChar char="○"/>
              <a:defRPr sz="3136"/>
            </a:lvl8pPr>
            <a:lvl9pPr marL="4114800" lvl="8" indent="-539750" algn="l">
              <a:lnSpc>
                <a:spcPct val="115000"/>
              </a:lnSpc>
              <a:spcBef>
                <a:spcPts val="0"/>
              </a:spcBef>
              <a:spcAft>
                <a:spcPts val="0"/>
              </a:spcAft>
              <a:buSzPts val="4900"/>
              <a:buChar char="■"/>
              <a:defRPr sz="3136"/>
            </a:lvl9pPr>
          </a:lstStyle>
          <a:p>
            <a:endParaRPr/>
          </a:p>
        </p:txBody>
      </p:sp>
      <p:sp>
        <p:nvSpPr>
          <p:cNvPr id="24" name="Google Shape;24;p6"/>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7"/>
          <p:cNvSpPr txBox="1">
            <a:spLocks noGrp="1"/>
          </p:cNvSpPr>
          <p:nvPr>
            <p:ph type="title"/>
          </p:nvPr>
        </p:nvSpPr>
        <p:spPr>
          <a:xfrm>
            <a:off x="1277050" y="1822818"/>
            <a:ext cx="34909415" cy="2345849"/>
          </a:xfrm>
          <a:prstGeom prst="rect">
            <a:avLst/>
          </a:prstGeom>
          <a:noFill/>
          <a:ln>
            <a:noFill/>
          </a:ln>
        </p:spPr>
        <p:txBody>
          <a:bodyPr spcFirstLastPara="1" wrap="square" lIns="371025" tIns="371025" rIns="371025" bIns="371025" anchor="t" anchorCtr="0">
            <a:normAutofit/>
          </a:bodyPr>
          <a:lstStyle>
            <a:lvl1pPr lvl="0" algn="l">
              <a:lnSpc>
                <a:spcPct val="100000"/>
              </a:lnSpc>
              <a:spcBef>
                <a:spcPts val="0"/>
              </a:spcBef>
              <a:spcAft>
                <a:spcPts val="0"/>
              </a:spcAft>
              <a:buSzPts val="11400"/>
              <a:buNone/>
              <a:defRPr/>
            </a:lvl1pPr>
            <a:lvl2pPr lvl="1" algn="l">
              <a:lnSpc>
                <a:spcPct val="100000"/>
              </a:lnSpc>
              <a:spcBef>
                <a:spcPts val="0"/>
              </a:spcBef>
              <a:spcAft>
                <a:spcPts val="0"/>
              </a:spcAft>
              <a:buSzPts val="11400"/>
              <a:buNone/>
              <a:defRPr/>
            </a:lvl2pPr>
            <a:lvl3pPr lvl="2" algn="l">
              <a:lnSpc>
                <a:spcPct val="100000"/>
              </a:lnSpc>
              <a:spcBef>
                <a:spcPts val="0"/>
              </a:spcBef>
              <a:spcAft>
                <a:spcPts val="0"/>
              </a:spcAft>
              <a:buSzPts val="11400"/>
              <a:buNone/>
              <a:defRPr/>
            </a:lvl3pPr>
            <a:lvl4pPr lvl="3" algn="l">
              <a:lnSpc>
                <a:spcPct val="100000"/>
              </a:lnSpc>
              <a:spcBef>
                <a:spcPts val="0"/>
              </a:spcBef>
              <a:spcAft>
                <a:spcPts val="0"/>
              </a:spcAft>
              <a:buSzPts val="11400"/>
              <a:buNone/>
              <a:defRPr/>
            </a:lvl4pPr>
            <a:lvl5pPr lvl="4" algn="l">
              <a:lnSpc>
                <a:spcPct val="100000"/>
              </a:lnSpc>
              <a:spcBef>
                <a:spcPts val="0"/>
              </a:spcBef>
              <a:spcAft>
                <a:spcPts val="0"/>
              </a:spcAft>
              <a:buSzPts val="11400"/>
              <a:buNone/>
              <a:defRPr/>
            </a:lvl5pPr>
            <a:lvl6pPr lvl="5" algn="l">
              <a:lnSpc>
                <a:spcPct val="100000"/>
              </a:lnSpc>
              <a:spcBef>
                <a:spcPts val="0"/>
              </a:spcBef>
              <a:spcAft>
                <a:spcPts val="0"/>
              </a:spcAft>
              <a:buSzPts val="11400"/>
              <a:buNone/>
              <a:defRPr/>
            </a:lvl6pPr>
            <a:lvl7pPr lvl="6" algn="l">
              <a:lnSpc>
                <a:spcPct val="100000"/>
              </a:lnSpc>
              <a:spcBef>
                <a:spcPts val="0"/>
              </a:spcBef>
              <a:spcAft>
                <a:spcPts val="0"/>
              </a:spcAft>
              <a:buSzPts val="11400"/>
              <a:buNone/>
              <a:defRPr/>
            </a:lvl7pPr>
            <a:lvl8pPr lvl="7" algn="l">
              <a:lnSpc>
                <a:spcPct val="100000"/>
              </a:lnSpc>
              <a:spcBef>
                <a:spcPts val="0"/>
              </a:spcBef>
              <a:spcAft>
                <a:spcPts val="0"/>
              </a:spcAft>
              <a:buSzPts val="11400"/>
              <a:buNone/>
              <a:defRPr/>
            </a:lvl8pPr>
            <a:lvl9pPr lvl="8" algn="l">
              <a:lnSpc>
                <a:spcPct val="100000"/>
              </a:lnSpc>
              <a:spcBef>
                <a:spcPts val="0"/>
              </a:spcBef>
              <a:spcAft>
                <a:spcPts val="0"/>
              </a:spcAft>
              <a:buSzPts val="11400"/>
              <a:buNone/>
              <a:defRPr/>
            </a:lvl9pPr>
          </a:lstStyle>
          <a:p>
            <a:endParaRPr/>
          </a:p>
        </p:txBody>
      </p:sp>
      <p:sp>
        <p:nvSpPr>
          <p:cNvPr id="27" name="Google Shape;27;p7"/>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1277051" y="2275731"/>
            <a:ext cx="11504513" cy="3095415"/>
          </a:xfrm>
          <a:prstGeom prst="rect">
            <a:avLst/>
          </a:prstGeom>
          <a:noFill/>
          <a:ln>
            <a:noFill/>
          </a:ln>
        </p:spPr>
        <p:txBody>
          <a:bodyPr spcFirstLastPara="1" wrap="square" lIns="371025" tIns="371025" rIns="371025" bIns="371025" anchor="b" anchorCtr="0">
            <a:normAutofit/>
          </a:bodyPr>
          <a:lstStyle>
            <a:lvl1pPr lvl="0" algn="l">
              <a:lnSpc>
                <a:spcPct val="100000"/>
              </a:lnSpc>
              <a:spcBef>
                <a:spcPts val="0"/>
              </a:spcBef>
              <a:spcAft>
                <a:spcPts val="0"/>
              </a:spcAft>
              <a:buSzPts val="9800"/>
              <a:buNone/>
              <a:defRPr sz="6272"/>
            </a:lvl1pPr>
            <a:lvl2pPr lvl="1" algn="l">
              <a:lnSpc>
                <a:spcPct val="100000"/>
              </a:lnSpc>
              <a:spcBef>
                <a:spcPts val="0"/>
              </a:spcBef>
              <a:spcAft>
                <a:spcPts val="0"/>
              </a:spcAft>
              <a:buSzPts val="9800"/>
              <a:buNone/>
              <a:defRPr sz="6272"/>
            </a:lvl2pPr>
            <a:lvl3pPr lvl="2" algn="l">
              <a:lnSpc>
                <a:spcPct val="100000"/>
              </a:lnSpc>
              <a:spcBef>
                <a:spcPts val="0"/>
              </a:spcBef>
              <a:spcAft>
                <a:spcPts val="0"/>
              </a:spcAft>
              <a:buSzPts val="9800"/>
              <a:buNone/>
              <a:defRPr sz="6272"/>
            </a:lvl3pPr>
            <a:lvl4pPr lvl="3" algn="l">
              <a:lnSpc>
                <a:spcPct val="100000"/>
              </a:lnSpc>
              <a:spcBef>
                <a:spcPts val="0"/>
              </a:spcBef>
              <a:spcAft>
                <a:spcPts val="0"/>
              </a:spcAft>
              <a:buSzPts val="9800"/>
              <a:buNone/>
              <a:defRPr sz="6272"/>
            </a:lvl4pPr>
            <a:lvl5pPr lvl="4" algn="l">
              <a:lnSpc>
                <a:spcPct val="100000"/>
              </a:lnSpc>
              <a:spcBef>
                <a:spcPts val="0"/>
              </a:spcBef>
              <a:spcAft>
                <a:spcPts val="0"/>
              </a:spcAft>
              <a:buSzPts val="9800"/>
              <a:buNone/>
              <a:defRPr sz="6272"/>
            </a:lvl5pPr>
            <a:lvl6pPr lvl="5" algn="l">
              <a:lnSpc>
                <a:spcPct val="100000"/>
              </a:lnSpc>
              <a:spcBef>
                <a:spcPts val="0"/>
              </a:spcBef>
              <a:spcAft>
                <a:spcPts val="0"/>
              </a:spcAft>
              <a:buSzPts val="9800"/>
              <a:buNone/>
              <a:defRPr sz="6272"/>
            </a:lvl6pPr>
            <a:lvl7pPr lvl="6" algn="l">
              <a:lnSpc>
                <a:spcPct val="100000"/>
              </a:lnSpc>
              <a:spcBef>
                <a:spcPts val="0"/>
              </a:spcBef>
              <a:spcAft>
                <a:spcPts val="0"/>
              </a:spcAft>
              <a:buSzPts val="9800"/>
              <a:buNone/>
              <a:defRPr sz="6272"/>
            </a:lvl7pPr>
            <a:lvl8pPr lvl="7" algn="l">
              <a:lnSpc>
                <a:spcPct val="100000"/>
              </a:lnSpc>
              <a:spcBef>
                <a:spcPts val="0"/>
              </a:spcBef>
              <a:spcAft>
                <a:spcPts val="0"/>
              </a:spcAft>
              <a:buSzPts val="9800"/>
              <a:buNone/>
              <a:defRPr sz="6272"/>
            </a:lvl8pPr>
            <a:lvl9pPr lvl="8" algn="l">
              <a:lnSpc>
                <a:spcPct val="100000"/>
              </a:lnSpc>
              <a:spcBef>
                <a:spcPts val="0"/>
              </a:spcBef>
              <a:spcAft>
                <a:spcPts val="0"/>
              </a:spcAft>
              <a:buSzPts val="9800"/>
              <a:buNone/>
              <a:defRPr sz="6272"/>
            </a:lvl9pPr>
          </a:lstStyle>
          <a:p>
            <a:endParaRPr/>
          </a:p>
        </p:txBody>
      </p:sp>
      <p:sp>
        <p:nvSpPr>
          <p:cNvPr id="30" name="Google Shape;30;p8"/>
          <p:cNvSpPr txBox="1">
            <a:spLocks noGrp="1"/>
          </p:cNvSpPr>
          <p:nvPr>
            <p:ph type="body" idx="1"/>
          </p:nvPr>
        </p:nvSpPr>
        <p:spPr>
          <a:xfrm>
            <a:off x="1277051" y="5691785"/>
            <a:ext cx="11504513" cy="13022745"/>
          </a:xfrm>
          <a:prstGeom prst="rect">
            <a:avLst/>
          </a:prstGeom>
          <a:noFill/>
          <a:ln>
            <a:noFill/>
          </a:ln>
        </p:spPr>
        <p:txBody>
          <a:bodyPr spcFirstLastPara="1" wrap="square" lIns="371025" tIns="371025" rIns="371025" bIns="371025" anchor="t" anchorCtr="0">
            <a:normAutofit/>
          </a:bodyPr>
          <a:lstStyle>
            <a:lvl1pPr marL="457200" lvl="0" indent="-539750" algn="l">
              <a:lnSpc>
                <a:spcPct val="115000"/>
              </a:lnSpc>
              <a:spcBef>
                <a:spcPts val="0"/>
              </a:spcBef>
              <a:spcAft>
                <a:spcPts val="0"/>
              </a:spcAft>
              <a:buSzPts val="4900"/>
              <a:buChar char="●"/>
              <a:defRPr sz="3136"/>
            </a:lvl1pPr>
            <a:lvl2pPr marL="914400" lvl="1" indent="-539750" algn="l">
              <a:lnSpc>
                <a:spcPct val="115000"/>
              </a:lnSpc>
              <a:spcBef>
                <a:spcPts val="0"/>
              </a:spcBef>
              <a:spcAft>
                <a:spcPts val="0"/>
              </a:spcAft>
              <a:buSzPts val="4900"/>
              <a:buChar char="○"/>
              <a:defRPr sz="3136"/>
            </a:lvl2pPr>
            <a:lvl3pPr marL="1371600" lvl="2" indent="-539750" algn="l">
              <a:lnSpc>
                <a:spcPct val="115000"/>
              </a:lnSpc>
              <a:spcBef>
                <a:spcPts val="0"/>
              </a:spcBef>
              <a:spcAft>
                <a:spcPts val="0"/>
              </a:spcAft>
              <a:buSzPts val="4900"/>
              <a:buChar char="■"/>
              <a:defRPr sz="3136"/>
            </a:lvl3pPr>
            <a:lvl4pPr marL="1828800" lvl="3" indent="-539750" algn="l">
              <a:lnSpc>
                <a:spcPct val="115000"/>
              </a:lnSpc>
              <a:spcBef>
                <a:spcPts val="0"/>
              </a:spcBef>
              <a:spcAft>
                <a:spcPts val="0"/>
              </a:spcAft>
              <a:buSzPts val="4900"/>
              <a:buChar char="●"/>
              <a:defRPr sz="3136"/>
            </a:lvl4pPr>
            <a:lvl5pPr marL="2286000" lvl="4" indent="-539750" algn="l">
              <a:lnSpc>
                <a:spcPct val="115000"/>
              </a:lnSpc>
              <a:spcBef>
                <a:spcPts val="0"/>
              </a:spcBef>
              <a:spcAft>
                <a:spcPts val="0"/>
              </a:spcAft>
              <a:buSzPts val="4900"/>
              <a:buChar char="○"/>
              <a:defRPr sz="3136"/>
            </a:lvl5pPr>
            <a:lvl6pPr marL="2743200" lvl="5" indent="-539750" algn="l">
              <a:lnSpc>
                <a:spcPct val="115000"/>
              </a:lnSpc>
              <a:spcBef>
                <a:spcPts val="0"/>
              </a:spcBef>
              <a:spcAft>
                <a:spcPts val="0"/>
              </a:spcAft>
              <a:buSzPts val="4900"/>
              <a:buChar char="■"/>
              <a:defRPr sz="3136"/>
            </a:lvl6pPr>
            <a:lvl7pPr marL="3200400" lvl="6" indent="-539750" algn="l">
              <a:lnSpc>
                <a:spcPct val="115000"/>
              </a:lnSpc>
              <a:spcBef>
                <a:spcPts val="0"/>
              </a:spcBef>
              <a:spcAft>
                <a:spcPts val="0"/>
              </a:spcAft>
              <a:buSzPts val="4900"/>
              <a:buChar char="●"/>
              <a:defRPr sz="3136"/>
            </a:lvl7pPr>
            <a:lvl8pPr marL="3657600" lvl="7" indent="-539750" algn="l">
              <a:lnSpc>
                <a:spcPct val="115000"/>
              </a:lnSpc>
              <a:spcBef>
                <a:spcPts val="0"/>
              </a:spcBef>
              <a:spcAft>
                <a:spcPts val="0"/>
              </a:spcAft>
              <a:buSzPts val="4900"/>
              <a:buChar char="○"/>
              <a:defRPr sz="3136"/>
            </a:lvl8pPr>
            <a:lvl9pPr marL="4114800" lvl="8" indent="-539750" algn="l">
              <a:lnSpc>
                <a:spcPct val="115000"/>
              </a:lnSpc>
              <a:spcBef>
                <a:spcPts val="0"/>
              </a:spcBef>
              <a:spcAft>
                <a:spcPts val="0"/>
              </a:spcAft>
              <a:buSzPts val="4900"/>
              <a:buChar char="■"/>
              <a:defRPr sz="3136"/>
            </a:lvl9pPr>
          </a:lstStyle>
          <a:p>
            <a:endParaRPr/>
          </a:p>
        </p:txBody>
      </p:sp>
      <p:sp>
        <p:nvSpPr>
          <p:cNvPr id="31" name="Google Shape;31;p8"/>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9"/>
          <p:cNvSpPr txBox="1">
            <a:spLocks noGrp="1"/>
          </p:cNvSpPr>
          <p:nvPr>
            <p:ph type="title"/>
          </p:nvPr>
        </p:nvSpPr>
        <p:spPr>
          <a:xfrm>
            <a:off x="2008578" y="1843809"/>
            <a:ext cx="26088982" cy="16755790"/>
          </a:xfrm>
          <a:prstGeom prst="rect">
            <a:avLst/>
          </a:prstGeom>
          <a:noFill/>
          <a:ln>
            <a:noFill/>
          </a:ln>
        </p:spPr>
        <p:txBody>
          <a:bodyPr spcFirstLastPara="1" wrap="square" lIns="371025" tIns="371025" rIns="371025" bIns="371025" anchor="ctr" anchorCtr="0">
            <a:normAutofit/>
          </a:bodyPr>
          <a:lstStyle>
            <a:lvl1pPr lvl="0" algn="l">
              <a:lnSpc>
                <a:spcPct val="100000"/>
              </a:lnSpc>
              <a:spcBef>
                <a:spcPts val="0"/>
              </a:spcBef>
              <a:spcAft>
                <a:spcPts val="0"/>
              </a:spcAft>
              <a:buSzPts val="19500"/>
              <a:buNone/>
              <a:defRPr sz="12480"/>
            </a:lvl1pPr>
            <a:lvl2pPr lvl="1" algn="l">
              <a:lnSpc>
                <a:spcPct val="100000"/>
              </a:lnSpc>
              <a:spcBef>
                <a:spcPts val="0"/>
              </a:spcBef>
              <a:spcAft>
                <a:spcPts val="0"/>
              </a:spcAft>
              <a:buSzPts val="19500"/>
              <a:buNone/>
              <a:defRPr sz="12480"/>
            </a:lvl2pPr>
            <a:lvl3pPr lvl="2" algn="l">
              <a:lnSpc>
                <a:spcPct val="100000"/>
              </a:lnSpc>
              <a:spcBef>
                <a:spcPts val="0"/>
              </a:spcBef>
              <a:spcAft>
                <a:spcPts val="0"/>
              </a:spcAft>
              <a:buSzPts val="19500"/>
              <a:buNone/>
              <a:defRPr sz="12480"/>
            </a:lvl3pPr>
            <a:lvl4pPr lvl="3" algn="l">
              <a:lnSpc>
                <a:spcPct val="100000"/>
              </a:lnSpc>
              <a:spcBef>
                <a:spcPts val="0"/>
              </a:spcBef>
              <a:spcAft>
                <a:spcPts val="0"/>
              </a:spcAft>
              <a:buSzPts val="19500"/>
              <a:buNone/>
              <a:defRPr sz="12480"/>
            </a:lvl4pPr>
            <a:lvl5pPr lvl="4" algn="l">
              <a:lnSpc>
                <a:spcPct val="100000"/>
              </a:lnSpc>
              <a:spcBef>
                <a:spcPts val="0"/>
              </a:spcBef>
              <a:spcAft>
                <a:spcPts val="0"/>
              </a:spcAft>
              <a:buSzPts val="19500"/>
              <a:buNone/>
              <a:defRPr sz="12480"/>
            </a:lvl5pPr>
            <a:lvl6pPr lvl="5" algn="l">
              <a:lnSpc>
                <a:spcPct val="100000"/>
              </a:lnSpc>
              <a:spcBef>
                <a:spcPts val="0"/>
              </a:spcBef>
              <a:spcAft>
                <a:spcPts val="0"/>
              </a:spcAft>
              <a:buSzPts val="19500"/>
              <a:buNone/>
              <a:defRPr sz="12480"/>
            </a:lvl6pPr>
            <a:lvl7pPr lvl="6" algn="l">
              <a:lnSpc>
                <a:spcPct val="100000"/>
              </a:lnSpc>
              <a:spcBef>
                <a:spcPts val="0"/>
              </a:spcBef>
              <a:spcAft>
                <a:spcPts val="0"/>
              </a:spcAft>
              <a:buSzPts val="19500"/>
              <a:buNone/>
              <a:defRPr sz="12480"/>
            </a:lvl7pPr>
            <a:lvl8pPr lvl="7" algn="l">
              <a:lnSpc>
                <a:spcPct val="100000"/>
              </a:lnSpc>
              <a:spcBef>
                <a:spcPts val="0"/>
              </a:spcBef>
              <a:spcAft>
                <a:spcPts val="0"/>
              </a:spcAft>
              <a:buSzPts val="19500"/>
              <a:buNone/>
              <a:defRPr sz="12480"/>
            </a:lvl8pPr>
            <a:lvl9pPr lvl="8" algn="l">
              <a:lnSpc>
                <a:spcPct val="100000"/>
              </a:lnSpc>
              <a:spcBef>
                <a:spcPts val="0"/>
              </a:spcBef>
              <a:spcAft>
                <a:spcPts val="0"/>
              </a:spcAft>
              <a:buSzPts val="19500"/>
              <a:buNone/>
              <a:defRPr sz="12480"/>
            </a:lvl9pPr>
          </a:lstStyle>
          <a:p>
            <a:endParaRPr/>
          </a:p>
        </p:txBody>
      </p:sp>
      <p:sp>
        <p:nvSpPr>
          <p:cNvPr id="34" name="Google Shape;34;p9"/>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10"/>
          <p:cNvSpPr/>
          <p:nvPr/>
        </p:nvSpPr>
        <p:spPr>
          <a:xfrm>
            <a:off x="18731707" y="-511"/>
            <a:ext cx="18731707" cy="21067713"/>
          </a:xfrm>
          <a:prstGeom prst="rect">
            <a:avLst/>
          </a:prstGeom>
          <a:solidFill>
            <a:schemeClr val="lt2"/>
          </a:solidFill>
          <a:ln>
            <a:noFill/>
          </a:ln>
        </p:spPr>
        <p:txBody>
          <a:bodyPr spcFirstLastPara="1" wrap="square" lIns="237450" tIns="237450" rIns="237450" bIns="23745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896" b="0" i="0" u="none" strike="noStrike" cap="none">
              <a:solidFill>
                <a:srgbClr val="000000"/>
              </a:solidFill>
              <a:latin typeface="Arial"/>
              <a:ea typeface="Arial"/>
              <a:cs typeface="Arial"/>
              <a:sym typeface="Arial"/>
            </a:endParaRPr>
          </a:p>
        </p:txBody>
      </p:sp>
      <p:sp>
        <p:nvSpPr>
          <p:cNvPr id="37" name="Google Shape;37;p10"/>
          <p:cNvSpPr txBox="1">
            <a:spLocks noGrp="1"/>
          </p:cNvSpPr>
          <p:nvPr>
            <p:ph type="title"/>
          </p:nvPr>
        </p:nvSpPr>
        <p:spPr>
          <a:xfrm>
            <a:off x="1087766" y="5051070"/>
            <a:ext cx="16573586" cy="6071406"/>
          </a:xfrm>
          <a:prstGeom prst="rect">
            <a:avLst/>
          </a:prstGeom>
          <a:noFill/>
          <a:ln>
            <a:noFill/>
          </a:ln>
        </p:spPr>
        <p:txBody>
          <a:bodyPr spcFirstLastPara="1" wrap="square" lIns="371025" tIns="371025" rIns="371025" bIns="371025" anchor="b" anchorCtr="0">
            <a:normAutofit/>
          </a:bodyPr>
          <a:lstStyle>
            <a:lvl1pPr lvl="0" algn="ctr">
              <a:lnSpc>
                <a:spcPct val="100000"/>
              </a:lnSpc>
              <a:spcBef>
                <a:spcPts val="0"/>
              </a:spcBef>
              <a:spcAft>
                <a:spcPts val="0"/>
              </a:spcAft>
              <a:buSzPts val="17100"/>
              <a:buNone/>
              <a:defRPr sz="10944"/>
            </a:lvl1pPr>
            <a:lvl2pPr lvl="1" algn="ctr">
              <a:lnSpc>
                <a:spcPct val="100000"/>
              </a:lnSpc>
              <a:spcBef>
                <a:spcPts val="0"/>
              </a:spcBef>
              <a:spcAft>
                <a:spcPts val="0"/>
              </a:spcAft>
              <a:buSzPts val="17100"/>
              <a:buNone/>
              <a:defRPr sz="10944"/>
            </a:lvl2pPr>
            <a:lvl3pPr lvl="2" algn="ctr">
              <a:lnSpc>
                <a:spcPct val="100000"/>
              </a:lnSpc>
              <a:spcBef>
                <a:spcPts val="0"/>
              </a:spcBef>
              <a:spcAft>
                <a:spcPts val="0"/>
              </a:spcAft>
              <a:buSzPts val="17100"/>
              <a:buNone/>
              <a:defRPr sz="10944"/>
            </a:lvl3pPr>
            <a:lvl4pPr lvl="3" algn="ctr">
              <a:lnSpc>
                <a:spcPct val="100000"/>
              </a:lnSpc>
              <a:spcBef>
                <a:spcPts val="0"/>
              </a:spcBef>
              <a:spcAft>
                <a:spcPts val="0"/>
              </a:spcAft>
              <a:buSzPts val="17100"/>
              <a:buNone/>
              <a:defRPr sz="10944"/>
            </a:lvl4pPr>
            <a:lvl5pPr lvl="4" algn="ctr">
              <a:lnSpc>
                <a:spcPct val="100000"/>
              </a:lnSpc>
              <a:spcBef>
                <a:spcPts val="0"/>
              </a:spcBef>
              <a:spcAft>
                <a:spcPts val="0"/>
              </a:spcAft>
              <a:buSzPts val="17100"/>
              <a:buNone/>
              <a:defRPr sz="10944"/>
            </a:lvl5pPr>
            <a:lvl6pPr lvl="5" algn="ctr">
              <a:lnSpc>
                <a:spcPct val="100000"/>
              </a:lnSpc>
              <a:spcBef>
                <a:spcPts val="0"/>
              </a:spcBef>
              <a:spcAft>
                <a:spcPts val="0"/>
              </a:spcAft>
              <a:buSzPts val="17100"/>
              <a:buNone/>
              <a:defRPr sz="10944"/>
            </a:lvl6pPr>
            <a:lvl7pPr lvl="6" algn="ctr">
              <a:lnSpc>
                <a:spcPct val="100000"/>
              </a:lnSpc>
              <a:spcBef>
                <a:spcPts val="0"/>
              </a:spcBef>
              <a:spcAft>
                <a:spcPts val="0"/>
              </a:spcAft>
              <a:buSzPts val="17100"/>
              <a:buNone/>
              <a:defRPr sz="10944"/>
            </a:lvl7pPr>
            <a:lvl8pPr lvl="7" algn="ctr">
              <a:lnSpc>
                <a:spcPct val="100000"/>
              </a:lnSpc>
              <a:spcBef>
                <a:spcPts val="0"/>
              </a:spcBef>
              <a:spcAft>
                <a:spcPts val="0"/>
              </a:spcAft>
              <a:buSzPts val="17100"/>
              <a:buNone/>
              <a:defRPr sz="10944"/>
            </a:lvl8pPr>
            <a:lvl9pPr lvl="8" algn="ctr">
              <a:lnSpc>
                <a:spcPct val="100000"/>
              </a:lnSpc>
              <a:spcBef>
                <a:spcPts val="0"/>
              </a:spcBef>
              <a:spcAft>
                <a:spcPts val="0"/>
              </a:spcAft>
              <a:buSzPts val="17100"/>
              <a:buNone/>
              <a:defRPr sz="10944"/>
            </a:lvl9pPr>
          </a:lstStyle>
          <a:p>
            <a:endParaRPr/>
          </a:p>
        </p:txBody>
      </p:sp>
      <p:sp>
        <p:nvSpPr>
          <p:cNvPr id="38" name="Google Shape;38;p10"/>
          <p:cNvSpPr txBox="1">
            <a:spLocks noGrp="1"/>
          </p:cNvSpPr>
          <p:nvPr>
            <p:ph type="subTitle" idx="1"/>
          </p:nvPr>
        </p:nvSpPr>
        <p:spPr>
          <a:xfrm>
            <a:off x="1087766" y="11481361"/>
            <a:ext cx="16573586" cy="5058993"/>
          </a:xfrm>
          <a:prstGeom prst="rect">
            <a:avLst/>
          </a:prstGeom>
          <a:noFill/>
          <a:ln>
            <a:noFill/>
          </a:ln>
        </p:spPr>
        <p:txBody>
          <a:bodyPr spcFirstLastPara="1" wrap="square" lIns="371025" tIns="371025" rIns="371025" bIns="371025" anchor="t" anchorCtr="0">
            <a:normAutofit/>
          </a:bodyPr>
          <a:lstStyle>
            <a:lvl1pPr lvl="0" algn="ctr">
              <a:lnSpc>
                <a:spcPct val="100000"/>
              </a:lnSpc>
              <a:spcBef>
                <a:spcPts val="0"/>
              </a:spcBef>
              <a:spcAft>
                <a:spcPts val="0"/>
              </a:spcAft>
              <a:buSzPts val="8500"/>
              <a:buNone/>
              <a:defRPr sz="5440"/>
            </a:lvl1pPr>
            <a:lvl2pPr lvl="1" algn="ctr">
              <a:lnSpc>
                <a:spcPct val="100000"/>
              </a:lnSpc>
              <a:spcBef>
                <a:spcPts val="0"/>
              </a:spcBef>
              <a:spcAft>
                <a:spcPts val="0"/>
              </a:spcAft>
              <a:buSzPts val="8500"/>
              <a:buNone/>
              <a:defRPr sz="5440"/>
            </a:lvl2pPr>
            <a:lvl3pPr lvl="2" algn="ctr">
              <a:lnSpc>
                <a:spcPct val="100000"/>
              </a:lnSpc>
              <a:spcBef>
                <a:spcPts val="0"/>
              </a:spcBef>
              <a:spcAft>
                <a:spcPts val="0"/>
              </a:spcAft>
              <a:buSzPts val="8500"/>
              <a:buNone/>
              <a:defRPr sz="5440"/>
            </a:lvl3pPr>
            <a:lvl4pPr lvl="3" algn="ctr">
              <a:lnSpc>
                <a:spcPct val="100000"/>
              </a:lnSpc>
              <a:spcBef>
                <a:spcPts val="0"/>
              </a:spcBef>
              <a:spcAft>
                <a:spcPts val="0"/>
              </a:spcAft>
              <a:buSzPts val="8500"/>
              <a:buNone/>
              <a:defRPr sz="5440"/>
            </a:lvl4pPr>
            <a:lvl5pPr lvl="4" algn="ctr">
              <a:lnSpc>
                <a:spcPct val="100000"/>
              </a:lnSpc>
              <a:spcBef>
                <a:spcPts val="0"/>
              </a:spcBef>
              <a:spcAft>
                <a:spcPts val="0"/>
              </a:spcAft>
              <a:buSzPts val="8500"/>
              <a:buNone/>
              <a:defRPr sz="5440"/>
            </a:lvl5pPr>
            <a:lvl6pPr lvl="5" algn="ctr">
              <a:lnSpc>
                <a:spcPct val="100000"/>
              </a:lnSpc>
              <a:spcBef>
                <a:spcPts val="0"/>
              </a:spcBef>
              <a:spcAft>
                <a:spcPts val="0"/>
              </a:spcAft>
              <a:buSzPts val="8500"/>
              <a:buNone/>
              <a:defRPr sz="5440"/>
            </a:lvl6pPr>
            <a:lvl7pPr lvl="6" algn="ctr">
              <a:lnSpc>
                <a:spcPct val="100000"/>
              </a:lnSpc>
              <a:spcBef>
                <a:spcPts val="0"/>
              </a:spcBef>
              <a:spcAft>
                <a:spcPts val="0"/>
              </a:spcAft>
              <a:buSzPts val="8500"/>
              <a:buNone/>
              <a:defRPr sz="5440"/>
            </a:lvl7pPr>
            <a:lvl8pPr lvl="7" algn="ctr">
              <a:lnSpc>
                <a:spcPct val="100000"/>
              </a:lnSpc>
              <a:spcBef>
                <a:spcPts val="0"/>
              </a:spcBef>
              <a:spcAft>
                <a:spcPts val="0"/>
              </a:spcAft>
              <a:buSzPts val="8500"/>
              <a:buNone/>
              <a:defRPr sz="5440"/>
            </a:lvl8pPr>
            <a:lvl9pPr lvl="8" algn="ctr">
              <a:lnSpc>
                <a:spcPct val="100000"/>
              </a:lnSpc>
              <a:spcBef>
                <a:spcPts val="0"/>
              </a:spcBef>
              <a:spcAft>
                <a:spcPts val="0"/>
              </a:spcAft>
              <a:buSzPts val="8500"/>
              <a:buNone/>
              <a:defRPr sz="5440"/>
            </a:lvl9pPr>
          </a:lstStyle>
          <a:p>
            <a:endParaRPr/>
          </a:p>
        </p:txBody>
      </p:sp>
      <p:sp>
        <p:nvSpPr>
          <p:cNvPr id="39" name="Google Shape;39;p10"/>
          <p:cNvSpPr txBox="1">
            <a:spLocks noGrp="1"/>
          </p:cNvSpPr>
          <p:nvPr>
            <p:ph type="body" idx="2"/>
          </p:nvPr>
        </p:nvSpPr>
        <p:spPr>
          <a:xfrm>
            <a:off x="20237372" y="2965802"/>
            <a:ext cx="15720376" cy="15135123"/>
          </a:xfrm>
          <a:prstGeom prst="rect">
            <a:avLst/>
          </a:prstGeom>
          <a:noFill/>
          <a:ln>
            <a:noFill/>
          </a:ln>
        </p:spPr>
        <p:txBody>
          <a:bodyPr spcFirstLastPara="1" wrap="square" lIns="371025" tIns="371025" rIns="371025" bIns="371025" anchor="ctr" anchorCtr="0">
            <a:normAutofit/>
          </a:bodyPr>
          <a:lstStyle>
            <a:lvl1pPr marL="457200" lvl="0" indent="-692150" algn="l">
              <a:lnSpc>
                <a:spcPct val="115000"/>
              </a:lnSpc>
              <a:spcBef>
                <a:spcPts val="0"/>
              </a:spcBef>
              <a:spcAft>
                <a:spcPts val="0"/>
              </a:spcAft>
              <a:buSzPts val="7300"/>
              <a:buChar char="●"/>
              <a:defRPr/>
            </a:lvl1pPr>
            <a:lvl2pPr marL="914400" lvl="1" indent="-590550" algn="l">
              <a:lnSpc>
                <a:spcPct val="115000"/>
              </a:lnSpc>
              <a:spcBef>
                <a:spcPts val="0"/>
              </a:spcBef>
              <a:spcAft>
                <a:spcPts val="0"/>
              </a:spcAft>
              <a:buSzPts val="5700"/>
              <a:buChar char="○"/>
              <a:defRPr/>
            </a:lvl2pPr>
            <a:lvl3pPr marL="1371600" lvl="2" indent="-590550" algn="l">
              <a:lnSpc>
                <a:spcPct val="115000"/>
              </a:lnSpc>
              <a:spcBef>
                <a:spcPts val="0"/>
              </a:spcBef>
              <a:spcAft>
                <a:spcPts val="0"/>
              </a:spcAft>
              <a:buSzPts val="5700"/>
              <a:buChar char="■"/>
              <a:defRPr/>
            </a:lvl3pPr>
            <a:lvl4pPr marL="1828800" lvl="3" indent="-590550" algn="l">
              <a:lnSpc>
                <a:spcPct val="115000"/>
              </a:lnSpc>
              <a:spcBef>
                <a:spcPts val="0"/>
              </a:spcBef>
              <a:spcAft>
                <a:spcPts val="0"/>
              </a:spcAft>
              <a:buSzPts val="5700"/>
              <a:buChar char="●"/>
              <a:defRPr/>
            </a:lvl4pPr>
            <a:lvl5pPr marL="2286000" lvl="4" indent="-590550" algn="l">
              <a:lnSpc>
                <a:spcPct val="115000"/>
              </a:lnSpc>
              <a:spcBef>
                <a:spcPts val="0"/>
              </a:spcBef>
              <a:spcAft>
                <a:spcPts val="0"/>
              </a:spcAft>
              <a:buSzPts val="5700"/>
              <a:buChar char="○"/>
              <a:defRPr/>
            </a:lvl5pPr>
            <a:lvl6pPr marL="2743200" lvl="5" indent="-590550" algn="l">
              <a:lnSpc>
                <a:spcPct val="115000"/>
              </a:lnSpc>
              <a:spcBef>
                <a:spcPts val="0"/>
              </a:spcBef>
              <a:spcAft>
                <a:spcPts val="0"/>
              </a:spcAft>
              <a:buSzPts val="5700"/>
              <a:buChar char="■"/>
              <a:defRPr/>
            </a:lvl6pPr>
            <a:lvl7pPr marL="3200400" lvl="6" indent="-590550" algn="l">
              <a:lnSpc>
                <a:spcPct val="115000"/>
              </a:lnSpc>
              <a:spcBef>
                <a:spcPts val="0"/>
              </a:spcBef>
              <a:spcAft>
                <a:spcPts val="0"/>
              </a:spcAft>
              <a:buSzPts val="5700"/>
              <a:buChar char="●"/>
              <a:defRPr/>
            </a:lvl7pPr>
            <a:lvl8pPr marL="3657600" lvl="7" indent="-590550" algn="l">
              <a:lnSpc>
                <a:spcPct val="115000"/>
              </a:lnSpc>
              <a:spcBef>
                <a:spcPts val="0"/>
              </a:spcBef>
              <a:spcAft>
                <a:spcPts val="0"/>
              </a:spcAft>
              <a:buSzPts val="5700"/>
              <a:buChar char="○"/>
              <a:defRPr/>
            </a:lvl8pPr>
            <a:lvl9pPr marL="4114800" lvl="8" indent="-590550" algn="l">
              <a:lnSpc>
                <a:spcPct val="115000"/>
              </a:lnSpc>
              <a:spcBef>
                <a:spcPts val="0"/>
              </a:spcBef>
              <a:spcAft>
                <a:spcPts val="0"/>
              </a:spcAft>
              <a:buSzPts val="5700"/>
              <a:buChar char="■"/>
              <a:defRPr/>
            </a:lvl9pPr>
          </a:lstStyle>
          <a:p>
            <a:endParaRPr/>
          </a:p>
        </p:txBody>
      </p:sp>
      <p:sp>
        <p:nvSpPr>
          <p:cNvPr id="40" name="Google Shape;40;p10"/>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1"/>
          <p:cNvSpPr txBox="1">
            <a:spLocks noGrp="1"/>
          </p:cNvSpPr>
          <p:nvPr>
            <p:ph type="body" idx="1"/>
          </p:nvPr>
        </p:nvSpPr>
        <p:spPr>
          <a:xfrm>
            <a:off x="1277051" y="17328384"/>
            <a:ext cx="24577171" cy="2478521"/>
          </a:xfrm>
          <a:prstGeom prst="rect">
            <a:avLst/>
          </a:prstGeom>
          <a:noFill/>
          <a:ln>
            <a:noFill/>
          </a:ln>
        </p:spPr>
        <p:txBody>
          <a:bodyPr spcFirstLastPara="1" wrap="square" lIns="371025" tIns="371025" rIns="371025" bIns="371025" anchor="ctr" anchorCtr="0">
            <a:normAutofit/>
          </a:bodyPr>
          <a:lstStyle>
            <a:lvl1pPr marL="457200" lvl="0" indent="-228600" algn="l">
              <a:lnSpc>
                <a:spcPct val="100000"/>
              </a:lnSpc>
              <a:spcBef>
                <a:spcPts val="0"/>
              </a:spcBef>
              <a:spcAft>
                <a:spcPts val="0"/>
              </a:spcAft>
              <a:buSzPts val="7300"/>
              <a:buNone/>
              <a:defRPr/>
            </a:lvl1pPr>
          </a:lstStyle>
          <a:p>
            <a:endParaRPr/>
          </a:p>
        </p:txBody>
      </p:sp>
      <p:sp>
        <p:nvSpPr>
          <p:cNvPr id="43" name="Google Shape;43;p11"/>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2"/>
          <p:cNvSpPr txBox="1">
            <a:spLocks noGrp="1"/>
          </p:cNvSpPr>
          <p:nvPr>
            <p:ph type="title" hasCustomPrompt="1"/>
          </p:nvPr>
        </p:nvSpPr>
        <p:spPr>
          <a:xfrm>
            <a:off x="1277050" y="4530674"/>
            <a:ext cx="34909415" cy="8042472"/>
          </a:xfrm>
          <a:prstGeom prst="rect">
            <a:avLst/>
          </a:prstGeom>
          <a:noFill/>
          <a:ln>
            <a:noFill/>
          </a:ln>
        </p:spPr>
        <p:txBody>
          <a:bodyPr spcFirstLastPara="1" wrap="square" lIns="371025" tIns="371025" rIns="371025" bIns="371025" anchor="b" anchorCtr="0">
            <a:normAutofit/>
          </a:bodyPr>
          <a:lstStyle>
            <a:lvl1pPr lvl="0" algn="ctr">
              <a:lnSpc>
                <a:spcPct val="100000"/>
              </a:lnSpc>
              <a:spcBef>
                <a:spcPts val="0"/>
              </a:spcBef>
              <a:spcAft>
                <a:spcPts val="0"/>
              </a:spcAft>
              <a:buSzPts val="48700"/>
              <a:buNone/>
              <a:defRPr sz="31168"/>
            </a:lvl1pPr>
            <a:lvl2pPr lvl="1" algn="ctr">
              <a:lnSpc>
                <a:spcPct val="100000"/>
              </a:lnSpc>
              <a:spcBef>
                <a:spcPts val="0"/>
              </a:spcBef>
              <a:spcAft>
                <a:spcPts val="0"/>
              </a:spcAft>
              <a:buSzPts val="48700"/>
              <a:buNone/>
              <a:defRPr sz="31168"/>
            </a:lvl2pPr>
            <a:lvl3pPr lvl="2" algn="ctr">
              <a:lnSpc>
                <a:spcPct val="100000"/>
              </a:lnSpc>
              <a:spcBef>
                <a:spcPts val="0"/>
              </a:spcBef>
              <a:spcAft>
                <a:spcPts val="0"/>
              </a:spcAft>
              <a:buSzPts val="48700"/>
              <a:buNone/>
              <a:defRPr sz="31168"/>
            </a:lvl3pPr>
            <a:lvl4pPr lvl="3" algn="ctr">
              <a:lnSpc>
                <a:spcPct val="100000"/>
              </a:lnSpc>
              <a:spcBef>
                <a:spcPts val="0"/>
              </a:spcBef>
              <a:spcAft>
                <a:spcPts val="0"/>
              </a:spcAft>
              <a:buSzPts val="48700"/>
              <a:buNone/>
              <a:defRPr sz="31168"/>
            </a:lvl4pPr>
            <a:lvl5pPr lvl="4" algn="ctr">
              <a:lnSpc>
                <a:spcPct val="100000"/>
              </a:lnSpc>
              <a:spcBef>
                <a:spcPts val="0"/>
              </a:spcBef>
              <a:spcAft>
                <a:spcPts val="0"/>
              </a:spcAft>
              <a:buSzPts val="48700"/>
              <a:buNone/>
              <a:defRPr sz="31168"/>
            </a:lvl5pPr>
            <a:lvl6pPr lvl="5" algn="ctr">
              <a:lnSpc>
                <a:spcPct val="100000"/>
              </a:lnSpc>
              <a:spcBef>
                <a:spcPts val="0"/>
              </a:spcBef>
              <a:spcAft>
                <a:spcPts val="0"/>
              </a:spcAft>
              <a:buSzPts val="48700"/>
              <a:buNone/>
              <a:defRPr sz="31168"/>
            </a:lvl6pPr>
            <a:lvl7pPr lvl="6" algn="ctr">
              <a:lnSpc>
                <a:spcPct val="100000"/>
              </a:lnSpc>
              <a:spcBef>
                <a:spcPts val="0"/>
              </a:spcBef>
              <a:spcAft>
                <a:spcPts val="0"/>
              </a:spcAft>
              <a:buSzPts val="48700"/>
              <a:buNone/>
              <a:defRPr sz="31168"/>
            </a:lvl7pPr>
            <a:lvl8pPr lvl="7" algn="ctr">
              <a:lnSpc>
                <a:spcPct val="100000"/>
              </a:lnSpc>
              <a:spcBef>
                <a:spcPts val="0"/>
              </a:spcBef>
              <a:spcAft>
                <a:spcPts val="0"/>
              </a:spcAft>
              <a:buSzPts val="48700"/>
              <a:buNone/>
              <a:defRPr sz="31168"/>
            </a:lvl8pPr>
            <a:lvl9pPr lvl="8" algn="ctr">
              <a:lnSpc>
                <a:spcPct val="100000"/>
              </a:lnSpc>
              <a:spcBef>
                <a:spcPts val="0"/>
              </a:spcBef>
              <a:spcAft>
                <a:spcPts val="0"/>
              </a:spcAft>
              <a:buSzPts val="48700"/>
              <a:buNone/>
              <a:defRPr sz="31168"/>
            </a:lvl9pPr>
          </a:lstStyle>
          <a:p>
            <a:r>
              <a:t>xx%</a:t>
            </a:r>
          </a:p>
        </p:txBody>
      </p:sp>
      <p:sp>
        <p:nvSpPr>
          <p:cNvPr id="46" name="Google Shape;46;p12"/>
          <p:cNvSpPr txBox="1">
            <a:spLocks noGrp="1"/>
          </p:cNvSpPr>
          <p:nvPr>
            <p:ph type="body" idx="1"/>
          </p:nvPr>
        </p:nvSpPr>
        <p:spPr>
          <a:xfrm>
            <a:off x="1277050" y="12911475"/>
            <a:ext cx="34909415" cy="5327984"/>
          </a:xfrm>
          <a:prstGeom prst="rect">
            <a:avLst/>
          </a:prstGeom>
          <a:noFill/>
          <a:ln>
            <a:noFill/>
          </a:ln>
        </p:spPr>
        <p:txBody>
          <a:bodyPr spcFirstLastPara="1" wrap="square" lIns="371025" tIns="371025" rIns="371025" bIns="371025" anchor="t" anchorCtr="0">
            <a:normAutofit/>
          </a:bodyPr>
          <a:lstStyle>
            <a:lvl1pPr marL="457200" lvl="0" indent="-692150" algn="ctr">
              <a:lnSpc>
                <a:spcPct val="115000"/>
              </a:lnSpc>
              <a:spcBef>
                <a:spcPts val="0"/>
              </a:spcBef>
              <a:spcAft>
                <a:spcPts val="0"/>
              </a:spcAft>
              <a:buSzPts val="7300"/>
              <a:buChar char="●"/>
              <a:defRPr/>
            </a:lvl1pPr>
            <a:lvl2pPr marL="914400" lvl="1" indent="-590550" algn="ctr">
              <a:lnSpc>
                <a:spcPct val="115000"/>
              </a:lnSpc>
              <a:spcBef>
                <a:spcPts val="0"/>
              </a:spcBef>
              <a:spcAft>
                <a:spcPts val="0"/>
              </a:spcAft>
              <a:buSzPts val="5700"/>
              <a:buChar char="○"/>
              <a:defRPr/>
            </a:lvl2pPr>
            <a:lvl3pPr marL="1371600" lvl="2" indent="-590550" algn="ctr">
              <a:lnSpc>
                <a:spcPct val="115000"/>
              </a:lnSpc>
              <a:spcBef>
                <a:spcPts val="0"/>
              </a:spcBef>
              <a:spcAft>
                <a:spcPts val="0"/>
              </a:spcAft>
              <a:buSzPts val="5700"/>
              <a:buChar char="■"/>
              <a:defRPr/>
            </a:lvl3pPr>
            <a:lvl4pPr marL="1828800" lvl="3" indent="-590550" algn="ctr">
              <a:lnSpc>
                <a:spcPct val="115000"/>
              </a:lnSpc>
              <a:spcBef>
                <a:spcPts val="0"/>
              </a:spcBef>
              <a:spcAft>
                <a:spcPts val="0"/>
              </a:spcAft>
              <a:buSzPts val="5700"/>
              <a:buChar char="●"/>
              <a:defRPr/>
            </a:lvl4pPr>
            <a:lvl5pPr marL="2286000" lvl="4" indent="-590550" algn="ctr">
              <a:lnSpc>
                <a:spcPct val="115000"/>
              </a:lnSpc>
              <a:spcBef>
                <a:spcPts val="0"/>
              </a:spcBef>
              <a:spcAft>
                <a:spcPts val="0"/>
              </a:spcAft>
              <a:buSzPts val="5700"/>
              <a:buChar char="○"/>
              <a:defRPr/>
            </a:lvl5pPr>
            <a:lvl6pPr marL="2743200" lvl="5" indent="-590550" algn="ctr">
              <a:lnSpc>
                <a:spcPct val="115000"/>
              </a:lnSpc>
              <a:spcBef>
                <a:spcPts val="0"/>
              </a:spcBef>
              <a:spcAft>
                <a:spcPts val="0"/>
              </a:spcAft>
              <a:buSzPts val="5700"/>
              <a:buChar char="■"/>
              <a:defRPr/>
            </a:lvl6pPr>
            <a:lvl7pPr marL="3200400" lvl="6" indent="-590550" algn="ctr">
              <a:lnSpc>
                <a:spcPct val="115000"/>
              </a:lnSpc>
              <a:spcBef>
                <a:spcPts val="0"/>
              </a:spcBef>
              <a:spcAft>
                <a:spcPts val="0"/>
              </a:spcAft>
              <a:buSzPts val="5700"/>
              <a:buChar char="●"/>
              <a:defRPr/>
            </a:lvl7pPr>
            <a:lvl8pPr marL="3657600" lvl="7" indent="-590550" algn="ctr">
              <a:lnSpc>
                <a:spcPct val="115000"/>
              </a:lnSpc>
              <a:spcBef>
                <a:spcPts val="0"/>
              </a:spcBef>
              <a:spcAft>
                <a:spcPts val="0"/>
              </a:spcAft>
              <a:buSzPts val="5700"/>
              <a:buChar char="○"/>
              <a:defRPr/>
            </a:lvl8pPr>
            <a:lvl9pPr marL="4114800" lvl="8" indent="-590550" algn="ctr">
              <a:lnSpc>
                <a:spcPct val="115000"/>
              </a:lnSpc>
              <a:spcBef>
                <a:spcPts val="0"/>
              </a:spcBef>
              <a:spcAft>
                <a:spcPts val="0"/>
              </a:spcAft>
              <a:buSzPts val="5700"/>
              <a:buChar char="■"/>
              <a:defRPr/>
            </a:lvl9pPr>
          </a:lstStyle>
          <a:p>
            <a:endParaRPr/>
          </a:p>
        </p:txBody>
      </p:sp>
      <p:sp>
        <p:nvSpPr>
          <p:cNvPr id="47" name="Google Shape;47;p12"/>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3"/>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1277050" y="1822818"/>
            <a:ext cx="34909415" cy="2345849"/>
          </a:xfrm>
          <a:prstGeom prst="rect">
            <a:avLst/>
          </a:prstGeom>
          <a:noFill/>
          <a:ln>
            <a:noFill/>
          </a:ln>
        </p:spPr>
        <p:txBody>
          <a:bodyPr spcFirstLastPara="1" wrap="square" lIns="371025" tIns="371025" rIns="371025" bIns="371025" anchor="t" anchorCtr="0">
            <a:normAutofit/>
          </a:bodyPr>
          <a:lstStyle>
            <a:lvl1pPr marR="0" lvl="0"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1277050" y="4720524"/>
            <a:ext cx="34909415" cy="13993494"/>
          </a:xfrm>
          <a:prstGeom prst="rect">
            <a:avLst/>
          </a:prstGeom>
          <a:noFill/>
          <a:ln>
            <a:noFill/>
          </a:ln>
        </p:spPr>
        <p:txBody>
          <a:bodyPr spcFirstLastPara="1" wrap="square" lIns="371025" tIns="371025" rIns="371025" bIns="371025" anchor="t" anchorCtr="0">
            <a:normAutofit/>
          </a:bodyPr>
          <a:lstStyle>
            <a:lvl1pPr marL="457200" marR="0" lvl="0" indent="-692150" algn="l" rtl="0">
              <a:lnSpc>
                <a:spcPct val="115000"/>
              </a:lnSpc>
              <a:spcBef>
                <a:spcPts val="0"/>
              </a:spcBef>
              <a:spcAft>
                <a:spcPts val="0"/>
              </a:spcAft>
              <a:buClr>
                <a:schemeClr val="dk2"/>
              </a:buClr>
              <a:buSzPts val="7300"/>
              <a:buFont typeface="Arial"/>
              <a:buChar char="●"/>
              <a:defRPr sz="7300" b="0" i="0" u="none" strike="noStrike" cap="none">
                <a:solidFill>
                  <a:schemeClr val="dk2"/>
                </a:solidFill>
                <a:latin typeface="Arial"/>
                <a:ea typeface="Arial"/>
                <a:cs typeface="Arial"/>
                <a:sym typeface="Arial"/>
              </a:defRPr>
            </a:lvl1pPr>
            <a:lvl2pPr marL="914400" marR="0" lvl="1"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2pPr>
            <a:lvl3pPr marL="1371600" marR="0" lvl="2"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3pPr>
            <a:lvl4pPr marL="1828800" marR="0" lvl="3"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4pPr>
            <a:lvl5pPr marL="2286000" marR="0" lvl="4"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5pPr>
            <a:lvl6pPr marL="2743200" marR="0" lvl="5"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6pPr>
            <a:lvl7pPr marL="3200400" marR="0" lvl="6"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7pPr>
            <a:lvl8pPr marL="3657600" marR="0" lvl="7"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8pPr>
            <a:lvl9pPr marL="4114800" marR="0" lvl="8"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g1efd191b55a_0_0"/>
          <p:cNvPicPr preferRelativeResize="0"/>
          <p:nvPr/>
        </p:nvPicPr>
        <p:blipFill rotWithShape="1">
          <a:blip r:embed="rId3">
            <a:alphaModFix/>
          </a:blip>
          <a:srcRect l="9561" t="13888" r="11287" b="21909"/>
          <a:stretch/>
        </p:blipFill>
        <p:spPr>
          <a:xfrm>
            <a:off x="1307309" y="18340928"/>
            <a:ext cx="5963313" cy="2446248"/>
          </a:xfrm>
          <a:prstGeom prst="rect">
            <a:avLst/>
          </a:prstGeom>
          <a:noFill/>
          <a:ln>
            <a:noFill/>
          </a:ln>
        </p:spPr>
      </p:pic>
      <p:sp>
        <p:nvSpPr>
          <p:cNvPr id="55" name="Google Shape;55;g1efd191b55a_0_0"/>
          <p:cNvSpPr txBox="1"/>
          <p:nvPr/>
        </p:nvSpPr>
        <p:spPr>
          <a:xfrm>
            <a:off x="1307294" y="2648171"/>
            <a:ext cx="10180012" cy="8762779"/>
          </a:xfrm>
          <a:prstGeom prst="rect">
            <a:avLst/>
          </a:prstGeom>
          <a:noFill/>
          <a:ln w="9525" cap="flat" cmpd="sng">
            <a:solidFill>
              <a:schemeClr val="dk1"/>
            </a:solidFill>
            <a:prstDash val="solid"/>
            <a:round/>
            <a:headEnd type="none" w="sm" len="sm"/>
            <a:tailEnd type="none" w="sm" len="sm"/>
          </a:ln>
        </p:spPr>
        <p:txBody>
          <a:bodyPr spcFirstLastPara="1" wrap="square" lIns="58500" tIns="58500" rIns="58500" bIns="58500" anchor="t" anchorCtr="0">
            <a:noAutofit/>
          </a:bodyPr>
          <a:lstStyle/>
          <a:p>
            <a:pPr algn="ctr">
              <a:buSzPts val="3200"/>
            </a:pPr>
            <a:r>
              <a:rPr lang="en-US" sz="2800" b="1" dirty="0">
                <a:latin typeface="Times New Roman"/>
                <a:ea typeface="Times New Roman"/>
                <a:cs typeface="Times New Roman"/>
                <a:sym typeface="Times New Roman"/>
              </a:rPr>
              <a:t>Introduction/Background</a:t>
            </a:r>
            <a:endParaRPr lang="en-US" sz="2800" dirty="0">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3200"/>
              <a:buFont typeface="Arial"/>
              <a:buNone/>
            </a:pPr>
            <a:endParaRPr lang="en" sz="2800" dirty="0">
              <a:latin typeface="Times New Roman"/>
              <a:ea typeface="Times New Roman"/>
              <a:cs typeface="Times New Roman"/>
              <a:sym typeface="Times New Roman"/>
            </a:endParaRPr>
          </a:p>
          <a:p>
            <a:pPr lvl="0">
              <a:lnSpc>
                <a:spcPct val="114000"/>
              </a:lnSpc>
              <a:buSzPts val="3200"/>
            </a:pPr>
            <a:r>
              <a:rPr lang="en" sz="2800" dirty="0">
                <a:latin typeface="Times New Roman"/>
                <a:ea typeface="Times New Roman"/>
                <a:cs typeface="Times New Roman"/>
                <a:sym typeface="Times New Roman"/>
              </a:rPr>
              <a:t>Cystic Fibrosis is a rare genetic disease caused by mutations in the CFTR gene. This disrupts the transport of chloride and water, leading to thick mucus accumulation and lung infections. Current forms of treatment reduce the symptoms of Cystic Fibrosis, but fail to fully solve the mutation, causing lifelong treatment for patients. This project utilizes synthetic biology to create a cure for this genetic disease, which is hosted in a harmless bacterial chassis. </a:t>
            </a:r>
            <a:r>
              <a:rPr lang="en-US" sz="2800" i="1" dirty="0">
                <a:latin typeface="Times New Roman"/>
                <a:ea typeface="Times New Roman"/>
                <a:cs typeface="Times New Roman"/>
                <a:sym typeface="Times New Roman"/>
              </a:rPr>
              <a:t>Lactococcus lactis </a:t>
            </a:r>
            <a:r>
              <a:rPr lang="en-US" sz="2800" dirty="0">
                <a:latin typeface="Times New Roman"/>
                <a:ea typeface="Times New Roman"/>
                <a:cs typeface="Times New Roman"/>
                <a:sym typeface="Times New Roman"/>
              </a:rPr>
              <a:t>is a bacterium commonly used in food and medical research and</a:t>
            </a:r>
            <a:r>
              <a:rPr lang="en" sz="2800" dirty="0">
                <a:latin typeface="Times New Roman"/>
                <a:ea typeface="Times New Roman"/>
                <a:cs typeface="Times New Roman"/>
                <a:sym typeface="Times New Roman"/>
              </a:rPr>
              <a:t> can be used to deliver the correct genetic instructions for the CFTR gene. This information will be delivered in the form of mRNA to lung cells, allowing them to successfully produce a functional gene without high risks. This bacterium will also host parts that will help the functioning gene fold and work correctly, increasing the likelihood of it functioning accurately. Since the bacterium can be easily removed, this method could pave the way for future genetic medicine.</a:t>
            </a:r>
            <a:endParaRPr sz="2800" i="0" u="none" strike="noStrike" cap="none" dirty="0">
              <a:solidFill>
                <a:srgbClr val="000000"/>
              </a:solidFill>
              <a:latin typeface="Times New Roman"/>
              <a:ea typeface="Times New Roman"/>
              <a:cs typeface="Times New Roman"/>
              <a:sym typeface="Times New Roman"/>
            </a:endParaRPr>
          </a:p>
        </p:txBody>
      </p:sp>
      <p:sp>
        <p:nvSpPr>
          <p:cNvPr id="56" name="Google Shape;56;g1efd191b55a_0_0"/>
          <p:cNvSpPr txBox="1"/>
          <p:nvPr/>
        </p:nvSpPr>
        <p:spPr>
          <a:xfrm>
            <a:off x="8713293" y="280535"/>
            <a:ext cx="25279051" cy="2529016"/>
          </a:xfrm>
          <a:prstGeom prst="rect">
            <a:avLst/>
          </a:prstGeom>
          <a:noFill/>
          <a:ln>
            <a:noFill/>
          </a:ln>
        </p:spPr>
        <p:txBody>
          <a:bodyPr spcFirstLastPara="1" wrap="square" lIns="58500" tIns="58500" rIns="58500" bIns="58500" anchor="ctr" anchorCtr="0">
            <a:noAutofit/>
          </a:bodyPr>
          <a:lstStyle/>
          <a:p>
            <a:pPr marL="0" marR="0" lvl="0" indent="0" algn="ctr" rtl="0">
              <a:lnSpc>
                <a:spcPct val="100000"/>
              </a:lnSpc>
              <a:spcBef>
                <a:spcPts val="0"/>
              </a:spcBef>
              <a:spcAft>
                <a:spcPts val="0"/>
              </a:spcAft>
              <a:buClr>
                <a:srgbClr val="000000"/>
              </a:buClr>
              <a:buSzPts val="3968"/>
              <a:buFont typeface="Arial"/>
              <a:buNone/>
            </a:pPr>
            <a:r>
              <a:rPr lang="en" sz="3968" b="1" dirty="0"/>
              <a:t>Engineering a Bacterium to Restore CFTR Function in Cystic Fibrosis</a:t>
            </a:r>
            <a:endParaRPr sz="3968" b="1" dirty="0"/>
          </a:p>
          <a:p>
            <a:pPr marL="0" marR="0" lvl="0" indent="0" algn="ctr" rtl="0">
              <a:lnSpc>
                <a:spcPct val="100000"/>
              </a:lnSpc>
              <a:spcBef>
                <a:spcPts val="0"/>
              </a:spcBef>
              <a:spcAft>
                <a:spcPts val="0"/>
              </a:spcAft>
              <a:buClr>
                <a:srgbClr val="000000"/>
              </a:buClr>
              <a:buSzPts val="3712"/>
              <a:buFont typeface="Arial"/>
              <a:buNone/>
            </a:pPr>
            <a:r>
              <a:rPr lang="en" sz="3712" dirty="0"/>
              <a:t>Neel Bhosale, Sandra Sanchez, Anderson Portillo, Ambika Bhosale, Amanda Ferrante (Northeastern University)</a:t>
            </a:r>
            <a:endParaRPr sz="3712" dirty="0"/>
          </a:p>
          <a:p>
            <a:pPr marL="0" marR="0" lvl="0" indent="0" algn="ctr" rtl="0">
              <a:lnSpc>
                <a:spcPct val="100000"/>
              </a:lnSpc>
              <a:spcBef>
                <a:spcPts val="0"/>
              </a:spcBef>
              <a:spcAft>
                <a:spcPts val="0"/>
              </a:spcAft>
              <a:buClr>
                <a:srgbClr val="000000"/>
              </a:buClr>
              <a:buSzPts val="3712"/>
              <a:buFont typeface="Arial"/>
              <a:buNone/>
            </a:pPr>
            <a:r>
              <a:rPr lang="en" sz="3712" dirty="0"/>
              <a:t>John P. Stevens High School</a:t>
            </a:r>
            <a:r>
              <a:rPr lang="en" sz="3712" b="0" i="0" u="none" strike="noStrike" cap="none" dirty="0">
                <a:solidFill>
                  <a:srgbClr val="000000"/>
                </a:solidFill>
                <a:latin typeface="Arial"/>
                <a:ea typeface="Arial"/>
                <a:cs typeface="Arial"/>
                <a:sym typeface="Arial"/>
              </a:rPr>
              <a:t>, </a:t>
            </a:r>
            <a:r>
              <a:rPr lang="en" sz="3712" dirty="0"/>
              <a:t>Edison</a:t>
            </a:r>
            <a:r>
              <a:rPr lang="en" sz="3712" b="0" i="0" u="none" strike="noStrike" cap="none" dirty="0">
                <a:solidFill>
                  <a:srgbClr val="000000"/>
                </a:solidFill>
                <a:latin typeface="Arial"/>
                <a:ea typeface="Arial"/>
                <a:cs typeface="Arial"/>
                <a:sym typeface="Arial"/>
              </a:rPr>
              <a:t>, </a:t>
            </a:r>
            <a:r>
              <a:rPr lang="en" sz="3712" dirty="0"/>
              <a:t>NJ</a:t>
            </a:r>
            <a:r>
              <a:rPr lang="en" sz="3712" b="0" i="0" u="none" strike="noStrike" cap="none" dirty="0">
                <a:solidFill>
                  <a:srgbClr val="000000"/>
                </a:solidFill>
                <a:latin typeface="Arial"/>
                <a:ea typeface="Arial"/>
                <a:cs typeface="Arial"/>
                <a:sym typeface="Arial"/>
              </a:rPr>
              <a:t>, </a:t>
            </a:r>
            <a:r>
              <a:rPr lang="en" sz="3712" dirty="0"/>
              <a:t>USA</a:t>
            </a:r>
            <a:endParaRPr sz="3712" b="0" i="0" u="none" strike="noStrike" cap="none" dirty="0">
              <a:solidFill>
                <a:srgbClr val="000000"/>
              </a:solidFill>
              <a:latin typeface="Arial"/>
              <a:ea typeface="Arial"/>
              <a:cs typeface="Arial"/>
              <a:sym typeface="Arial"/>
            </a:endParaRPr>
          </a:p>
        </p:txBody>
      </p:sp>
      <p:sp>
        <p:nvSpPr>
          <p:cNvPr id="57" name="Google Shape;57;g1efd191b55a_0_0"/>
          <p:cNvSpPr txBox="1"/>
          <p:nvPr/>
        </p:nvSpPr>
        <p:spPr>
          <a:xfrm>
            <a:off x="1307293" y="11639771"/>
            <a:ext cx="10180012" cy="6779769"/>
          </a:xfrm>
          <a:prstGeom prst="rect">
            <a:avLst/>
          </a:prstGeom>
          <a:noFill/>
          <a:ln w="9525" cap="flat" cmpd="sng">
            <a:solidFill>
              <a:schemeClr val="dk1"/>
            </a:solidFill>
            <a:prstDash val="solid"/>
            <a:round/>
            <a:headEnd type="none" w="sm" len="sm"/>
            <a:tailEnd type="none" w="sm" len="sm"/>
          </a:ln>
        </p:spPr>
        <p:txBody>
          <a:bodyPr spcFirstLastPara="1" wrap="square" lIns="58500" tIns="58500" rIns="58500" bIns="58500" anchor="t" anchorCtr="0">
            <a:noAutofit/>
          </a:bodyPr>
          <a:lstStyle/>
          <a:p>
            <a:pPr marL="0" marR="0" lvl="0" indent="0" algn="ctr" rtl="0">
              <a:lnSpc>
                <a:spcPct val="115000"/>
              </a:lnSpc>
              <a:spcBef>
                <a:spcPts val="0"/>
              </a:spcBef>
              <a:spcAft>
                <a:spcPts val="0"/>
              </a:spcAft>
              <a:buClr>
                <a:srgbClr val="000000"/>
              </a:buClr>
              <a:buSzPts val="3200"/>
              <a:buFont typeface="Arial"/>
              <a:buNone/>
            </a:pPr>
            <a:r>
              <a:rPr lang="en" sz="2800" b="1" i="0" u="none" strike="noStrike" cap="none" dirty="0">
                <a:solidFill>
                  <a:srgbClr val="000000"/>
                </a:solidFill>
                <a:latin typeface="Times New Roman"/>
                <a:ea typeface="Times New Roman"/>
                <a:cs typeface="Times New Roman"/>
                <a:sym typeface="Times New Roman"/>
              </a:rPr>
              <a:t>Introduction/Background</a:t>
            </a:r>
          </a:p>
          <a:p>
            <a:pPr marL="0" marR="0" lvl="0" indent="0" algn="ctr" rtl="0">
              <a:lnSpc>
                <a:spcPct val="115000"/>
              </a:lnSpc>
              <a:spcBef>
                <a:spcPts val="0"/>
              </a:spcBef>
              <a:spcAft>
                <a:spcPts val="0"/>
              </a:spcAft>
              <a:buClr>
                <a:srgbClr val="000000"/>
              </a:buClr>
              <a:buSzPts val="3200"/>
              <a:buFont typeface="Arial"/>
              <a:buNone/>
            </a:pPr>
            <a:endParaRPr sz="2800" i="0" u="none" strike="noStrike" cap="none" dirty="0">
              <a:solidFill>
                <a:srgbClr val="000000"/>
              </a:solidFill>
              <a:latin typeface="Times New Roman"/>
              <a:ea typeface="Times New Roman"/>
              <a:cs typeface="Times New Roman"/>
              <a:sym typeface="Times New Roman"/>
            </a:endParaRPr>
          </a:p>
          <a:p>
            <a:pPr marL="0" marR="0" lvl="0" indent="0" algn="l" rtl="0">
              <a:lnSpc>
                <a:spcPct val="115000"/>
              </a:lnSpc>
              <a:spcBef>
                <a:spcPts val="0"/>
              </a:spcBef>
              <a:spcAft>
                <a:spcPts val="0"/>
              </a:spcAft>
              <a:buClr>
                <a:srgbClr val="000000"/>
              </a:buClr>
              <a:buSzPts val="3200"/>
              <a:buFont typeface="Arial"/>
              <a:buNone/>
            </a:pPr>
            <a:r>
              <a:rPr lang="en" sz="2800" dirty="0">
                <a:latin typeface="Times New Roman"/>
                <a:ea typeface="Times New Roman"/>
                <a:cs typeface="Times New Roman"/>
                <a:sym typeface="Times New Roman"/>
              </a:rPr>
              <a:t>Cystic fibrosis is a rare genetic disease that originates from a mutation in the CFTR gene. This mutation causes a buildup of thick and sticky mucus that leads to difficulties breathing. Although current treatments do help the patients, they only reduce symptoms, forcing patients to take medication for life. Our design uses a harmless bacterium, </a:t>
            </a:r>
            <a:r>
              <a:rPr lang="en" sz="2800" i="1" dirty="0">
                <a:latin typeface="Times New Roman"/>
                <a:ea typeface="Times New Roman"/>
                <a:cs typeface="Times New Roman"/>
                <a:sym typeface="Times New Roman"/>
              </a:rPr>
              <a:t>Lactococcus lactis, </a:t>
            </a:r>
            <a:r>
              <a:rPr lang="en" sz="2800" dirty="0">
                <a:latin typeface="Times New Roman"/>
                <a:ea typeface="Times New Roman"/>
                <a:cs typeface="Times New Roman"/>
                <a:sym typeface="Times New Roman"/>
              </a:rPr>
              <a:t>as a delivery system that contains the correct CFTR instructions. The engineered bacterium will release instructions to lung cells, allowing functional CFTR proteins to be produced. This project uses genetic engineering to target a specific, faulty gene that causes issues and solves it with little to no harm done to the patient. </a:t>
            </a:r>
            <a:endParaRPr sz="2800" u="none" strike="noStrike" cap="none" dirty="0">
              <a:solidFill>
                <a:srgbClr val="000000"/>
              </a:solidFill>
              <a:latin typeface="Times New Roman"/>
              <a:ea typeface="Times New Roman"/>
              <a:cs typeface="Times New Roman"/>
              <a:sym typeface="Times New Roman"/>
            </a:endParaRPr>
          </a:p>
        </p:txBody>
      </p:sp>
      <p:sp>
        <p:nvSpPr>
          <p:cNvPr id="58" name="Google Shape;58;g1efd191b55a_0_0"/>
          <p:cNvSpPr txBox="1"/>
          <p:nvPr/>
        </p:nvSpPr>
        <p:spPr>
          <a:xfrm>
            <a:off x="12001499" y="2648172"/>
            <a:ext cx="11664933" cy="15748081"/>
          </a:xfrm>
          <a:prstGeom prst="rect">
            <a:avLst/>
          </a:prstGeom>
          <a:noFill/>
          <a:ln w="9525" cap="flat" cmpd="sng">
            <a:solidFill>
              <a:schemeClr val="dk1"/>
            </a:solidFill>
            <a:prstDash val="solid"/>
            <a:round/>
            <a:headEnd type="none" w="sm" len="sm"/>
            <a:tailEnd type="none" w="sm" len="sm"/>
          </a:ln>
        </p:spPr>
        <p:txBody>
          <a:bodyPr spcFirstLastPara="1" wrap="square" lIns="58500" tIns="58500" rIns="58500" bIns="58500" anchor="t" anchorCtr="0">
            <a:noAutofit/>
          </a:bodyPr>
          <a:lstStyle/>
          <a:p>
            <a:pPr marL="0" marR="0" lvl="0" indent="0" rtl="0">
              <a:lnSpc>
                <a:spcPct val="115000"/>
              </a:lnSpc>
              <a:spcBef>
                <a:spcPts val="0"/>
              </a:spcBef>
              <a:spcAft>
                <a:spcPts val="0"/>
              </a:spcAft>
              <a:buClr>
                <a:srgbClr val="000000"/>
              </a:buClr>
              <a:buSzPts val="3200"/>
              <a:buFont typeface="Arial"/>
              <a:buNone/>
            </a:pPr>
            <a:endParaRPr lang="en" sz="2800" dirty="0">
              <a:latin typeface="Times New Roman"/>
              <a:ea typeface="Times New Roman"/>
              <a:cs typeface="Times New Roman"/>
              <a:sym typeface="Times New Roman"/>
            </a:endParaRPr>
          </a:p>
          <a:p>
            <a:pPr marL="0" marR="0" lvl="0" indent="0" rtl="0">
              <a:lnSpc>
                <a:spcPct val="115000"/>
              </a:lnSpc>
              <a:spcBef>
                <a:spcPts val="0"/>
              </a:spcBef>
              <a:spcAft>
                <a:spcPts val="0"/>
              </a:spcAft>
              <a:buClr>
                <a:srgbClr val="000000"/>
              </a:buClr>
              <a:buSzPts val="3200"/>
              <a:buFont typeface="Arial"/>
              <a:buNone/>
            </a:pPr>
            <a:r>
              <a:rPr lang="en" sz="2800" dirty="0">
                <a:latin typeface="Times New Roman"/>
                <a:ea typeface="Times New Roman"/>
                <a:cs typeface="Times New Roman"/>
                <a:sym typeface="Times New Roman"/>
              </a:rPr>
              <a:t>To determine whether this solution works, we can devise an experiment (hypothetical). In this experiment, we will test whether the engineered </a:t>
            </a:r>
            <a:r>
              <a:rPr lang="en" sz="2800" i="1" dirty="0">
                <a:latin typeface="Times New Roman"/>
                <a:ea typeface="Times New Roman"/>
                <a:cs typeface="Times New Roman"/>
                <a:sym typeface="Times New Roman"/>
              </a:rPr>
              <a:t>Lactococcus lactis </a:t>
            </a:r>
            <a:r>
              <a:rPr lang="en" sz="2800" dirty="0">
                <a:latin typeface="Times New Roman"/>
                <a:ea typeface="Times New Roman"/>
                <a:cs typeface="Times New Roman"/>
                <a:sym typeface="Times New Roman"/>
              </a:rPr>
              <a:t>restores the CFTR function in lung cells. First, we will grow two sets of human lung cells with the CFTR mutation. The first set will have no treatment and act as a control, while the other set will be treated with the engineered bacterium. Using a chloride-sensitive fluorescent dye, we will be able to detect the effectiveness of the product. A higher amount of chloride movement would mean that the CFTR protein is working. In the control set, we will see that the cells remain below 20% of normal CFTR activity, while the treated set will increase to above 70% of normal function. This would show strong improvements in CFTR activity. </a:t>
            </a:r>
            <a:endParaRPr sz="2800" u="none" strike="noStrike" cap="none" dirty="0">
              <a:solidFill>
                <a:srgbClr val="000000"/>
              </a:solidFill>
              <a:latin typeface="Times New Roman"/>
              <a:ea typeface="Times New Roman"/>
              <a:cs typeface="Times New Roman"/>
              <a:sym typeface="Times New Roman"/>
            </a:endParaRPr>
          </a:p>
          <a:p>
            <a:pPr marL="0" marR="0" lvl="0" indent="0" algn="ctr" rtl="0">
              <a:lnSpc>
                <a:spcPct val="115000"/>
              </a:lnSpc>
              <a:spcBef>
                <a:spcPts val="0"/>
              </a:spcBef>
              <a:spcAft>
                <a:spcPts val="0"/>
              </a:spcAft>
              <a:buClr>
                <a:srgbClr val="000000"/>
              </a:buClr>
              <a:buSzPts val="3200"/>
              <a:buFont typeface="Arial"/>
              <a:buNone/>
            </a:pPr>
            <a:endParaRPr sz="2800" i="0" u="none" strike="noStrike" cap="none" dirty="0">
              <a:solidFill>
                <a:srgbClr val="000000"/>
              </a:solidFill>
              <a:latin typeface="Times New Roman"/>
              <a:ea typeface="Times New Roman"/>
              <a:cs typeface="Times New Roman"/>
              <a:sym typeface="Times New Roman"/>
            </a:endParaRPr>
          </a:p>
          <a:p>
            <a:pPr marL="0" marR="0" lvl="0" indent="0" algn="ctr" rtl="0">
              <a:lnSpc>
                <a:spcPct val="115000"/>
              </a:lnSpc>
              <a:spcBef>
                <a:spcPts val="0"/>
              </a:spcBef>
              <a:spcAft>
                <a:spcPts val="0"/>
              </a:spcAft>
              <a:buClr>
                <a:srgbClr val="000000"/>
              </a:buClr>
              <a:buSzPts val="3200"/>
              <a:buFont typeface="Arial"/>
              <a:buNone/>
            </a:pPr>
            <a:endParaRPr sz="2800" i="0" u="none" strike="noStrike" cap="none" dirty="0">
              <a:solidFill>
                <a:srgbClr val="000000"/>
              </a:solidFill>
              <a:latin typeface="Times New Roman"/>
              <a:ea typeface="Times New Roman"/>
              <a:cs typeface="Times New Roman"/>
              <a:sym typeface="Times New Roman"/>
            </a:endParaRPr>
          </a:p>
          <a:p>
            <a:pPr marL="0" marR="0" lvl="0" indent="0" algn="ctr" rtl="0">
              <a:lnSpc>
                <a:spcPct val="115000"/>
              </a:lnSpc>
              <a:spcBef>
                <a:spcPts val="0"/>
              </a:spcBef>
              <a:spcAft>
                <a:spcPts val="0"/>
              </a:spcAft>
              <a:buClr>
                <a:srgbClr val="000000"/>
              </a:buClr>
              <a:buSzPts val="3200"/>
              <a:buFont typeface="Arial"/>
              <a:buNone/>
            </a:pPr>
            <a:endParaRPr sz="2800" i="0" u="none" strike="noStrike" cap="none" dirty="0">
              <a:solidFill>
                <a:srgbClr val="000000"/>
              </a:solidFill>
              <a:latin typeface="Times New Roman"/>
              <a:ea typeface="Times New Roman"/>
              <a:cs typeface="Times New Roman"/>
              <a:sym typeface="Times New Roman"/>
            </a:endParaRPr>
          </a:p>
          <a:p>
            <a:pPr marL="0" marR="0" lvl="0" indent="0" algn="l" rtl="0">
              <a:lnSpc>
                <a:spcPct val="115000"/>
              </a:lnSpc>
              <a:spcBef>
                <a:spcPts val="0"/>
              </a:spcBef>
              <a:spcAft>
                <a:spcPts val="0"/>
              </a:spcAft>
              <a:buNone/>
            </a:pPr>
            <a:endParaRPr sz="2800" i="0" u="none" strike="noStrike" cap="none" dirty="0">
              <a:solidFill>
                <a:srgbClr val="000000"/>
              </a:solidFill>
              <a:latin typeface="Times New Roman"/>
              <a:ea typeface="Times New Roman"/>
              <a:cs typeface="Times New Roman"/>
              <a:sym typeface="Times New Roman"/>
            </a:endParaRPr>
          </a:p>
        </p:txBody>
      </p:sp>
      <p:sp>
        <p:nvSpPr>
          <p:cNvPr id="59" name="Google Shape;59;g1efd191b55a_0_0"/>
          <p:cNvSpPr txBox="1"/>
          <p:nvPr/>
        </p:nvSpPr>
        <p:spPr>
          <a:xfrm>
            <a:off x="24180626" y="2648172"/>
            <a:ext cx="11925935" cy="10768292"/>
          </a:xfrm>
          <a:prstGeom prst="rect">
            <a:avLst/>
          </a:prstGeom>
          <a:noFill/>
          <a:ln w="9525" cap="flat" cmpd="sng">
            <a:solidFill>
              <a:schemeClr val="dk1"/>
            </a:solidFill>
            <a:prstDash val="solid"/>
            <a:round/>
            <a:headEnd type="none" w="sm" len="sm"/>
            <a:tailEnd type="none" w="sm" len="sm"/>
          </a:ln>
        </p:spPr>
        <p:txBody>
          <a:bodyPr spcFirstLastPara="1" wrap="square" lIns="58500" tIns="58500" rIns="58500" bIns="58500" anchor="t" anchorCtr="0">
            <a:noAutofit/>
          </a:bodyPr>
          <a:lstStyle/>
          <a:p>
            <a:pPr marL="0" marR="0" lvl="0" indent="0" algn="ctr" rtl="0">
              <a:lnSpc>
                <a:spcPct val="115000"/>
              </a:lnSpc>
              <a:spcBef>
                <a:spcPts val="0"/>
              </a:spcBef>
              <a:spcAft>
                <a:spcPts val="0"/>
              </a:spcAft>
              <a:buClr>
                <a:srgbClr val="000000"/>
              </a:buClr>
              <a:buSzPts val="3200"/>
              <a:buFont typeface="Arial"/>
              <a:buNone/>
            </a:pPr>
            <a:r>
              <a:rPr lang="en" sz="2800" b="1" i="0" u="none" strike="noStrike" cap="none" dirty="0">
                <a:solidFill>
                  <a:srgbClr val="000000"/>
                </a:solidFill>
                <a:latin typeface="Times New Roman"/>
                <a:ea typeface="Times New Roman"/>
                <a:cs typeface="Times New Roman"/>
                <a:sym typeface="Times New Roman"/>
              </a:rPr>
              <a:t>Team Content</a:t>
            </a:r>
            <a:endParaRPr sz="2800" b="1" i="0" u="none" strike="noStrike" cap="none" dirty="0">
              <a:solidFill>
                <a:srgbClr val="000000"/>
              </a:solidFill>
              <a:latin typeface="Times New Roman"/>
              <a:ea typeface="Times New Roman"/>
              <a:cs typeface="Times New Roman"/>
              <a:sym typeface="Times New Roman"/>
            </a:endParaRPr>
          </a:p>
          <a:p>
            <a:pPr marL="292608" marR="0" lvl="0" indent="-260096" algn="l" rtl="0">
              <a:lnSpc>
                <a:spcPct val="115000"/>
              </a:lnSpc>
              <a:spcBef>
                <a:spcPts val="0"/>
              </a:spcBef>
              <a:spcAft>
                <a:spcPts val="0"/>
              </a:spcAft>
              <a:buClr>
                <a:schemeClr val="dk1"/>
              </a:buClr>
              <a:buSzPts val="2800"/>
              <a:buFont typeface="Times New Roman"/>
              <a:buChar char="●"/>
            </a:pPr>
            <a:r>
              <a:rPr lang="en" sz="2800" dirty="0">
                <a:solidFill>
                  <a:schemeClr val="dk1"/>
                </a:solidFill>
                <a:latin typeface="Times New Roman"/>
                <a:ea typeface="Times New Roman"/>
                <a:cs typeface="Times New Roman"/>
                <a:sym typeface="Times New Roman"/>
              </a:rPr>
              <a:t>We have one returning member in our team and two new members in our team. </a:t>
            </a:r>
            <a:endParaRPr sz="2800" i="0" u="none" strike="noStrike" cap="none" dirty="0">
              <a:solidFill>
                <a:schemeClr val="dk1"/>
              </a:solidFill>
              <a:latin typeface="Times New Roman"/>
              <a:ea typeface="Times New Roman"/>
              <a:cs typeface="Times New Roman"/>
              <a:sym typeface="Times New Roman"/>
            </a:endParaRPr>
          </a:p>
          <a:p>
            <a:pPr marL="292608" marR="0" lvl="0" indent="-97536" algn="l" rtl="0">
              <a:lnSpc>
                <a:spcPct val="115000"/>
              </a:lnSpc>
              <a:spcBef>
                <a:spcPts val="0"/>
              </a:spcBef>
              <a:spcAft>
                <a:spcPts val="0"/>
              </a:spcAft>
              <a:buClr>
                <a:srgbClr val="000000"/>
              </a:buClr>
              <a:buSzPts val="3072"/>
              <a:buFont typeface="Arial"/>
              <a:buNone/>
            </a:pPr>
            <a:endParaRPr sz="2800" i="0" u="none" strike="noStrike" cap="none" dirty="0">
              <a:solidFill>
                <a:schemeClr val="dk1"/>
              </a:solidFill>
              <a:latin typeface="Times New Roman"/>
              <a:ea typeface="Times New Roman"/>
              <a:cs typeface="Times New Roman"/>
              <a:sym typeface="Times New Roman"/>
            </a:endParaRPr>
          </a:p>
          <a:p>
            <a:pPr marL="0" marR="0" lvl="0" indent="0" algn="ctr" rtl="0">
              <a:lnSpc>
                <a:spcPct val="115000"/>
              </a:lnSpc>
              <a:spcBef>
                <a:spcPts val="0"/>
              </a:spcBef>
              <a:spcAft>
                <a:spcPts val="0"/>
              </a:spcAft>
              <a:buClr>
                <a:srgbClr val="000000"/>
              </a:buClr>
              <a:buSzPts val="3200"/>
              <a:buFont typeface="Arial"/>
              <a:buNone/>
            </a:pPr>
            <a:r>
              <a:rPr lang="en" sz="2800" b="1" dirty="0">
                <a:latin typeface="Times New Roman"/>
                <a:ea typeface="Times New Roman"/>
                <a:cs typeface="Times New Roman"/>
                <a:sym typeface="Times New Roman"/>
              </a:rPr>
              <a:t>Next Steps</a:t>
            </a:r>
            <a:endParaRPr sz="2800" b="1" i="0" u="none" strike="noStrike" cap="none" dirty="0">
              <a:solidFill>
                <a:srgbClr val="000000"/>
              </a:solidFill>
              <a:latin typeface="Times New Roman"/>
              <a:ea typeface="Times New Roman"/>
              <a:cs typeface="Times New Roman"/>
              <a:sym typeface="Times New Roman"/>
            </a:endParaRPr>
          </a:p>
          <a:p>
            <a:pPr marL="292608" lvl="0" indent="-292608">
              <a:lnSpc>
                <a:spcPct val="115000"/>
              </a:lnSpc>
              <a:buClr>
                <a:schemeClr val="dk1"/>
              </a:buClr>
              <a:buSzPts val="2800"/>
              <a:buFont typeface="Times New Roman"/>
              <a:buChar char="●"/>
            </a:pPr>
            <a:r>
              <a:rPr lang="en" sz="2800" dirty="0">
                <a:solidFill>
                  <a:schemeClr val="dk1"/>
                </a:solidFill>
                <a:latin typeface="Times New Roman"/>
                <a:ea typeface="Times New Roman"/>
                <a:cs typeface="Times New Roman"/>
                <a:sym typeface="Times New Roman"/>
              </a:rPr>
              <a:t>In order to advance this project into the real world, we would need to make some improvements and tweaks to our design. Firstly, we would need to increase the efficiency of the transfer of CFTR so that the treatment becomes more effective. We would also need to perform several tests to ensure there </a:t>
            </a:r>
            <a:r>
              <a:rPr lang="en-US" sz="2800" dirty="0">
                <a:solidFill>
                  <a:schemeClr val="dk1"/>
                </a:solidFill>
                <a:latin typeface="Times New Roman"/>
                <a:ea typeface="Times New Roman"/>
                <a:cs typeface="Times New Roman"/>
                <a:sym typeface="Times New Roman"/>
              </a:rPr>
              <a:t>are no harmful side effects on humans before we implement this in</a:t>
            </a:r>
            <a:r>
              <a:rPr lang="en" sz="2800" dirty="0">
                <a:solidFill>
                  <a:schemeClr val="dk1"/>
                </a:solidFill>
                <a:latin typeface="Times New Roman"/>
                <a:ea typeface="Times New Roman"/>
                <a:cs typeface="Times New Roman"/>
                <a:sym typeface="Times New Roman"/>
              </a:rPr>
              <a:t> the real world. Finally, we would require approval from world health agencies to allow pharmacies to sell our bacterium. If another school were to continue this project, the most important next experiment would be testing whether it works in a real lung environment. They would need to culture a tube of human airway cells at an air-liquid interface and apply the bacteria to those cells. The ALI would closely mimic the lung tissue, so this experiment would be extremely useful. </a:t>
            </a:r>
            <a:endParaRPr sz="2800" i="0" u="none" strike="noStrike" cap="none" dirty="0">
              <a:solidFill>
                <a:srgbClr val="000000"/>
              </a:solidFill>
              <a:latin typeface="Times New Roman"/>
              <a:ea typeface="Times New Roman"/>
              <a:cs typeface="Times New Roman"/>
              <a:sym typeface="Times New Roman"/>
            </a:endParaRPr>
          </a:p>
        </p:txBody>
      </p:sp>
      <p:sp>
        <p:nvSpPr>
          <p:cNvPr id="60" name="Google Shape;60;g1efd191b55a_0_0"/>
          <p:cNvSpPr txBox="1"/>
          <p:nvPr/>
        </p:nvSpPr>
        <p:spPr>
          <a:xfrm>
            <a:off x="24180625" y="13687119"/>
            <a:ext cx="11925935" cy="4709134"/>
          </a:xfrm>
          <a:prstGeom prst="rect">
            <a:avLst/>
          </a:prstGeom>
          <a:noFill/>
          <a:ln w="9525" cap="flat" cmpd="sng">
            <a:solidFill>
              <a:schemeClr val="dk1"/>
            </a:solidFill>
            <a:prstDash val="solid"/>
            <a:round/>
            <a:headEnd type="none" w="sm" len="sm"/>
            <a:tailEnd type="none" w="sm" len="sm"/>
          </a:ln>
        </p:spPr>
        <p:txBody>
          <a:bodyPr spcFirstLastPara="1" wrap="square" lIns="58500" tIns="58500" rIns="58500" bIns="58500" anchor="t" anchorCtr="0">
            <a:noAutofit/>
          </a:bodyPr>
          <a:lstStyle/>
          <a:p>
            <a:pPr marL="0" marR="0" lvl="0" indent="0" algn="ctr" rtl="0">
              <a:lnSpc>
                <a:spcPct val="100000"/>
              </a:lnSpc>
              <a:spcBef>
                <a:spcPts val="0"/>
              </a:spcBef>
              <a:spcAft>
                <a:spcPts val="0"/>
              </a:spcAft>
              <a:buClr>
                <a:srgbClr val="000000"/>
              </a:buClr>
              <a:buSzPts val="3200"/>
              <a:buFont typeface="Arial"/>
              <a:buNone/>
            </a:pPr>
            <a:r>
              <a:rPr lang="en" sz="3200" b="1" i="0" u="none" strike="noStrike" cap="none">
                <a:solidFill>
                  <a:srgbClr val="000000"/>
                </a:solidFill>
                <a:latin typeface="Arial"/>
                <a:ea typeface="Arial"/>
                <a:cs typeface="Arial"/>
                <a:sym typeface="Arial"/>
              </a:rPr>
              <a:t>References and acknowledgements</a:t>
            </a:r>
            <a:endParaRPr sz="32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304"/>
              <a:buFont typeface="Arial"/>
              <a:buNone/>
            </a:pPr>
            <a:endParaRPr sz="2304" b="0" i="0" u="none" strike="noStrike" cap="none">
              <a:solidFill>
                <a:schemeClr val="dk1"/>
              </a:solidFill>
              <a:latin typeface="Calibri"/>
              <a:ea typeface="Calibri"/>
              <a:cs typeface="Calibri"/>
              <a:sym typeface="Calibri"/>
            </a:endParaRPr>
          </a:p>
          <a:p>
            <a:pPr marL="292608" marR="0" lvl="0" indent="0" algn="l" rtl="0">
              <a:lnSpc>
                <a:spcPct val="100000"/>
              </a:lnSpc>
              <a:spcBef>
                <a:spcPts val="0"/>
              </a:spcBef>
              <a:spcAft>
                <a:spcPts val="0"/>
              </a:spcAft>
              <a:buClr>
                <a:srgbClr val="000000"/>
              </a:buClr>
              <a:buSzPts val="2304"/>
              <a:buFont typeface="Arial"/>
              <a:buNone/>
            </a:pPr>
            <a:r>
              <a:rPr lang="en" sz="3000">
                <a:solidFill>
                  <a:schemeClr val="dk1"/>
                </a:solidFill>
                <a:latin typeface="Calibri"/>
                <a:ea typeface="Calibri"/>
                <a:cs typeface="Calibri"/>
                <a:sym typeface="Calibri"/>
              </a:rPr>
              <a:t>References:</a:t>
            </a:r>
            <a:endParaRPr sz="3000" b="0" i="0" u="none" strike="noStrike" cap="none">
              <a:solidFill>
                <a:schemeClr val="dk1"/>
              </a:solidFill>
              <a:latin typeface="Calibri"/>
              <a:ea typeface="Calibri"/>
              <a:cs typeface="Calibri"/>
              <a:sym typeface="Calibri"/>
            </a:endParaRPr>
          </a:p>
        </p:txBody>
      </p:sp>
      <p:pic>
        <p:nvPicPr>
          <p:cNvPr id="61" name="Google Shape;61;g1efd191b55a_0_0"/>
          <p:cNvPicPr preferRelativeResize="0"/>
          <p:nvPr/>
        </p:nvPicPr>
        <p:blipFill rotWithShape="1">
          <a:blip r:embed="rId4">
            <a:alphaModFix/>
          </a:blip>
          <a:srcRect b="18929"/>
          <a:stretch>
            <a:fillRect/>
          </a:stretch>
        </p:blipFill>
        <p:spPr>
          <a:xfrm>
            <a:off x="1108492" y="280535"/>
            <a:ext cx="7090607" cy="2062615"/>
          </a:xfrm>
          <a:prstGeom prst="rect">
            <a:avLst/>
          </a:prstGeom>
          <a:noFill/>
          <a:ln>
            <a:noFill/>
          </a:ln>
        </p:spPr>
      </p:pic>
      <p:pic>
        <p:nvPicPr>
          <p:cNvPr id="62" name="Google Shape;62;g1efd191b55a_0_0"/>
          <p:cNvPicPr preferRelativeResize="0"/>
          <p:nvPr/>
        </p:nvPicPr>
        <p:blipFill rotWithShape="1">
          <a:blip r:embed="rId5">
            <a:alphaModFix/>
          </a:blip>
          <a:srcRect/>
          <a:stretch/>
        </p:blipFill>
        <p:spPr>
          <a:xfrm>
            <a:off x="20453971" y="18765726"/>
            <a:ext cx="4192619" cy="1653309"/>
          </a:xfrm>
          <a:prstGeom prst="rect">
            <a:avLst/>
          </a:prstGeom>
          <a:noFill/>
          <a:ln>
            <a:noFill/>
          </a:ln>
        </p:spPr>
      </p:pic>
      <p:pic>
        <p:nvPicPr>
          <p:cNvPr id="63" name="Google Shape;63;g1efd191b55a_0_0"/>
          <p:cNvPicPr preferRelativeResize="0"/>
          <p:nvPr/>
        </p:nvPicPr>
        <p:blipFill rotWithShape="1">
          <a:blip r:embed="rId6">
            <a:alphaModFix/>
          </a:blip>
          <a:srcRect/>
          <a:stretch/>
        </p:blipFill>
        <p:spPr>
          <a:xfrm>
            <a:off x="7927227" y="18896353"/>
            <a:ext cx="5524448" cy="1792600"/>
          </a:xfrm>
          <a:prstGeom prst="rect">
            <a:avLst/>
          </a:prstGeom>
          <a:noFill/>
          <a:ln>
            <a:noFill/>
          </a:ln>
        </p:spPr>
      </p:pic>
      <p:pic>
        <p:nvPicPr>
          <p:cNvPr id="64" name="Google Shape;64;g1efd191b55a_0_0"/>
          <p:cNvPicPr preferRelativeResize="0"/>
          <p:nvPr/>
        </p:nvPicPr>
        <p:blipFill rotWithShape="1">
          <a:blip r:embed="rId7">
            <a:alphaModFix/>
          </a:blip>
          <a:srcRect/>
          <a:stretch/>
        </p:blipFill>
        <p:spPr>
          <a:xfrm>
            <a:off x="26630322" y="18666900"/>
            <a:ext cx="1836813" cy="1843209"/>
          </a:xfrm>
          <a:prstGeom prst="rect">
            <a:avLst/>
          </a:prstGeom>
          <a:noFill/>
          <a:ln>
            <a:noFill/>
          </a:ln>
        </p:spPr>
      </p:pic>
      <p:pic>
        <p:nvPicPr>
          <p:cNvPr id="65" name="Google Shape;65;g1efd191b55a_0_0"/>
          <p:cNvPicPr preferRelativeResize="0"/>
          <p:nvPr/>
        </p:nvPicPr>
        <p:blipFill rotWithShape="1">
          <a:blip r:embed="rId8">
            <a:alphaModFix/>
          </a:blip>
          <a:srcRect/>
          <a:stretch/>
        </p:blipFill>
        <p:spPr>
          <a:xfrm>
            <a:off x="30658299" y="18666888"/>
            <a:ext cx="5524450" cy="1850972"/>
          </a:xfrm>
          <a:prstGeom prst="rect">
            <a:avLst/>
          </a:prstGeom>
          <a:noFill/>
          <a:ln>
            <a:noFill/>
          </a:ln>
        </p:spPr>
      </p:pic>
      <p:pic>
        <p:nvPicPr>
          <p:cNvPr id="66" name="Google Shape;66;g1efd191b55a_0_0"/>
          <p:cNvPicPr preferRelativeResize="0"/>
          <p:nvPr/>
        </p:nvPicPr>
        <p:blipFill rotWithShape="1">
          <a:blip r:embed="rId9">
            <a:alphaModFix/>
          </a:blip>
          <a:srcRect/>
          <a:stretch/>
        </p:blipFill>
        <p:spPr>
          <a:xfrm>
            <a:off x="14190598" y="18773526"/>
            <a:ext cx="5524450" cy="1637683"/>
          </a:xfrm>
          <a:prstGeom prst="rect">
            <a:avLst/>
          </a:prstGeom>
          <a:noFill/>
          <a:ln>
            <a:noFill/>
          </a:ln>
        </p:spPr>
      </p:pic>
      <p:pic>
        <p:nvPicPr>
          <p:cNvPr id="67" name="Google Shape;67;g1efd191b55a_0_0" title="4zpxQw.png"/>
          <p:cNvPicPr preferRelativeResize="0"/>
          <p:nvPr/>
        </p:nvPicPr>
        <p:blipFill>
          <a:blip r:embed="rId10">
            <a:alphaModFix/>
          </a:blip>
          <a:stretch>
            <a:fillRect/>
          </a:stretch>
        </p:blipFill>
        <p:spPr>
          <a:xfrm>
            <a:off x="25660777" y="15125275"/>
            <a:ext cx="2343373" cy="2343373"/>
          </a:xfrm>
          <a:prstGeom prst="rect">
            <a:avLst/>
          </a:prstGeom>
          <a:noFill/>
          <a:ln>
            <a:noFill/>
          </a:ln>
        </p:spPr>
      </p:pic>
      <p:pic>
        <p:nvPicPr>
          <p:cNvPr id="68" name="Google Shape;68;g1efd191b55a_0_0"/>
          <p:cNvPicPr preferRelativeResize="0"/>
          <p:nvPr/>
        </p:nvPicPr>
        <p:blipFill>
          <a:blip r:embed="rId11">
            <a:alphaModFix/>
          </a:blip>
          <a:stretch>
            <a:fillRect/>
          </a:stretch>
        </p:blipFill>
        <p:spPr>
          <a:xfrm>
            <a:off x="12838237" y="9758875"/>
            <a:ext cx="9991450" cy="8089175"/>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679</Words>
  <Application>Microsoft Office PowerPoint</Application>
  <PresentationFormat>Custom</PresentationFormat>
  <Paragraphs>21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Chloe Weisberg</dc:creator>
  <cp:lastModifiedBy>Chloe Weisberg</cp:lastModifiedBy>
  <cp:revision>1</cp:revision>
  <dcterms:modified xsi:type="dcterms:W3CDTF">2026-03-02T02:56:51Z</dcterms:modified>
</cp:coreProperties>
</file>