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7" roundtripDataSignature="AMtx7mhOPRSi0xXWBMrccLitRz/2YE7b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efd1bf967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g1efd1bf967a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722313" y="2180035"/>
            <a:ext cx="7772400" cy="1125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57200" y="1151335"/>
            <a:ext cx="40401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4645025" y="1151335"/>
            <a:ext cx="4041900" cy="47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1792288" y="4025504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272750" y="-609571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0.png"/><Relationship Id="rId10" Type="http://schemas.openxmlformats.org/officeDocument/2006/relationships/image" Target="../media/image6.png"/><Relationship Id="rId13" Type="http://schemas.openxmlformats.org/officeDocument/2006/relationships/hyperlink" Target="http://drive.google.com/file/d/13YyS2JpnhpKyS29IqoHHrbf_sGwNFjjT/view" TargetMode="External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9.jpg"/><Relationship Id="rId9" Type="http://schemas.openxmlformats.org/officeDocument/2006/relationships/image" Target="../media/image8.png"/><Relationship Id="rId14" Type="http://schemas.openxmlformats.org/officeDocument/2006/relationships/image" Target="../media/image1.png"/><Relationship Id="rId5" Type="http://schemas.openxmlformats.org/officeDocument/2006/relationships/image" Target="../media/image7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efd1bf967a_0_0"/>
          <p:cNvSpPr txBox="1"/>
          <p:nvPr/>
        </p:nvSpPr>
        <p:spPr>
          <a:xfrm>
            <a:off x="-124550" y="1240563"/>
            <a:ext cx="4288200" cy="20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048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objective of this project is to create a cure for the genetic disease, cystic fibrosis. This project utilizes synthetic biology to create a cure for this genetic disease, which is hosted in a harmless bacterial chassis.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048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expect that patient no longer suffer from cystic fibrosis after taking this medication for a few days. 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g1efd1bf967a_0_0"/>
          <p:cNvSpPr txBox="1"/>
          <p:nvPr/>
        </p:nvSpPr>
        <p:spPr>
          <a:xfrm>
            <a:off x="2438325" y="98822"/>
            <a:ext cx="5747400" cy="13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1800">
                <a:solidFill>
                  <a:schemeClr val="dk1"/>
                </a:solidFill>
              </a:rPr>
              <a:t>Engineering a Bacterium to Restore CFTR Function in Cystic Fibrosis</a:t>
            </a:r>
            <a:endParaRPr b="1" sz="1800">
              <a:solidFill>
                <a:schemeClr val="dk1"/>
              </a:solidFill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300">
                <a:solidFill>
                  <a:schemeClr val="dk1"/>
                </a:solidFill>
              </a:rPr>
              <a:t>Neel Bhosale, Sandra San</a:t>
            </a:r>
            <a:r>
              <a:rPr lang="en-US" sz="1300">
                <a:solidFill>
                  <a:schemeClr val="dk1"/>
                </a:solidFill>
              </a:rPr>
              <a:t>ch</a:t>
            </a:r>
            <a:r>
              <a:rPr lang="en-US" sz="1300">
                <a:solidFill>
                  <a:schemeClr val="dk1"/>
                </a:solidFill>
              </a:rPr>
              <a:t>ez, Anderson Portillo</a:t>
            </a:r>
            <a:r>
              <a:rPr b="0" i="0" lang="en-US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300">
                <a:solidFill>
                  <a:schemeClr val="dk1"/>
                </a:solidFill>
              </a:rPr>
              <a:t>Ambika Bhosale</a:t>
            </a:r>
            <a:r>
              <a:rPr b="0" i="0" lang="en-US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300">
                <a:solidFill>
                  <a:schemeClr val="dk1"/>
                </a:solidFill>
              </a:rPr>
              <a:t>Amanda Ferrante (Northeastern University)</a:t>
            </a:r>
            <a:endParaRPr b="0" i="0" sz="1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300">
                <a:solidFill>
                  <a:schemeClr val="dk1"/>
                </a:solidFill>
              </a:rPr>
              <a:t>John P Stevens High School, Edison, New Jersey, USA</a:t>
            </a:r>
            <a:endParaRPr b="0" i="0" sz="1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g1efd1bf967a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0600" y="240226"/>
            <a:ext cx="1475100" cy="509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g1efd1bf967a_0_0"/>
          <p:cNvPicPr preferRelativeResize="0"/>
          <p:nvPr/>
        </p:nvPicPr>
        <p:blipFill rotWithShape="1">
          <a:blip r:embed="rId4">
            <a:alphaModFix/>
          </a:blip>
          <a:srcRect b="21911" l="9561" r="11287" t="13886"/>
          <a:stretch/>
        </p:blipFill>
        <p:spPr>
          <a:xfrm>
            <a:off x="474250" y="4626575"/>
            <a:ext cx="1082950" cy="444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g1efd1bf967a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85824" y="4703706"/>
            <a:ext cx="761382" cy="300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g1efd1bf967a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50340" y="4727428"/>
            <a:ext cx="1337699" cy="325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g1efd1bf967a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81374" y="4685759"/>
            <a:ext cx="333567" cy="334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1efd1bf967a_0_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456714" y="4685757"/>
            <a:ext cx="1003244" cy="336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1efd1bf967a_0_0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416074" y="4693303"/>
            <a:ext cx="1082962" cy="321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g1efd1bf967a_0_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481375" y="2440763"/>
            <a:ext cx="2662625" cy="2155663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g1efd1bf967a_0_0"/>
          <p:cNvSpPr txBox="1"/>
          <p:nvPr/>
        </p:nvSpPr>
        <p:spPr>
          <a:xfrm>
            <a:off x="4722050" y="3426982"/>
            <a:ext cx="1677300" cy="11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Hypothetical Experiment→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" name="Google Shape;95;g1efd1bf967a_0_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57700" y="1438025"/>
            <a:ext cx="2719849" cy="181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1efd1bf967a_0_0"/>
          <p:cNvPicPr preferRelativeResize="0"/>
          <p:nvPr/>
        </p:nvPicPr>
        <p:blipFill rotWithShape="1">
          <a:blip r:embed="rId12">
            <a:alphaModFix/>
          </a:blip>
          <a:srcRect b="46589" l="0" r="0" t="0"/>
          <a:stretch/>
        </p:blipFill>
        <p:spPr>
          <a:xfrm>
            <a:off x="474252" y="3336000"/>
            <a:ext cx="3417074" cy="1216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1efd1bf967a_0_0" title="John P. Stevens - BioBuilder Audio.mp3">
            <a:hlinkClick r:id="rId13"/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8291522" y="98824"/>
            <a:ext cx="792425" cy="7925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2012-12-18T02:56:35Z</dcterms:created>
  <dc:creator>Christopher Voigt</dc:creator>
</cp:coreProperties>
</file>