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Lst>
  <p:sldSz cy="21067775" cx="374638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0482" y="685800"/>
            <a:ext cx="6097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bc27dd1458_0_0:notes"/>
          <p:cNvSpPr/>
          <p:nvPr>
            <p:ph idx="2" type="sldImg"/>
          </p:nvPr>
        </p:nvSpPr>
        <p:spPr>
          <a:xfrm>
            <a:off x="380972"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bc27dd14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100" y="3049779"/>
            <a:ext cx="34909800" cy="84075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21300"/>
              <a:buNone/>
              <a:defRPr sz="21300"/>
            </a:lvl1pPr>
            <a:lvl2pPr lvl="1" algn="ctr">
              <a:spcBef>
                <a:spcPts val="0"/>
              </a:spcBef>
              <a:spcAft>
                <a:spcPts val="0"/>
              </a:spcAft>
              <a:buSzPts val="21300"/>
              <a:buNone/>
              <a:defRPr sz="21300"/>
            </a:lvl2pPr>
            <a:lvl3pPr lvl="2" algn="ctr">
              <a:spcBef>
                <a:spcPts val="0"/>
              </a:spcBef>
              <a:spcAft>
                <a:spcPts val="0"/>
              </a:spcAft>
              <a:buSzPts val="21300"/>
              <a:buNone/>
              <a:defRPr sz="21300"/>
            </a:lvl3pPr>
            <a:lvl4pPr lvl="3" algn="ctr">
              <a:spcBef>
                <a:spcPts val="0"/>
              </a:spcBef>
              <a:spcAft>
                <a:spcPts val="0"/>
              </a:spcAft>
              <a:buSzPts val="21300"/>
              <a:buNone/>
              <a:defRPr sz="21300"/>
            </a:lvl4pPr>
            <a:lvl5pPr lvl="4" algn="ctr">
              <a:spcBef>
                <a:spcPts val="0"/>
              </a:spcBef>
              <a:spcAft>
                <a:spcPts val="0"/>
              </a:spcAft>
              <a:buSzPts val="21300"/>
              <a:buNone/>
              <a:defRPr sz="21300"/>
            </a:lvl5pPr>
            <a:lvl6pPr lvl="5" algn="ctr">
              <a:spcBef>
                <a:spcPts val="0"/>
              </a:spcBef>
              <a:spcAft>
                <a:spcPts val="0"/>
              </a:spcAft>
              <a:buSzPts val="21300"/>
              <a:buNone/>
              <a:defRPr sz="21300"/>
            </a:lvl6pPr>
            <a:lvl7pPr lvl="6" algn="ctr">
              <a:spcBef>
                <a:spcPts val="0"/>
              </a:spcBef>
              <a:spcAft>
                <a:spcPts val="0"/>
              </a:spcAft>
              <a:buSzPts val="21300"/>
              <a:buNone/>
              <a:defRPr sz="21300"/>
            </a:lvl7pPr>
            <a:lvl8pPr lvl="7" algn="ctr">
              <a:spcBef>
                <a:spcPts val="0"/>
              </a:spcBef>
              <a:spcAft>
                <a:spcPts val="0"/>
              </a:spcAft>
              <a:buSzPts val="21300"/>
              <a:buNone/>
              <a:defRPr sz="21300"/>
            </a:lvl8pPr>
            <a:lvl9pPr lvl="8" algn="ctr">
              <a:spcBef>
                <a:spcPts val="0"/>
              </a:spcBef>
              <a:spcAft>
                <a:spcPts val="0"/>
              </a:spcAft>
              <a:buSzPts val="21300"/>
              <a:buNone/>
              <a:defRPr sz="21300"/>
            </a:lvl9pPr>
          </a:lstStyle>
          <a:p/>
        </p:txBody>
      </p:sp>
      <p:sp>
        <p:nvSpPr>
          <p:cNvPr id="11" name="Google Shape;11;p2"/>
          <p:cNvSpPr txBox="1"/>
          <p:nvPr>
            <p:ph idx="1" type="subTitle"/>
          </p:nvPr>
        </p:nvSpPr>
        <p:spPr>
          <a:xfrm>
            <a:off x="1277066" y="11608575"/>
            <a:ext cx="34909800" cy="3246600"/>
          </a:xfrm>
          <a:prstGeom prst="rect">
            <a:avLst/>
          </a:prstGeom>
        </p:spPr>
        <p:txBody>
          <a:bodyPr anchorCtr="0" anchor="t" bIns="374550" lIns="374550" spcFirstLastPara="1" rIns="374550" wrap="square" tIns="374550">
            <a:normAutofit/>
          </a:bodyPr>
          <a:lstStyle>
            <a:lvl1pPr lvl="0" algn="ctr">
              <a:lnSpc>
                <a:spcPct val="100000"/>
              </a:lnSpc>
              <a:spcBef>
                <a:spcPts val="0"/>
              </a:spcBef>
              <a:spcAft>
                <a:spcPts val="0"/>
              </a:spcAft>
              <a:buSzPts val="11500"/>
              <a:buNone/>
              <a:defRPr sz="11500"/>
            </a:lvl1pPr>
            <a:lvl2pPr lvl="1" algn="ctr">
              <a:lnSpc>
                <a:spcPct val="100000"/>
              </a:lnSpc>
              <a:spcBef>
                <a:spcPts val="0"/>
              </a:spcBef>
              <a:spcAft>
                <a:spcPts val="0"/>
              </a:spcAft>
              <a:buSzPts val="11500"/>
              <a:buNone/>
              <a:defRPr sz="11500"/>
            </a:lvl2pPr>
            <a:lvl3pPr lvl="2" algn="ctr">
              <a:lnSpc>
                <a:spcPct val="100000"/>
              </a:lnSpc>
              <a:spcBef>
                <a:spcPts val="0"/>
              </a:spcBef>
              <a:spcAft>
                <a:spcPts val="0"/>
              </a:spcAft>
              <a:buSzPts val="11500"/>
              <a:buNone/>
              <a:defRPr sz="11500"/>
            </a:lvl3pPr>
            <a:lvl4pPr lvl="3" algn="ctr">
              <a:lnSpc>
                <a:spcPct val="100000"/>
              </a:lnSpc>
              <a:spcBef>
                <a:spcPts val="0"/>
              </a:spcBef>
              <a:spcAft>
                <a:spcPts val="0"/>
              </a:spcAft>
              <a:buSzPts val="11500"/>
              <a:buNone/>
              <a:defRPr sz="11500"/>
            </a:lvl4pPr>
            <a:lvl5pPr lvl="4" algn="ctr">
              <a:lnSpc>
                <a:spcPct val="100000"/>
              </a:lnSpc>
              <a:spcBef>
                <a:spcPts val="0"/>
              </a:spcBef>
              <a:spcAft>
                <a:spcPts val="0"/>
              </a:spcAft>
              <a:buSzPts val="11500"/>
              <a:buNone/>
              <a:defRPr sz="11500"/>
            </a:lvl5pPr>
            <a:lvl6pPr lvl="5" algn="ctr">
              <a:lnSpc>
                <a:spcPct val="100000"/>
              </a:lnSpc>
              <a:spcBef>
                <a:spcPts val="0"/>
              </a:spcBef>
              <a:spcAft>
                <a:spcPts val="0"/>
              </a:spcAft>
              <a:buSzPts val="11500"/>
              <a:buNone/>
              <a:defRPr sz="11500"/>
            </a:lvl6pPr>
            <a:lvl7pPr lvl="6" algn="ctr">
              <a:lnSpc>
                <a:spcPct val="100000"/>
              </a:lnSpc>
              <a:spcBef>
                <a:spcPts val="0"/>
              </a:spcBef>
              <a:spcAft>
                <a:spcPts val="0"/>
              </a:spcAft>
              <a:buSzPts val="11500"/>
              <a:buNone/>
              <a:defRPr sz="11500"/>
            </a:lvl7pPr>
            <a:lvl8pPr lvl="7" algn="ctr">
              <a:lnSpc>
                <a:spcPct val="100000"/>
              </a:lnSpc>
              <a:spcBef>
                <a:spcPts val="0"/>
              </a:spcBef>
              <a:spcAft>
                <a:spcPts val="0"/>
              </a:spcAft>
              <a:buSzPts val="11500"/>
              <a:buNone/>
              <a:defRPr sz="11500"/>
            </a:lvl8pPr>
            <a:lvl9pPr lvl="8" algn="ctr">
              <a:lnSpc>
                <a:spcPct val="100000"/>
              </a:lnSpc>
              <a:spcBef>
                <a:spcPts val="0"/>
              </a:spcBef>
              <a:spcAft>
                <a:spcPts val="0"/>
              </a:spcAft>
              <a:buSzPts val="11500"/>
              <a:buNone/>
              <a:defRPr sz="11500"/>
            </a:lvl9pPr>
          </a:lstStyle>
          <a:p/>
        </p:txBody>
      </p:sp>
      <p:sp>
        <p:nvSpPr>
          <p:cNvPr id="12" name="Google Shape;12;p2"/>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66" y="4530688"/>
            <a:ext cx="34909800" cy="80424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49200"/>
              <a:buNone/>
              <a:defRPr sz="49200"/>
            </a:lvl1pPr>
            <a:lvl2pPr lvl="1" algn="ctr">
              <a:spcBef>
                <a:spcPts val="0"/>
              </a:spcBef>
              <a:spcAft>
                <a:spcPts val="0"/>
              </a:spcAft>
              <a:buSzPts val="49200"/>
              <a:buNone/>
              <a:defRPr sz="49200"/>
            </a:lvl2pPr>
            <a:lvl3pPr lvl="2" algn="ctr">
              <a:spcBef>
                <a:spcPts val="0"/>
              </a:spcBef>
              <a:spcAft>
                <a:spcPts val="0"/>
              </a:spcAft>
              <a:buSzPts val="49200"/>
              <a:buNone/>
              <a:defRPr sz="49200"/>
            </a:lvl3pPr>
            <a:lvl4pPr lvl="3" algn="ctr">
              <a:spcBef>
                <a:spcPts val="0"/>
              </a:spcBef>
              <a:spcAft>
                <a:spcPts val="0"/>
              </a:spcAft>
              <a:buSzPts val="49200"/>
              <a:buNone/>
              <a:defRPr sz="49200"/>
            </a:lvl4pPr>
            <a:lvl5pPr lvl="4" algn="ctr">
              <a:spcBef>
                <a:spcPts val="0"/>
              </a:spcBef>
              <a:spcAft>
                <a:spcPts val="0"/>
              </a:spcAft>
              <a:buSzPts val="49200"/>
              <a:buNone/>
              <a:defRPr sz="49200"/>
            </a:lvl5pPr>
            <a:lvl6pPr lvl="5" algn="ctr">
              <a:spcBef>
                <a:spcPts val="0"/>
              </a:spcBef>
              <a:spcAft>
                <a:spcPts val="0"/>
              </a:spcAft>
              <a:buSzPts val="49200"/>
              <a:buNone/>
              <a:defRPr sz="49200"/>
            </a:lvl6pPr>
            <a:lvl7pPr lvl="6" algn="ctr">
              <a:spcBef>
                <a:spcPts val="0"/>
              </a:spcBef>
              <a:spcAft>
                <a:spcPts val="0"/>
              </a:spcAft>
              <a:buSzPts val="49200"/>
              <a:buNone/>
              <a:defRPr sz="49200"/>
            </a:lvl7pPr>
            <a:lvl8pPr lvl="7" algn="ctr">
              <a:spcBef>
                <a:spcPts val="0"/>
              </a:spcBef>
              <a:spcAft>
                <a:spcPts val="0"/>
              </a:spcAft>
              <a:buSzPts val="49200"/>
              <a:buNone/>
              <a:defRPr sz="49200"/>
            </a:lvl8pPr>
            <a:lvl9pPr lvl="8" algn="ctr">
              <a:spcBef>
                <a:spcPts val="0"/>
              </a:spcBef>
              <a:spcAft>
                <a:spcPts val="0"/>
              </a:spcAft>
              <a:buSzPts val="49200"/>
              <a:buNone/>
              <a:defRPr sz="49200"/>
            </a:lvl9pPr>
          </a:lstStyle>
          <a:p>
            <a:r>
              <a:t>xx%</a:t>
            </a:r>
          </a:p>
        </p:txBody>
      </p:sp>
      <p:sp>
        <p:nvSpPr>
          <p:cNvPr id="46" name="Google Shape;46;p11"/>
          <p:cNvSpPr txBox="1"/>
          <p:nvPr>
            <p:ph idx="1" type="body"/>
          </p:nvPr>
        </p:nvSpPr>
        <p:spPr>
          <a:xfrm>
            <a:off x="1277066" y="12911513"/>
            <a:ext cx="34909800" cy="5328000"/>
          </a:xfrm>
          <a:prstGeom prst="rect">
            <a:avLst/>
          </a:prstGeom>
        </p:spPr>
        <p:txBody>
          <a:bodyPr anchorCtr="0" anchor="t" bIns="374550" lIns="374550" spcFirstLastPara="1" rIns="374550" wrap="square" tIns="374550">
            <a:normAutofit/>
          </a:bodyPr>
          <a:lstStyle>
            <a:lvl1pPr indent="-698500" lvl="0" marL="457200" algn="ctr">
              <a:spcBef>
                <a:spcPts val="0"/>
              </a:spcBef>
              <a:spcAft>
                <a:spcPts val="0"/>
              </a:spcAft>
              <a:buSzPts val="7400"/>
              <a:buChar char="●"/>
              <a:defRPr/>
            </a:lvl1pPr>
            <a:lvl2pPr indent="-590550" lvl="1" marL="914400" algn="ctr">
              <a:spcBef>
                <a:spcPts val="0"/>
              </a:spcBef>
              <a:spcAft>
                <a:spcPts val="0"/>
              </a:spcAft>
              <a:buSzPts val="5700"/>
              <a:buChar char="○"/>
              <a:defRPr/>
            </a:lvl2pPr>
            <a:lvl3pPr indent="-590550" lvl="2" marL="1371600" algn="ctr">
              <a:spcBef>
                <a:spcPts val="0"/>
              </a:spcBef>
              <a:spcAft>
                <a:spcPts val="0"/>
              </a:spcAft>
              <a:buSzPts val="5700"/>
              <a:buChar char="■"/>
              <a:defRPr/>
            </a:lvl3pPr>
            <a:lvl4pPr indent="-590550" lvl="3" marL="1828800" algn="ctr">
              <a:spcBef>
                <a:spcPts val="0"/>
              </a:spcBef>
              <a:spcAft>
                <a:spcPts val="0"/>
              </a:spcAft>
              <a:buSzPts val="5700"/>
              <a:buChar char="●"/>
              <a:defRPr/>
            </a:lvl4pPr>
            <a:lvl5pPr indent="-590550" lvl="4" marL="2286000" algn="ctr">
              <a:spcBef>
                <a:spcPts val="0"/>
              </a:spcBef>
              <a:spcAft>
                <a:spcPts val="0"/>
              </a:spcAft>
              <a:buSzPts val="5700"/>
              <a:buChar char="○"/>
              <a:defRPr/>
            </a:lvl5pPr>
            <a:lvl6pPr indent="-590550" lvl="5" marL="2743200" algn="ctr">
              <a:spcBef>
                <a:spcPts val="0"/>
              </a:spcBef>
              <a:spcAft>
                <a:spcPts val="0"/>
              </a:spcAft>
              <a:buSzPts val="5700"/>
              <a:buChar char="■"/>
              <a:defRPr/>
            </a:lvl6pPr>
            <a:lvl7pPr indent="-590550" lvl="6" marL="3200400" algn="ctr">
              <a:spcBef>
                <a:spcPts val="0"/>
              </a:spcBef>
              <a:spcAft>
                <a:spcPts val="0"/>
              </a:spcAft>
              <a:buSzPts val="5700"/>
              <a:buChar char="●"/>
              <a:defRPr/>
            </a:lvl7pPr>
            <a:lvl8pPr indent="-590550" lvl="7" marL="3657600" algn="ctr">
              <a:spcBef>
                <a:spcPts val="0"/>
              </a:spcBef>
              <a:spcAft>
                <a:spcPts val="0"/>
              </a:spcAft>
              <a:buSzPts val="5700"/>
              <a:buChar char="○"/>
              <a:defRPr/>
            </a:lvl8pPr>
            <a:lvl9pPr indent="-590550" lvl="8" marL="4114800" algn="ctr">
              <a:spcBef>
                <a:spcPts val="0"/>
              </a:spcBef>
              <a:spcAft>
                <a:spcPts val="0"/>
              </a:spcAft>
              <a:buSzPts val="5700"/>
              <a:buChar char="■"/>
              <a:defRPr/>
            </a:lvl9pPr>
          </a:lstStyle>
          <a:p/>
        </p:txBody>
      </p:sp>
      <p:sp>
        <p:nvSpPr>
          <p:cNvPr id="47" name="Google Shape;47;p11"/>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sp>
        <p:nvSpPr>
          <p:cNvPr id="51" name="Google Shape;51;p13"/>
          <p:cNvSpPr txBox="1"/>
          <p:nvPr>
            <p:ph type="ctrTitle"/>
          </p:nvPr>
        </p:nvSpPr>
        <p:spPr>
          <a:xfrm>
            <a:off x="1277100" y="3049782"/>
            <a:ext cx="34909800" cy="8407500"/>
          </a:xfrm>
          <a:prstGeom prst="rect">
            <a:avLst/>
          </a:prstGeom>
          <a:noFill/>
          <a:ln>
            <a:noFill/>
          </a:ln>
        </p:spPr>
        <p:txBody>
          <a:bodyPr anchorCtr="0" anchor="b" bIns="371050" lIns="371050" spcFirstLastPara="1" rIns="371050" wrap="square" tIns="371050">
            <a:normAutofit/>
          </a:bodyPr>
          <a:lstStyle>
            <a:lvl1pPr lvl="0" rtl="0" algn="ctr">
              <a:lnSpc>
                <a:spcPct val="100000"/>
              </a:lnSpc>
              <a:spcBef>
                <a:spcPts val="0"/>
              </a:spcBef>
              <a:spcAft>
                <a:spcPts val="0"/>
              </a:spcAft>
              <a:buSzPts val="21300"/>
              <a:buNone/>
              <a:defRPr sz="13500"/>
            </a:lvl1pPr>
            <a:lvl2pPr lvl="1" rtl="0" algn="ctr">
              <a:lnSpc>
                <a:spcPct val="100000"/>
              </a:lnSpc>
              <a:spcBef>
                <a:spcPts val="0"/>
              </a:spcBef>
              <a:spcAft>
                <a:spcPts val="0"/>
              </a:spcAft>
              <a:buSzPts val="21300"/>
              <a:buNone/>
              <a:defRPr sz="13500"/>
            </a:lvl2pPr>
            <a:lvl3pPr lvl="2" rtl="0" algn="ctr">
              <a:lnSpc>
                <a:spcPct val="100000"/>
              </a:lnSpc>
              <a:spcBef>
                <a:spcPts val="0"/>
              </a:spcBef>
              <a:spcAft>
                <a:spcPts val="0"/>
              </a:spcAft>
              <a:buSzPts val="21300"/>
              <a:buNone/>
              <a:defRPr sz="13500"/>
            </a:lvl3pPr>
            <a:lvl4pPr lvl="3" rtl="0" algn="ctr">
              <a:lnSpc>
                <a:spcPct val="100000"/>
              </a:lnSpc>
              <a:spcBef>
                <a:spcPts val="0"/>
              </a:spcBef>
              <a:spcAft>
                <a:spcPts val="0"/>
              </a:spcAft>
              <a:buSzPts val="21300"/>
              <a:buNone/>
              <a:defRPr sz="13500"/>
            </a:lvl4pPr>
            <a:lvl5pPr lvl="4" rtl="0" algn="ctr">
              <a:lnSpc>
                <a:spcPct val="100000"/>
              </a:lnSpc>
              <a:spcBef>
                <a:spcPts val="0"/>
              </a:spcBef>
              <a:spcAft>
                <a:spcPts val="0"/>
              </a:spcAft>
              <a:buSzPts val="21300"/>
              <a:buNone/>
              <a:defRPr sz="13500"/>
            </a:lvl5pPr>
            <a:lvl6pPr lvl="5" rtl="0" algn="ctr">
              <a:lnSpc>
                <a:spcPct val="100000"/>
              </a:lnSpc>
              <a:spcBef>
                <a:spcPts val="0"/>
              </a:spcBef>
              <a:spcAft>
                <a:spcPts val="0"/>
              </a:spcAft>
              <a:buSzPts val="21300"/>
              <a:buNone/>
              <a:defRPr sz="13500"/>
            </a:lvl6pPr>
            <a:lvl7pPr lvl="6" rtl="0" algn="ctr">
              <a:lnSpc>
                <a:spcPct val="100000"/>
              </a:lnSpc>
              <a:spcBef>
                <a:spcPts val="0"/>
              </a:spcBef>
              <a:spcAft>
                <a:spcPts val="0"/>
              </a:spcAft>
              <a:buSzPts val="21300"/>
              <a:buNone/>
              <a:defRPr sz="13500"/>
            </a:lvl7pPr>
            <a:lvl8pPr lvl="7" rtl="0" algn="ctr">
              <a:lnSpc>
                <a:spcPct val="100000"/>
              </a:lnSpc>
              <a:spcBef>
                <a:spcPts val="0"/>
              </a:spcBef>
              <a:spcAft>
                <a:spcPts val="0"/>
              </a:spcAft>
              <a:buSzPts val="21300"/>
              <a:buNone/>
              <a:defRPr sz="13500"/>
            </a:lvl8pPr>
            <a:lvl9pPr lvl="8" rtl="0" algn="ctr">
              <a:lnSpc>
                <a:spcPct val="100000"/>
              </a:lnSpc>
              <a:spcBef>
                <a:spcPts val="0"/>
              </a:spcBef>
              <a:spcAft>
                <a:spcPts val="0"/>
              </a:spcAft>
              <a:buSzPts val="21300"/>
              <a:buNone/>
              <a:defRPr sz="13500"/>
            </a:lvl9pPr>
          </a:lstStyle>
          <a:p/>
        </p:txBody>
      </p:sp>
      <p:sp>
        <p:nvSpPr>
          <p:cNvPr id="52" name="Google Shape;52;p13"/>
          <p:cNvSpPr txBox="1"/>
          <p:nvPr>
            <p:ph idx="1" type="subTitle"/>
          </p:nvPr>
        </p:nvSpPr>
        <p:spPr>
          <a:xfrm>
            <a:off x="1277066" y="11608582"/>
            <a:ext cx="34909800" cy="3246600"/>
          </a:xfrm>
          <a:prstGeom prst="rect">
            <a:avLst/>
          </a:prstGeom>
          <a:noFill/>
          <a:ln>
            <a:noFill/>
          </a:ln>
        </p:spPr>
        <p:txBody>
          <a:bodyPr anchorCtr="0" anchor="t" bIns="371050" lIns="371050" spcFirstLastPara="1" rIns="371050" wrap="square" tIns="371050">
            <a:normAutofit/>
          </a:bodyPr>
          <a:lstStyle>
            <a:lvl1pPr lvl="0" rtl="0" algn="ctr">
              <a:lnSpc>
                <a:spcPct val="100000"/>
              </a:lnSpc>
              <a:spcBef>
                <a:spcPts val="0"/>
              </a:spcBef>
              <a:spcAft>
                <a:spcPts val="0"/>
              </a:spcAft>
              <a:buSzPts val="11500"/>
              <a:buNone/>
              <a:defRPr sz="7400"/>
            </a:lvl1pPr>
            <a:lvl2pPr lvl="1" rtl="0" algn="ctr">
              <a:lnSpc>
                <a:spcPct val="100000"/>
              </a:lnSpc>
              <a:spcBef>
                <a:spcPts val="0"/>
              </a:spcBef>
              <a:spcAft>
                <a:spcPts val="0"/>
              </a:spcAft>
              <a:buSzPts val="11500"/>
              <a:buNone/>
              <a:defRPr sz="7400"/>
            </a:lvl2pPr>
            <a:lvl3pPr lvl="2" rtl="0" algn="ctr">
              <a:lnSpc>
                <a:spcPct val="100000"/>
              </a:lnSpc>
              <a:spcBef>
                <a:spcPts val="0"/>
              </a:spcBef>
              <a:spcAft>
                <a:spcPts val="0"/>
              </a:spcAft>
              <a:buSzPts val="11500"/>
              <a:buNone/>
              <a:defRPr sz="7400"/>
            </a:lvl3pPr>
            <a:lvl4pPr lvl="3" rtl="0" algn="ctr">
              <a:lnSpc>
                <a:spcPct val="100000"/>
              </a:lnSpc>
              <a:spcBef>
                <a:spcPts val="0"/>
              </a:spcBef>
              <a:spcAft>
                <a:spcPts val="0"/>
              </a:spcAft>
              <a:buSzPts val="11500"/>
              <a:buNone/>
              <a:defRPr sz="7400"/>
            </a:lvl4pPr>
            <a:lvl5pPr lvl="4" rtl="0" algn="ctr">
              <a:lnSpc>
                <a:spcPct val="100000"/>
              </a:lnSpc>
              <a:spcBef>
                <a:spcPts val="0"/>
              </a:spcBef>
              <a:spcAft>
                <a:spcPts val="0"/>
              </a:spcAft>
              <a:buSzPts val="11500"/>
              <a:buNone/>
              <a:defRPr sz="7400"/>
            </a:lvl5pPr>
            <a:lvl6pPr lvl="5" rtl="0" algn="ctr">
              <a:lnSpc>
                <a:spcPct val="100000"/>
              </a:lnSpc>
              <a:spcBef>
                <a:spcPts val="0"/>
              </a:spcBef>
              <a:spcAft>
                <a:spcPts val="0"/>
              </a:spcAft>
              <a:buSzPts val="11500"/>
              <a:buNone/>
              <a:defRPr sz="7400"/>
            </a:lvl6pPr>
            <a:lvl7pPr lvl="6" rtl="0" algn="ctr">
              <a:lnSpc>
                <a:spcPct val="100000"/>
              </a:lnSpc>
              <a:spcBef>
                <a:spcPts val="0"/>
              </a:spcBef>
              <a:spcAft>
                <a:spcPts val="0"/>
              </a:spcAft>
              <a:buSzPts val="11500"/>
              <a:buNone/>
              <a:defRPr sz="7400"/>
            </a:lvl7pPr>
            <a:lvl8pPr lvl="7" rtl="0" algn="ctr">
              <a:lnSpc>
                <a:spcPct val="100000"/>
              </a:lnSpc>
              <a:spcBef>
                <a:spcPts val="0"/>
              </a:spcBef>
              <a:spcAft>
                <a:spcPts val="0"/>
              </a:spcAft>
              <a:buSzPts val="11500"/>
              <a:buNone/>
              <a:defRPr sz="7400"/>
            </a:lvl8pPr>
            <a:lvl9pPr lvl="8" rtl="0" algn="ctr">
              <a:lnSpc>
                <a:spcPct val="100000"/>
              </a:lnSpc>
              <a:spcBef>
                <a:spcPts val="0"/>
              </a:spcBef>
              <a:spcAft>
                <a:spcPts val="0"/>
              </a:spcAft>
              <a:buSzPts val="11500"/>
              <a:buNone/>
              <a:defRPr sz="7400"/>
            </a:lvl9pPr>
          </a:lstStyle>
          <a:p/>
        </p:txBody>
      </p:sp>
      <p:sp>
        <p:nvSpPr>
          <p:cNvPr id="53" name="Google Shape;53;p13"/>
          <p:cNvSpPr txBox="1"/>
          <p:nvPr>
            <p:ph idx="12" type="sldNum"/>
          </p:nvPr>
        </p:nvSpPr>
        <p:spPr>
          <a:xfrm>
            <a:off x="34712514" y="19100547"/>
            <a:ext cx="2248200" cy="1612200"/>
          </a:xfrm>
          <a:prstGeom prst="rect">
            <a:avLst/>
          </a:prstGeom>
          <a:noFill/>
          <a:ln>
            <a:noFill/>
          </a:ln>
        </p:spPr>
        <p:txBody>
          <a:bodyPr anchorCtr="0" anchor="ctr" bIns="371050" lIns="371050" spcFirstLastPara="1" rIns="371050" wrap="square" tIns="371050">
            <a:normAutofit/>
          </a:bodyPr>
          <a:lstStyle>
            <a:lvl1pPr indent="0" lvl="0"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100"/>
              <a:buFont typeface="Arial"/>
              <a:buNone/>
              <a:defRPr b="0" i="0" sz="2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66" y="8809881"/>
            <a:ext cx="34909800" cy="3447900"/>
          </a:xfrm>
          <a:prstGeom prst="rect">
            <a:avLst/>
          </a:prstGeom>
        </p:spPr>
        <p:txBody>
          <a:bodyPr anchorCtr="0" anchor="ctr" bIns="374550" lIns="374550" spcFirstLastPara="1" rIns="374550" wrap="square" tIns="374550">
            <a:normAutofit/>
          </a:bodyPr>
          <a:lstStyle>
            <a:lvl1pPr lvl="0" algn="ctr">
              <a:spcBef>
                <a:spcPts val="0"/>
              </a:spcBef>
              <a:spcAft>
                <a:spcPts val="0"/>
              </a:spcAft>
              <a:buSzPts val="14700"/>
              <a:buNone/>
              <a:defRPr sz="14700"/>
            </a:lvl1pPr>
            <a:lvl2pPr lvl="1" algn="ctr">
              <a:spcBef>
                <a:spcPts val="0"/>
              </a:spcBef>
              <a:spcAft>
                <a:spcPts val="0"/>
              </a:spcAft>
              <a:buSzPts val="14700"/>
              <a:buNone/>
              <a:defRPr sz="14700"/>
            </a:lvl2pPr>
            <a:lvl3pPr lvl="2" algn="ctr">
              <a:spcBef>
                <a:spcPts val="0"/>
              </a:spcBef>
              <a:spcAft>
                <a:spcPts val="0"/>
              </a:spcAft>
              <a:buSzPts val="14700"/>
              <a:buNone/>
              <a:defRPr sz="14700"/>
            </a:lvl3pPr>
            <a:lvl4pPr lvl="3" algn="ctr">
              <a:spcBef>
                <a:spcPts val="0"/>
              </a:spcBef>
              <a:spcAft>
                <a:spcPts val="0"/>
              </a:spcAft>
              <a:buSzPts val="14700"/>
              <a:buNone/>
              <a:defRPr sz="14700"/>
            </a:lvl4pPr>
            <a:lvl5pPr lvl="4" algn="ctr">
              <a:spcBef>
                <a:spcPts val="0"/>
              </a:spcBef>
              <a:spcAft>
                <a:spcPts val="0"/>
              </a:spcAft>
              <a:buSzPts val="14700"/>
              <a:buNone/>
              <a:defRPr sz="14700"/>
            </a:lvl5pPr>
            <a:lvl6pPr lvl="5" algn="ctr">
              <a:spcBef>
                <a:spcPts val="0"/>
              </a:spcBef>
              <a:spcAft>
                <a:spcPts val="0"/>
              </a:spcAft>
              <a:buSzPts val="14700"/>
              <a:buNone/>
              <a:defRPr sz="14700"/>
            </a:lvl6pPr>
            <a:lvl7pPr lvl="6" algn="ctr">
              <a:spcBef>
                <a:spcPts val="0"/>
              </a:spcBef>
              <a:spcAft>
                <a:spcPts val="0"/>
              </a:spcAft>
              <a:buSzPts val="14700"/>
              <a:buNone/>
              <a:defRPr sz="14700"/>
            </a:lvl7pPr>
            <a:lvl8pPr lvl="7" algn="ctr">
              <a:spcBef>
                <a:spcPts val="0"/>
              </a:spcBef>
              <a:spcAft>
                <a:spcPts val="0"/>
              </a:spcAft>
              <a:buSzPts val="14700"/>
              <a:buNone/>
              <a:defRPr sz="14700"/>
            </a:lvl8pPr>
            <a:lvl9pPr lvl="8" algn="ctr">
              <a:spcBef>
                <a:spcPts val="0"/>
              </a:spcBef>
              <a:spcAft>
                <a:spcPts val="0"/>
              </a:spcAft>
              <a:buSzPts val="14700"/>
              <a:buNone/>
              <a:defRPr sz="14700"/>
            </a:lvl9pPr>
          </a:lstStyle>
          <a:p/>
        </p:txBody>
      </p:sp>
      <p:sp>
        <p:nvSpPr>
          <p:cNvPr id="15" name="Google Shape;15;p3"/>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18" name="Google Shape;18;p4"/>
          <p:cNvSpPr txBox="1"/>
          <p:nvPr>
            <p:ph idx="1" type="body"/>
          </p:nvPr>
        </p:nvSpPr>
        <p:spPr>
          <a:xfrm>
            <a:off x="1277066" y="4720537"/>
            <a:ext cx="34909800" cy="13993500"/>
          </a:xfrm>
          <a:prstGeom prst="rect">
            <a:avLst/>
          </a:prstGeom>
        </p:spPr>
        <p:txBody>
          <a:bodyPr anchorCtr="0" anchor="t" bIns="374550" lIns="374550" spcFirstLastPara="1" rIns="374550" wrap="square" tIns="374550">
            <a:normAutofit/>
          </a:bodyPr>
          <a:lstStyle>
            <a:lvl1pPr indent="-698500" lvl="0" marL="457200">
              <a:spcBef>
                <a:spcPts val="0"/>
              </a:spcBef>
              <a:spcAft>
                <a:spcPts val="0"/>
              </a:spcAft>
              <a:buSzPts val="7400"/>
              <a:buChar char="●"/>
              <a:defRPr/>
            </a:lvl1pPr>
            <a:lvl2pPr indent="-590550" lvl="1" marL="914400">
              <a:spcBef>
                <a:spcPts val="0"/>
              </a:spcBef>
              <a:spcAft>
                <a:spcPts val="0"/>
              </a:spcAft>
              <a:buSzPts val="5700"/>
              <a:buChar char="○"/>
              <a:defRPr/>
            </a:lvl2pPr>
            <a:lvl3pPr indent="-590550" lvl="2" marL="1371600">
              <a:spcBef>
                <a:spcPts val="0"/>
              </a:spcBef>
              <a:spcAft>
                <a:spcPts val="0"/>
              </a:spcAft>
              <a:buSzPts val="5700"/>
              <a:buChar char="■"/>
              <a:defRPr/>
            </a:lvl3pPr>
            <a:lvl4pPr indent="-590550" lvl="3" marL="1828800">
              <a:spcBef>
                <a:spcPts val="0"/>
              </a:spcBef>
              <a:spcAft>
                <a:spcPts val="0"/>
              </a:spcAft>
              <a:buSzPts val="5700"/>
              <a:buChar char="●"/>
              <a:defRPr/>
            </a:lvl4pPr>
            <a:lvl5pPr indent="-590550" lvl="4" marL="2286000">
              <a:spcBef>
                <a:spcPts val="0"/>
              </a:spcBef>
              <a:spcAft>
                <a:spcPts val="0"/>
              </a:spcAft>
              <a:buSzPts val="5700"/>
              <a:buChar char="○"/>
              <a:defRPr/>
            </a:lvl5pPr>
            <a:lvl6pPr indent="-590550" lvl="5" marL="2743200">
              <a:spcBef>
                <a:spcPts val="0"/>
              </a:spcBef>
              <a:spcAft>
                <a:spcPts val="0"/>
              </a:spcAft>
              <a:buSzPts val="5700"/>
              <a:buChar char="■"/>
              <a:defRPr/>
            </a:lvl6pPr>
            <a:lvl7pPr indent="-590550" lvl="6" marL="3200400">
              <a:spcBef>
                <a:spcPts val="0"/>
              </a:spcBef>
              <a:spcAft>
                <a:spcPts val="0"/>
              </a:spcAft>
              <a:buSzPts val="5700"/>
              <a:buChar char="●"/>
              <a:defRPr/>
            </a:lvl7pPr>
            <a:lvl8pPr indent="-590550" lvl="7" marL="3657600">
              <a:spcBef>
                <a:spcPts val="0"/>
              </a:spcBef>
              <a:spcAft>
                <a:spcPts val="0"/>
              </a:spcAft>
              <a:buSzPts val="5700"/>
              <a:buChar char="○"/>
              <a:defRPr/>
            </a:lvl8pPr>
            <a:lvl9pPr indent="-590550" lvl="8" marL="4114800">
              <a:spcBef>
                <a:spcPts val="0"/>
              </a:spcBef>
              <a:spcAft>
                <a:spcPts val="0"/>
              </a:spcAft>
              <a:buSzPts val="5700"/>
              <a:buChar char="■"/>
              <a:defRPr/>
            </a:lvl9pPr>
          </a:lstStyle>
          <a:p/>
        </p:txBody>
      </p:sp>
      <p:sp>
        <p:nvSpPr>
          <p:cNvPr id="19" name="Google Shape;19;p4"/>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2" name="Google Shape;22;p5"/>
          <p:cNvSpPr txBox="1"/>
          <p:nvPr>
            <p:ph idx="1" type="body"/>
          </p:nvPr>
        </p:nvSpPr>
        <p:spPr>
          <a:xfrm>
            <a:off x="1277066" y="4720537"/>
            <a:ext cx="16388100" cy="13993500"/>
          </a:xfrm>
          <a:prstGeom prst="rect">
            <a:avLst/>
          </a:prstGeom>
        </p:spPr>
        <p:txBody>
          <a:bodyPr anchorCtr="0" anchor="t" bIns="374550" lIns="374550" spcFirstLastPara="1" rIns="374550" wrap="square" tIns="374550">
            <a:normAutofit/>
          </a:bodyPr>
          <a:lstStyle>
            <a:lvl1pPr indent="-590550" lvl="0" marL="457200">
              <a:spcBef>
                <a:spcPts val="0"/>
              </a:spcBef>
              <a:spcAft>
                <a:spcPts val="0"/>
              </a:spcAft>
              <a:buSzPts val="5700"/>
              <a:buChar char="●"/>
              <a:defRPr sz="57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23" name="Google Shape;23;p5"/>
          <p:cNvSpPr txBox="1"/>
          <p:nvPr>
            <p:ph idx="2" type="body"/>
          </p:nvPr>
        </p:nvSpPr>
        <p:spPr>
          <a:xfrm>
            <a:off x="19798822" y="4720537"/>
            <a:ext cx="16388100" cy="13993500"/>
          </a:xfrm>
          <a:prstGeom prst="rect">
            <a:avLst/>
          </a:prstGeom>
        </p:spPr>
        <p:txBody>
          <a:bodyPr anchorCtr="0" anchor="t" bIns="374550" lIns="374550" spcFirstLastPara="1" rIns="374550" wrap="square" tIns="374550">
            <a:normAutofit/>
          </a:bodyPr>
          <a:lstStyle>
            <a:lvl1pPr indent="-590550" lvl="0" marL="457200">
              <a:spcBef>
                <a:spcPts val="0"/>
              </a:spcBef>
              <a:spcAft>
                <a:spcPts val="0"/>
              </a:spcAft>
              <a:buSzPts val="5700"/>
              <a:buChar char="●"/>
              <a:defRPr sz="57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24" name="Google Shape;24;p5"/>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7" name="Google Shape;27;p6"/>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66" y="2275737"/>
            <a:ext cx="11504700" cy="3095400"/>
          </a:xfrm>
          <a:prstGeom prst="rect">
            <a:avLst/>
          </a:prstGeom>
        </p:spPr>
        <p:txBody>
          <a:bodyPr anchorCtr="0" anchor="b" bIns="374550" lIns="374550" spcFirstLastPara="1" rIns="374550" wrap="square" tIns="374550">
            <a:normAutofit/>
          </a:bodyPr>
          <a:lstStyle>
            <a:lvl1pPr lvl="0">
              <a:spcBef>
                <a:spcPts val="0"/>
              </a:spcBef>
              <a:spcAft>
                <a:spcPts val="0"/>
              </a:spcAft>
              <a:buSzPts val="9800"/>
              <a:buNone/>
              <a:defRPr sz="9800"/>
            </a:lvl1pPr>
            <a:lvl2pPr lvl="1">
              <a:spcBef>
                <a:spcPts val="0"/>
              </a:spcBef>
              <a:spcAft>
                <a:spcPts val="0"/>
              </a:spcAft>
              <a:buSzPts val="9800"/>
              <a:buNone/>
              <a:defRPr sz="9800"/>
            </a:lvl2pPr>
            <a:lvl3pPr lvl="2">
              <a:spcBef>
                <a:spcPts val="0"/>
              </a:spcBef>
              <a:spcAft>
                <a:spcPts val="0"/>
              </a:spcAft>
              <a:buSzPts val="9800"/>
              <a:buNone/>
              <a:defRPr sz="9800"/>
            </a:lvl3pPr>
            <a:lvl4pPr lvl="3">
              <a:spcBef>
                <a:spcPts val="0"/>
              </a:spcBef>
              <a:spcAft>
                <a:spcPts val="0"/>
              </a:spcAft>
              <a:buSzPts val="9800"/>
              <a:buNone/>
              <a:defRPr sz="9800"/>
            </a:lvl4pPr>
            <a:lvl5pPr lvl="4">
              <a:spcBef>
                <a:spcPts val="0"/>
              </a:spcBef>
              <a:spcAft>
                <a:spcPts val="0"/>
              </a:spcAft>
              <a:buSzPts val="9800"/>
              <a:buNone/>
              <a:defRPr sz="9800"/>
            </a:lvl5pPr>
            <a:lvl6pPr lvl="5">
              <a:spcBef>
                <a:spcPts val="0"/>
              </a:spcBef>
              <a:spcAft>
                <a:spcPts val="0"/>
              </a:spcAft>
              <a:buSzPts val="9800"/>
              <a:buNone/>
              <a:defRPr sz="9800"/>
            </a:lvl6pPr>
            <a:lvl7pPr lvl="6">
              <a:spcBef>
                <a:spcPts val="0"/>
              </a:spcBef>
              <a:spcAft>
                <a:spcPts val="0"/>
              </a:spcAft>
              <a:buSzPts val="9800"/>
              <a:buNone/>
              <a:defRPr sz="9800"/>
            </a:lvl7pPr>
            <a:lvl8pPr lvl="7">
              <a:spcBef>
                <a:spcPts val="0"/>
              </a:spcBef>
              <a:spcAft>
                <a:spcPts val="0"/>
              </a:spcAft>
              <a:buSzPts val="9800"/>
              <a:buNone/>
              <a:defRPr sz="9800"/>
            </a:lvl8pPr>
            <a:lvl9pPr lvl="8">
              <a:spcBef>
                <a:spcPts val="0"/>
              </a:spcBef>
              <a:spcAft>
                <a:spcPts val="0"/>
              </a:spcAft>
              <a:buSzPts val="9800"/>
              <a:buNone/>
              <a:defRPr sz="9800"/>
            </a:lvl9pPr>
          </a:lstStyle>
          <a:p/>
        </p:txBody>
      </p:sp>
      <p:sp>
        <p:nvSpPr>
          <p:cNvPr id="30" name="Google Shape;30;p7"/>
          <p:cNvSpPr txBox="1"/>
          <p:nvPr>
            <p:ph idx="1" type="body"/>
          </p:nvPr>
        </p:nvSpPr>
        <p:spPr>
          <a:xfrm>
            <a:off x="1277066" y="5691801"/>
            <a:ext cx="11504700" cy="13022700"/>
          </a:xfrm>
          <a:prstGeom prst="rect">
            <a:avLst/>
          </a:prstGeom>
        </p:spPr>
        <p:txBody>
          <a:bodyPr anchorCtr="0" anchor="t" bIns="374550" lIns="374550" spcFirstLastPara="1" rIns="374550" wrap="square" tIns="374550">
            <a:normAutofit/>
          </a:bodyPr>
          <a:lstStyle>
            <a:lvl1pPr indent="-539750" lvl="0" marL="457200">
              <a:spcBef>
                <a:spcPts val="0"/>
              </a:spcBef>
              <a:spcAft>
                <a:spcPts val="0"/>
              </a:spcAft>
              <a:buSzPts val="4900"/>
              <a:buChar char="●"/>
              <a:defRPr sz="49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31" name="Google Shape;31;p7"/>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603" y="1843814"/>
            <a:ext cx="26089500" cy="16755900"/>
          </a:xfrm>
          <a:prstGeom prst="rect">
            <a:avLst/>
          </a:prstGeom>
        </p:spPr>
        <p:txBody>
          <a:bodyPr anchorCtr="0" anchor="ctr" bIns="374550" lIns="374550" spcFirstLastPara="1" rIns="374550" wrap="square" tIns="374550">
            <a:normAutofit/>
          </a:bodyPr>
          <a:lstStyle>
            <a:lvl1pPr lvl="0">
              <a:spcBef>
                <a:spcPts val="0"/>
              </a:spcBef>
              <a:spcAft>
                <a:spcPts val="0"/>
              </a:spcAft>
              <a:buSzPts val="19700"/>
              <a:buNone/>
              <a:defRPr sz="19700"/>
            </a:lvl1pPr>
            <a:lvl2pPr lvl="1">
              <a:spcBef>
                <a:spcPts val="0"/>
              </a:spcBef>
              <a:spcAft>
                <a:spcPts val="0"/>
              </a:spcAft>
              <a:buSzPts val="19700"/>
              <a:buNone/>
              <a:defRPr sz="19700"/>
            </a:lvl2pPr>
            <a:lvl3pPr lvl="2">
              <a:spcBef>
                <a:spcPts val="0"/>
              </a:spcBef>
              <a:spcAft>
                <a:spcPts val="0"/>
              </a:spcAft>
              <a:buSzPts val="19700"/>
              <a:buNone/>
              <a:defRPr sz="19700"/>
            </a:lvl3pPr>
            <a:lvl4pPr lvl="3">
              <a:spcBef>
                <a:spcPts val="0"/>
              </a:spcBef>
              <a:spcAft>
                <a:spcPts val="0"/>
              </a:spcAft>
              <a:buSzPts val="19700"/>
              <a:buNone/>
              <a:defRPr sz="19700"/>
            </a:lvl4pPr>
            <a:lvl5pPr lvl="4">
              <a:spcBef>
                <a:spcPts val="0"/>
              </a:spcBef>
              <a:spcAft>
                <a:spcPts val="0"/>
              </a:spcAft>
              <a:buSzPts val="19700"/>
              <a:buNone/>
              <a:defRPr sz="19700"/>
            </a:lvl5pPr>
            <a:lvl6pPr lvl="5">
              <a:spcBef>
                <a:spcPts val="0"/>
              </a:spcBef>
              <a:spcAft>
                <a:spcPts val="0"/>
              </a:spcAft>
              <a:buSzPts val="19700"/>
              <a:buNone/>
              <a:defRPr sz="19700"/>
            </a:lvl6pPr>
            <a:lvl7pPr lvl="6">
              <a:spcBef>
                <a:spcPts val="0"/>
              </a:spcBef>
              <a:spcAft>
                <a:spcPts val="0"/>
              </a:spcAft>
              <a:buSzPts val="19700"/>
              <a:buNone/>
              <a:defRPr sz="19700"/>
            </a:lvl7pPr>
            <a:lvl8pPr lvl="7">
              <a:spcBef>
                <a:spcPts val="0"/>
              </a:spcBef>
              <a:spcAft>
                <a:spcPts val="0"/>
              </a:spcAft>
              <a:buSzPts val="19700"/>
              <a:buNone/>
              <a:defRPr sz="19700"/>
            </a:lvl8pPr>
            <a:lvl9pPr lvl="8">
              <a:spcBef>
                <a:spcPts val="0"/>
              </a:spcBef>
              <a:spcAft>
                <a:spcPts val="0"/>
              </a:spcAft>
              <a:buSzPts val="19700"/>
              <a:buNone/>
              <a:defRPr sz="19700"/>
            </a:lvl9pPr>
          </a:lstStyle>
          <a:p/>
        </p:txBody>
      </p:sp>
      <p:sp>
        <p:nvSpPr>
          <p:cNvPr id="34" name="Google Shape;34;p8"/>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938" y="-512"/>
            <a:ext cx="18732000" cy="21067800"/>
          </a:xfrm>
          <a:prstGeom prst="rect">
            <a:avLst/>
          </a:prstGeom>
          <a:solidFill>
            <a:schemeClr val="lt2"/>
          </a:solidFill>
          <a:ln>
            <a:noFill/>
          </a:ln>
        </p:spPr>
        <p:txBody>
          <a:bodyPr anchorCtr="0" anchor="ctr" bIns="374550" lIns="374550" spcFirstLastPara="1" rIns="374550" wrap="square" tIns="3745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087780" y="5051085"/>
            <a:ext cx="16573500" cy="60714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17200"/>
              <a:buNone/>
              <a:defRPr sz="17200"/>
            </a:lvl1pPr>
            <a:lvl2pPr lvl="1" algn="ctr">
              <a:spcBef>
                <a:spcPts val="0"/>
              </a:spcBef>
              <a:spcAft>
                <a:spcPts val="0"/>
              </a:spcAft>
              <a:buSzPts val="17200"/>
              <a:buNone/>
              <a:defRPr sz="17200"/>
            </a:lvl2pPr>
            <a:lvl3pPr lvl="2" algn="ctr">
              <a:spcBef>
                <a:spcPts val="0"/>
              </a:spcBef>
              <a:spcAft>
                <a:spcPts val="0"/>
              </a:spcAft>
              <a:buSzPts val="17200"/>
              <a:buNone/>
              <a:defRPr sz="17200"/>
            </a:lvl3pPr>
            <a:lvl4pPr lvl="3" algn="ctr">
              <a:spcBef>
                <a:spcPts val="0"/>
              </a:spcBef>
              <a:spcAft>
                <a:spcPts val="0"/>
              </a:spcAft>
              <a:buSzPts val="17200"/>
              <a:buNone/>
              <a:defRPr sz="17200"/>
            </a:lvl4pPr>
            <a:lvl5pPr lvl="4" algn="ctr">
              <a:spcBef>
                <a:spcPts val="0"/>
              </a:spcBef>
              <a:spcAft>
                <a:spcPts val="0"/>
              </a:spcAft>
              <a:buSzPts val="17200"/>
              <a:buNone/>
              <a:defRPr sz="17200"/>
            </a:lvl5pPr>
            <a:lvl6pPr lvl="5" algn="ctr">
              <a:spcBef>
                <a:spcPts val="0"/>
              </a:spcBef>
              <a:spcAft>
                <a:spcPts val="0"/>
              </a:spcAft>
              <a:buSzPts val="17200"/>
              <a:buNone/>
              <a:defRPr sz="17200"/>
            </a:lvl6pPr>
            <a:lvl7pPr lvl="6" algn="ctr">
              <a:spcBef>
                <a:spcPts val="0"/>
              </a:spcBef>
              <a:spcAft>
                <a:spcPts val="0"/>
              </a:spcAft>
              <a:buSzPts val="17200"/>
              <a:buNone/>
              <a:defRPr sz="17200"/>
            </a:lvl7pPr>
            <a:lvl8pPr lvl="7" algn="ctr">
              <a:spcBef>
                <a:spcPts val="0"/>
              </a:spcBef>
              <a:spcAft>
                <a:spcPts val="0"/>
              </a:spcAft>
              <a:buSzPts val="17200"/>
              <a:buNone/>
              <a:defRPr sz="17200"/>
            </a:lvl8pPr>
            <a:lvl9pPr lvl="8" algn="ctr">
              <a:spcBef>
                <a:spcPts val="0"/>
              </a:spcBef>
              <a:spcAft>
                <a:spcPts val="0"/>
              </a:spcAft>
              <a:buSzPts val="17200"/>
              <a:buNone/>
              <a:defRPr sz="17200"/>
            </a:lvl9pPr>
          </a:lstStyle>
          <a:p/>
        </p:txBody>
      </p:sp>
      <p:sp>
        <p:nvSpPr>
          <p:cNvPr id="38" name="Google Shape;38;p9"/>
          <p:cNvSpPr txBox="1"/>
          <p:nvPr>
            <p:ph idx="1" type="subTitle"/>
          </p:nvPr>
        </p:nvSpPr>
        <p:spPr>
          <a:xfrm>
            <a:off x="1087780" y="11481395"/>
            <a:ext cx="16573500" cy="5058900"/>
          </a:xfrm>
          <a:prstGeom prst="rect">
            <a:avLst/>
          </a:prstGeom>
        </p:spPr>
        <p:txBody>
          <a:bodyPr anchorCtr="0" anchor="t" bIns="374550" lIns="374550" spcFirstLastPara="1" rIns="374550" wrap="square" tIns="374550">
            <a:normAutofit/>
          </a:bodyPr>
          <a:lstStyle>
            <a:lvl1pPr lvl="0" algn="ctr">
              <a:lnSpc>
                <a:spcPct val="100000"/>
              </a:lnSpc>
              <a:spcBef>
                <a:spcPts val="0"/>
              </a:spcBef>
              <a:spcAft>
                <a:spcPts val="0"/>
              </a:spcAft>
              <a:buSzPts val="8600"/>
              <a:buNone/>
              <a:defRPr sz="8600"/>
            </a:lvl1pPr>
            <a:lvl2pPr lvl="1" algn="ctr">
              <a:lnSpc>
                <a:spcPct val="100000"/>
              </a:lnSpc>
              <a:spcBef>
                <a:spcPts val="0"/>
              </a:spcBef>
              <a:spcAft>
                <a:spcPts val="0"/>
              </a:spcAft>
              <a:buSzPts val="8600"/>
              <a:buNone/>
              <a:defRPr sz="8600"/>
            </a:lvl2pPr>
            <a:lvl3pPr lvl="2" algn="ctr">
              <a:lnSpc>
                <a:spcPct val="100000"/>
              </a:lnSpc>
              <a:spcBef>
                <a:spcPts val="0"/>
              </a:spcBef>
              <a:spcAft>
                <a:spcPts val="0"/>
              </a:spcAft>
              <a:buSzPts val="8600"/>
              <a:buNone/>
              <a:defRPr sz="8600"/>
            </a:lvl3pPr>
            <a:lvl4pPr lvl="3" algn="ctr">
              <a:lnSpc>
                <a:spcPct val="100000"/>
              </a:lnSpc>
              <a:spcBef>
                <a:spcPts val="0"/>
              </a:spcBef>
              <a:spcAft>
                <a:spcPts val="0"/>
              </a:spcAft>
              <a:buSzPts val="8600"/>
              <a:buNone/>
              <a:defRPr sz="8600"/>
            </a:lvl4pPr>
            <a:lvl5pPr lvl="4" algn="ctr">
              <a:lnSpc>
                <a:spcPct val="100000"/>
              </a:lnSpc>
              <a:spcBef>
                <a:spcPts val="0"/>
              </a:spcBef>
              <a:spcAft>
                <a:spcPts val="0"/>
              </a:spcAft>
              <a:buSzPts val="8600"/>
              <a:buNone/>
              <a:defRPr sz="8600"/>
            </a:lvl5pPr>
            <a:lvl6pPr lvl="5" algn="ctr">
              <a:lnSpc>
                <a:spcPct val="100000"/>
              </a:lnSpc>
              <a:spcBef>
                <a:spcPts val="0"/>
              </a:spcBef>
              <a:spcAft>
                <a:spcPts val="0"/>
              </a:spcAft>
              <a:buSzPts val="8600"/>
              <a:buNone/>
              <a:defRPr sz="8600"/>
            </a:lvl6pPr>
            <a:lvl7pPr lvl="6" algn="ctr">
              <a:lnSpc>
                <a:spcPct val="100000"/>
              </a:lnSpc>
              <a:spcBef>
                <a:spcPts val="0"/>
              </a:spcBef>
              <a:spcAft>
                <a:spcPts val="0"/>
              </a:spcAft>
              <a:buSzPts val="8600"/>
              <a:buNone/>
              <a:defRPr sz="8600"/>
            </a:lvl7pPr>
            <a:lvl8pPr lvl="7" algn="ctr">
              <a:lnSpc>
                <a:spcPct val="100000"/>
              </a:lnSpc>
              <a:spcBef>
                <a:spcPts val="0"/>
              </a:spcBef>
              <a:spcAft>
                <a:spcPts val="0"/>
              </a:spcAft>
              <a:buSzPts val="8600"/>
              <a:buNone/>
              <a:defRPr sz="8600"/>
            </a:lvl8pPr>
            <a:lvl9pPr lvl="8" algn="ctr">
              <a:lnSpc>
                <a:spcPct val="100000"/>
              </a:lnSpc>
              <a:spcBef>
                <a:spcPts val="0"/>
              </a:spcBef>
              <a:spcAft>
                <a:spcPts val="0"/>
              </a:spcAft>
              <a:buSzPts val="8600"/>
              <a:buNone/>
              <a:defRPr sz="8600"/>
            </a:lvl9pPr>
          </a:lstStyle>
          <a:p/>
        </p:txBody>
      </p:sp>
      <p:sp>
        <p:nvSpPr>
          <p:cNvPr id="39" name="Google Shape;39;p9"/>
          <p:cNvSpPr txBox="1"/>
          <p:nvPr>
            <p:ph idx="2" type="body"/>
          </p:nvPr>
        </p:nvSpPr>
        <p:spPr>
          <a:xfrm>
            <a:off x="20237621" y="2965811"/>
            <a:ext cx="15720600" cy="15135000"/>
          </a:xfrm>
          <a:prstGeom prst="rect">
            <a:avLst/>
          </a:prstGeom>
        </p:spPr>
        <p:txBody>
          <a:bodyPr anchorCtr="0" anchor="ctr" bIns="374550" lIns="374550" spcFirstLastPara="1" rIns="374550" wrap="square" tIns="374550">
            <a:normAutofit/>
          </a:bodyPr>
          <a:lstStyle>
            <a:lvl1pPr indent="-698500" lvl="0" marL="457200">
              <a:spcBef>
                <a:spcPts val="0"/>
              </a:spcBef>
              <a:spcAft>
                <a:spcPts val="0"/>
              </a:spcAft>
              <a:buSzPts val="7400"/>
              <a:buChar char="●"/>
              <a:defRPr/>
            </a:lvl1pPr>
            <a:lvl2pPr indent="-590550" lvl="1" marL="914400">
              <a:spcBef>
                <a:spcPts val="0"/>
              </a:spcBef>
              <a:spcAft>
                <a:spcPts val="0"/>
              </a:spcAft>
              <a:buSzPts val="5700"/>
              <a:buChar char="○"/>
              <a:defRPr/>
            </a:lvl2pPr>
            <a:lvl3pPr indent="-590550" lvl="2" marL="1371600">
              <a:spcBef>
                <a:spcPts val="0"/>
              </a:spcBef>
              <a:spcAft>
                <a:spcPts val="0"/>
              </a:spcAft>
              <a:buSzPts val="5700"/>
              <a:buChar char="■"/>
              <a:defRPr/>
            </a:lvl3pPr>
            <a:lvl4pPr indent="-590550" lvl="3" marL="1828800">
              <a:spcBef>
                <a:spcPts val="0"/>
              </a:spcBef>
              <a:spcAft>
                <a:spcPts val="0"/>
              </a:spcAft>
              <a:buSzPts val="5700"/>
              <a:buChar char="●"/>
              <a:defRPr/>
            </a:lvl4pPr>
            <a:lvl5pPr indent="-590550" lvl="4" marL="2286000">
              <a:spcBef>
                <a:spcPts val="0"/>
              </a:spcBef>
              <a:spcAft>
                <a:spcPts val="0"/>
              </a:spcAft>
              <a:buSzPts val="5700"/>
              <a:buChar char="○"/>
              <a:defRPr/>
            </a:lvl5pPr>
            <a:lvl6pPr indent="-590550" lvl="5" marL="2743200">
              <a:spcBef>
                <a:spcPts val="0"/>
              </a:spcBef>
              <a:spcAft>
                <a:spcPts val="0"/>
              </a:spcAft>
              <a:buSzPts val="5700"/>
              <a:buChar char="■"/>
              <a:defRPr/>
            </a:lvl6pPr>
            <a:lvl7pPr indent="-590550" lvl="6" marL="3200400">
              <a:spcBef>
                <a:spcPts val="0"/>
              </a:spcBef>
              <a:spcAft>
                <a:spcPts val="0"/>
              </a:spcAft>
              <a:buSzPts val="5700"/>
              <a:buChar char="●"/>
              <a:defRPr/>
            </a:lvl7pPr>
            <a:lvl8pPr indent="-590550" lvl="7" marL="3657600">
              <a:spcBef>
                <a:spcPts val="0"/>
              </a:spcBef>
              <a:spcAft>
                <a:spcPts val="0"/>
              </a:spcAft>
              <a:buSzPts val="5700"/>
              <a:buChar char="○"/>
              <a:defRPr/>
            </a:lvl8pPr>
            <a:lvl9pPr indent="-590550" lvl="8" marL="4114800">
              <a:spcBef>
                <a:spcPts val="0"/>
              </a:spcBef>
              <a:spcAft>
                <a:spcPts val="0"/>
              </a:spcAft>
              <a:buSzPts val="5700"/>
              <a:buChar char="■"/>
              <a:defRPr/>
            </a:lvl9pPr>
          </a:lstStyle>
          <a:p/>
        </p:txBody>
      </p:sp>
      <p:sp>
        <p:nvSpPr>
          <p:cNvPr id="40" name="Google Shape;40;p9"/>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66" y="17328434"/>
            <a:ext cx="24577800" cy="2478600"/>
          </a:xfrm>
          <a:prstGeom prst="rect">
            <a:avLst/>
          </a:prstGeom>
        </p:spPr>
        <p:txBody>
          <a:bodyPr anchorCtr="0" anchor="ctr" bIns="374550" lIns="374550" spcFirstLastPara="1" rIns="374550" wrap="square" tIns="374550">
            <a:normAutofit/>
          </a:bodyPr>
          <a:lstStyle>
            <a:lvl1pPr indent="-228600" lvl="0" marL="457200">
              <a:lnSpc>
                <a:spcPct val="100000"/>
              </a:lnSpc>
              <a:spcBef>
                <a:spcPts val="0"/>
              </a:spcBef>
              <a:spcAft>
                <a:spcPts val="0"/>
              </a:spcAft>
              <a:buSzPts val="7400"/>
              <a:buNone/>
              <a:defRPr/>
            </a:lvl1pPr>
          </a:lstStyle>
          <a:p/>
        </p:txBody>
      </p:sp>
      <p:sp>
        <p:nvSpPr>
          <p:cNvPr id="43" name="Google Shape;43;p10"/>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66" y="1822822"/>
            <a:ext cx="34909800" cy="2345700"/>
          </a:xfrm>
          <a:prstGeom prst="rect">
            <a:avLst/>
          </a:prstGeom>
          <a:noFill/>
          <a:ln>
            <a:noFill/>
          </a:ln>
        </p:spPr>
        <p:txBody>
          <a:bodyPr anchorCtr="0" anchor="t" bIns="374550" lIns="374550" spcFirstLastPara="1" rIns="374550" wrap="square" tIns="374550">
            <a:normAutofit/>
          </a:bodyPr>
          <a:lstStyle>
            <a:lvl1pPr lvl="0">
              <a:spcBef>
                <a:spcPts val="0"/>
              </a:spcBef>
              <a:spcAft>
                <a:spcPts val="0"/>
              </a:spcAft>
              <a:buClr>
                <a:schemeClr val="dk1"/>
              </a:buClr>
              <a:buSzPts val="11500"/>
              <a:buNone/>
              <a:defRPr sz="11500">
                <a:solidFill>
                  <a:schemeClr val="dk1"/>
                </a:solidFill>
              </a:defRPr>
            </a:lvl1pPr>
            <a:lvl2pPr lvl="1">
              <a:spcBef>
                <a:spcPts val="0"/>
              </a:spcBef>
              <a:spcAft>
                <a:spcPts val="0"/>
              </a:spcAft>
              <a:buClr>
                <a:schemeClr val="dk1"/>
              </a:buClr>
              <a:buSzPts val="11500"/>
              <a:buNone/>
              <a:defRPr sz="11500">
                <a:solidFill>
                  <a:schemeClr val="dk1"/>
                </a:solidFill>
              </a:defRPr>
            </a:lvl2pPr>
            <a:lvl3pPr lvl="2">
              <a:spcBef>
                <a:spcPts val="0"/>
              </a:spcBef>
              <a:spcAft>
                <a:spcPts val="0"/>
              </a:spcAft>
              <a:buClr>
                <a:schemeClr val="dk1"/>
              </a:buClr>
              <a:buSzPts val="11500"/>
              <a:buNone/>
              <a:defRPr sz="11500">
                <a:solidFill>
                  <a:schemeClr val="dk1"/>
                </a:solidFill>
              </a:defRPr>
            </a:lvl3pPr>
            <a:lvl4pPr lvl="3">
              <a:spcBef>
                <a:spcPts val="0"/>
              </a:spcBef>
              <a:spcAft>
                <a:spcPts val="0"/>
              </a:spcAft>
              <a:buClr>
                <a:schemeClr val="dk1"/>
              </a:buClr>
              <a:buSzPts val="11500"/>
              <a:buNone/>
              <a:defRPr sz="11500">
                <a:solidFill>
                  <a:schemeClr val="dk1"/>
                </a:solidFill>
              </a:defRPr>
            </a:lvl4pPr>
            <a:lvl5pPr lvl="4">
              <a:spcBef>
                <a:spcPts val="0"/>
              </a:spcBef>
              <a:spcAft>
                <a:spcPts val="0"/>
              </a:spcAft>
              <a:buClr>
                <a:schemeClr val="dk1"/>
              </a:buClr>
              <a:buSzPts val="11500"/>
              <a:buNone/>
              <a:defRPr sz="11500">
                <a:solidFill>
                  <a:schemeClr val="dk1"/>
                </a:solidFill>
              </a:defRPr>
            </a:lvl5pPr>
            <a:lvl6pPr lvl="5">
              <a:spcBef>
                <a:spcPts val="0"/>
              </a:spcBef>
              <a:spcAft>
                <a:spcPts val="0"/>
              </a:spcAft>
              <a:buClr>
                <a:schemeClr val="dk1"/>
              </a:buClr>
              <a:buSzPts val="11500"/>
              <a:buNone/>
              <a:defRPr sz="11500">
                <a:solidFill>
                  <a:schemeClr val="dk1"/>
                </a:solidFill>
              </a:defRPr>
            </a:lvl6pPr>
            <a:lvl7pPr lvl="6">
              <a:spcBef>
                <a:spcPts val="0"/>
              </a:spcBef>
              <a:spcAft>
                <a:spcPts val="0"/>
              </a:spcAft>
              <a:buClr>
                <a:schemeClr val="dk1"/>
              </a:buClr>
              <a:buSzPts val="11500"/>
              <a:buNone/>
              <a:defRPr sz="11500">
                <a:solidFill>
                  <a:schemeClr val="dk1"/>
                </a:solidFill>
              </a:defRPr>
            </a:lvl7pPr>
            <a:lvl8pPr lvl="7">
              <a:spcBef>
                <a:spcPts val="0"/>
              </a:spcBef>
              <a:spcAft>
                <a:spcPts val="0"/>
              </a:spcAft>
              <a:buClr>
                <a:schemeClr val="dk1"/>
              </a:buClr>
              <a:buSzPts val="11500"/>
              <a:buNone/>
              <a:defRPr sz="11500">
                <a:solidFill>
                  <a:schemeClr val="dk1"/>
                </a:solidFill>
              </a:defRPr>
            </a:lvl8pPr>
            <a:lvl9pPr lvl="8">
              <a:spcBef>
                <a:spcPts val="0"/>
              </a:spcBef>
              <a:spcAft>
                <a:spcPts val="0"/>
              </a:spcAft>
              <a:buClr>
                <a:schemeClr val="dk1"/>
              </a:buClr>
              <a:buSzPts val="11500"/>
              <a:buNone/>
              <a:defRPr sz="11500">
                <a:solidFill>
                  <a:schemeClr val="dk1"/>
                </a:solidFill>
              </a:defRPr>
            </a:lvl9pPr>
          </a:lstStyle>
          <a:p/>
        </p:txBody>
      </p:sp>
      <p:sp>
        <p:nvSpPr>
          <p:cNvPr id="7" name="Google Shape;7;p1"/>
          <p:cNvSpPr txBox="1"/>
          <p:nvPr>
            <p:ph idx="1" type="body"/>
          </p:nvPr>
        </p:nvSpPr>
        <p:spPr>
          <a:xfrm>
            <a:off x="1277066" y="4720537"/>
            <a:ext cx="34909800" cy="13993500"/>
          </a:xfrm>
          <a:prstGeom prst="rect">
            <a:avLst/>
          </a:prstGeom>
          <a:noFill/>
          <a:ln>
            <a:noFill/>
          </a:ln>
        </p:spPr>
        <p:txBody>
          <a:bodyPr anchorCtr="0" anchor="t" bIns="374550" lIns="374550" spcFirstLastPara="1" rIns="374550" wrap="square" tIns="374550">
            <a:normAutofit/>
          </a:bodyPr>
          <a:lstStyle>
            <a:lvl1pPr indent="-698500" lvl="0" marL="457200">
              <a:lnSpc>
                <a:spcPct val="115000"/>
              </a:lnSpc>
              <a:spcBef>
                <a:spcPts val="0"/>
              </a:spcBef>
              <a:spcAft>
                <a:spcPts val="0"/>
              </a:spcAft>
              <a:buClr>
                <a:schemeClr val="dk2"/>
              </a:buClr>
              <a:buSzPts val="7400"/>
              <a:buChar char="●"/>
              <a:defRPr sz="7400">
                <a:solidFill>
                  <a:schemeClr val="dk2"/>
                </a:solidFill>
              </a:defRPr>
            </a:lvl1pPr>
            <a:lvl2pPr indent="-590550" lvl="1" marL="914400">
              <a:lnSpc>
                <a:spcPct val="115000"/>
              </a:lnSpc>
              <a:spcBef>
                <a:spcPts val="0"/>
              </a:spcBef>
              <a:spcAft>
                <a:spcPts val="0"/>
              </a:spcAft>
              <a:buClr>
                <a:schemeClr val="dk2"/>
              </a:buClr>
              <a:buSzPts val="5700"/>
              <a:buChar char="○"/>
              <a:defRPr sz="5700">
                <a:solidFill>
                  <a:schemeClr val="dk2"/>
                </a:solidFill>
              </a:defRPr>
            </a:lvl2pPr>
            <a:lvl3pPr indent="-590550" lvl="2" marL="1371600">
              <a:lnSpc>
                <a:spcPct val="115000"/>
              </a:lnSpc>
              <a:spcBef>
                <a:spcPts val="0"/>
              </a:spcBef>
              <a:spcAft>
                <a:spcPts val="0"/>
              </a:spcAft>
              <a:buClr>
                <a:schemeClr val="dk2"/>
              </a:buClr>
              <a:buSzPts val="5700"/>
              <a:buChar char="■"/>
              <a:defRPr sz="5700">
                <a:solidFill>
                  <a:schemeClr val="dk2"/>
                </a:solidFill>
              </a:defRPr>
            </a:lvl3pPr>
            <a:lvl4pPr indent="-590550" lvl="3" marL="1828800">
              <a:lnSpc>
                <a:spcPct val="115000"/>
              </a:lnSpc>
              <a:spcBef>
                <a:spcPts val="0"/>
              </a:spcBef>
              <a:spcAft>
                <a:spcPts val="0"/>
              </a:spcAft>
              <a:buClr>
                <a:schemeClr val="dk2"/>
              </a:buClr>
              <a:buSzPts val="5700"/>
              <a:buChar char="●"/>
              <a:defRPr sz="5700">
                <a:solidFill>
                  <a:schemeClr val="dk2"/>
                </a:solidFill>
              </a:defRPr>
            </a:lvl4pPr>
            <a:lvl5pPr indent="-590550" lvl="4" marL="2286000">
              <a:lnSpc>
                <a:spcPct val="115000"/>
              </a:lnSpc>
              <a:spcBef>
                <a:spcPts val="0"/>
              </a:spcBef>
              <a:spcAft>
                <a:spcPts val="0"/>
              </a:spcAft>
              <a:buClr>
                <a:schemeClr val="dk2"/>
              </a:buClr>
              <a:buSzPts val="5700"/>
              <a:buChar char="○"/>
              <a:defRPr sz="5700">
                <a:solidFill>
                  <a:schemeClr val="dk2"/>
                </a:solidFill>
              </a:defRPr>
            </a:lvl5pPr>
            <a:lvl6pPr indent="-590550" lvl="5" marL="2743200">
              <a:lnSpc>
                <a:spcPct val="115000"/>
              </a:lnSpc>
              <a:spcBef>
                <a:spcPts val="0"/>
              </a:spcBef>
              <a:spcAft>
                <a:spcPts val="0"/>
              </a:spcAft>
              <a:buClr>
                <a:schemeClr val="dk2"/>
              </a:buClr>
              <a:buSzPts val="5700"/>
              <a:buChar char="■"/>
              <a:defRPr sz="5700">
                <a:solidFill>
                  <a:schemeClr val="dk2"/>
                </a:solidFill>
              </a:defRPr>
            </a:lvl6pPr>
            <a:lvl7pPr indent="-590550" lvl="6" marL="3200400">
              <a:lnSpc>
                <a:spcPct val="115000"/>
              </a:lnSpc>
              <a:spcBef>
                <a:spcPts val="0"/>
              </a:spcBef>
              <a:spcAft>
                <a:spcPts val="0"/>
              </a:spcAft>
              <a:buClr>
                <a:schemeClr val="dk2"/>
              </a:buClr>
              <a:buSzPts val="5700"/>
              <a:buChar char="●"/>
              <a:defRPr sz="5700">
                <a:solidFill>
                  <a:schemeClr val="dk2"/>
                </a:solidFill>
              </a:defRPr>
            </a:lvl7pPr>
            <a:lvl8pPr indent="-590550" lvl="7" marL="3657600">
              <a:lnSpc>
                <a:spcPct val="115000"/>
              </a:lnSpc>
              <a:spcBef>
                <a:spcPts val="0"/>
              </a:spcBef>
              <a:spcAft>
                <a:spcPts val="0"/>
              </a:spcAft>
              <a:buClr>
                <a:schemeClr val="dk2"/>
              </a:buClr>
              <a:buSzPts val="5700"/>
              <a:buChar char="○"/>
              <a:defRPr sz="5700">
                <a:solidFill>
                  <a:schemeClr val="dk2"/>
                </a:solidFill>
              </a:defRPr>
            </a:lvl8pPr>
            <a:lvl9pPr indent="-590550" lvl="8" marL="4114800">
              <a:lnSpc>
                <a:spcPct val="115000"/>
              </a:lnSpc>
              <a:spcBef>
                <a:spcPts val="0"/>
              </a:spcBef>
              <a:spcAft>
                <a:spcPts val="0"/>
              </a:spcAft>
              <a:buClr>
                <a:schemeClr val="dk2"/>
              </a:buClr>
              <a:buSzPts val="5700"/>
              <a:buChar char="■"/>
              <a:defRPr sz="5700">
                <a:solidFill>
                  <a:schemeClr val="dk2"/>
                </a:solidFill>
              </a:defRPr>
            </a:lvl9pPr>
          </a:lstStyle>
          <a:p/>
        </p:txBody>
      </p:sp>
      <p:sp>
        <p:nvSpPr>
          <p:cNvPr id="8" name="Google Shape;8;p1"/>
          <p:cNvSpPr txBox="1"/>
          <p:nvPr>
            <p:ph idx="12" type="sldNum"/>
          </p:nvPr>
        </p:nvSpPr>
        <p:spPr>
          <a:xfrm>
            <a:off x="34712500" y="19100535"/>
            <a:ext cx="2248200" cy="1612200"/>
          </a:xfrm>
          <a:prstGeom prst="rect">
            <a:avLst/>
          </a:prstGeom>
          <a:noFill/>
          <a:ln>
            <a:noFill/>
          </a:ln>
        </p:spPr>
        <p:txBody>
          <a:bodyPr anchorCtr="0" anchor="ctr" bIns="374550" lIns="374550" spcFirstLastPara="1" rIns="374550" wrap="square" tIns="374550">
            <a:normAutofit/>
          </a:bodyPr>
          <a:lstStyle>
            <a:lvl1pPr lvl="0" algn="r">
              <a:buNone/>
              <a:defRPr sz="4100">
                <a:solidFill>
                  <a:schemeClr val="dk2"/>
                </a:solidFill>
              </a:defRPr>
            </a:lvl1pPr>
            <a:lvl2pPr lvl="1" algn="r">
              <a:buNone/>
              <a:defRPr sz="4100">
                <a:solidFill>
                  <a:schemeClr val="dk2"/>
                </a:solidFill>
              </a:defRPr>
            </a:lvl2pPr>
            <a:lvl3pPr lvl="2" algn="r">
              <a:buNone/>
              <a:defRPr sz="4100">
                <a:solidFill>
                  <a:schemeClr val="dk2"/>
                </a:solidFill>
              </a:defRPr>
            </a:lvl3pPr>
            <a:lvl4pPr lvl="3" algn="r">
              <a:buNone/>
              <a:defRPr sz="4100">
                <a:solidFill>
                  <a:schemeClr val="dk2"/>
                </a:solidFill>
              </a:defRPr>
            </a:lvl4pPr>
            <a:lvl5pPr lvl="4" algn="r">
              <a:buNone/>
              <a:defRPr sz="4100">
                <a:solidFill>
                  <a:schemeClr val="dk2"/>
                </a:solidFill>
              </a:defRPr>
            </a:lvl5pPr>
            <a:lvl6pPr lvl="5" algn="r">
              <a:buNone/>
              <a:defRPr sz="4100">
                <a:solidFill>
                  <a:schemeClr val="dk2"/>
                </a:solidFill>
              </a:defRPr>
            </a:lvl6pPr>
            <a:lvl7pPr lvl="6" algn="r">
              <a:buNone/>
              <a:defRPr sz="4100">
                <a:solidFill>
                  <a:schemeClr val="dk2"/>
                </a:solidFill>
              </a:defRPr>
            </a:lvl7pPr>
            <a:lvl8pPr lvl="7" algn="r">
              <a:buNone/>
              <a:defRPr sz="4100">
                <a:solidFill>
                  <a:schemeClr val="dk2"/>
                </a:solidFill>
              </a:defRPr>
            </a:lvl8pPr>
            <a:lvl9pPr lvl="8" algn="r">
              <a:buNone/>
              <a:defRPr sz="4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png"/><Relationship Id="rId13" Type="http://schemas.openxmlformats.org/officeDocument/2006/relationships/image" Target="../media/image11.jpg"/><Relationship Id="rId12"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nvSpPr>
        <p:spPr>
          <a:xfrm>
            <a:off x="1307275" y="2648175"/>
            <a:ext cx="10694400" cy="61560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t/>
            </a:r>
            <a:endParaRPr b="1" sz="2800"/>
          </a:p>
          <a:p>
            <a:pPr indent="0" lvl="0" marL="0" marR="0" rtl="0" algn="ctr">
              <a:lnSpc>
                <a:spcPct val="100000"/>
              </a:lnSpc>
              <a:spcBef>
                <a:spcPts val="0"/>
              </a:spcBef>
              <a:spcAft>
                <a:spcPts val="0"/>
              </a:spcAft>
              <a:buNone/>
            </a:pPr>
            <a:r>
              <a:t/>
            </a:r>
            <a:endParaRPr b="1" sz="2800"/>
          </a:p>
          <a:p>
            <a:pPr indent="0" lvl="0" marL="0" marR="0" rtl="0" algn="ctr">
              <a:lnSpc>
                <a:spcPct val="100000"/>
              </a:lnSpc>
              <a:spcBef>
                <a:spcPts val="0"/>
              </a:spcBef>
              <a:spcAft>
                <a:spcPts val="0"/>
              </a:spcAft>
              <a:buNone/>
            </a:pPr>
            <a:r>
              <a:t/>
            </a:r>
            <a:endParaRPr b="1" sz="2800">
              <a:latin typeface="Calibri"/>
              <a:ea typeface="Calibri"/>
              <a:cs typeface="Calibri"/>
              <a:sym typeface="Calibri"/>
            </a:endParaRPr>
          </a:p>
          <a:p>
            <a:pPr indent="0" lvl="0" marL="0" marR="0" rtl="0" algn="ctr">
              <a:lnSpc>
                <a:spcPct val="100000"/>
              </a:lnSpc>
              <a:spcBef>
                <a:spcPts val="0"/>
              </a:spcBef>
              <a:spcAft>
                <a:spcPts val="0"/>
              </a:spcAft>
              <a:buNone/>
            </a:pPr>
            <a:r>
              <a:rPr b="1" i="0" lang="en" sz="2800" u="none" cap="none" strike="noStrike">
                <a:solidFill>
                  <a:srgbClr val="000000"/>
                </a:solidFill>
                <a:latin typeface="Calibri"/>
                <a:ea typeface="Calibri"/>
                <a:cs typeface="Calibri"/>
                <a:sym typeface="Calibri"/>
              </a:rPr>
              <a:t>Abstract</a:t>
            </a:r>
            <a:endParaRPr sz="2800">
              <a:latin typeface="Calibri"/>
              <a:ea typeface="Calibri"/>
              <a:cs typeface="Calibri"/>
              <a:sym typeface="Calibri"/>
            </a:endParaRPr>
          </a:p>
          <a:p>
            <a:pPr indent="457200" lvl="0" marL="0" rtl="0" algn="l">
              <a:lnSpc>
                <a:spcPct val="100000"/>
              </a:lnSpc>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This study explores the effects of plant growth-promoting bacteria (PGPB) and nutrient-infused biochar on Red-Arrow radish plant growth as a sustainable alternative to synthetic fertilizers for at-home plant growth. Tomato extract and compost were used to inoculate biochar with naturally occurring Bacillus, Stenotrophomonas, and Ralstonia species. Pea plants were grown in three conditions: (1) biochar-infused soil, (2) soil with “Miracle-Gro All Purpose Water Soluble Plant Food” fertilizer, and (3) untreated control soil. Growth was measured weekly based on height and leaf count. Plants grown in bacteria-infused biochar showed significantly greater growth compared to the fertilizer and control groups. These results suggest that biochar inoculated with naturally occurring PGPB could be an eco-friendly soil amendment for improving plant growth.</a:t>
            </a:r>
            <a:endParaRPr sz="2800">
              <a:solidFill>
                <a:schemeClr val="dk1"/>
              </a:solidFill>
              <a:latin typeface="Calibri"/>
              <a:ea typeface="Calibri"/>
              <a:cs typeface="Calibri"/>
              <a:sym typeface="Calibri"/>
            </a:endParaRPr>
          </a:p>
          <a:p>
            <a:pPr indent="457200" lvl="0" marL="0" rtl="0" algn="l">
              <a:lnSpc>
                <a:spcPct val="100000"/>
              </a:lnSpc>
              <a:spcBef>
                <a:spcPts val="0"/>
              </a:spcBef>
              <a:spcAft>
                <a:spcPts val="0"/>
              </a:spcAft>
              <a:buClr>
                <a:schemeClr val="dk1"/>
              </a:buClr>
              <a:buSzPts val="1100"/>
              <a:buFont typeface="Arial"/>
              <a:buNone/>
            </a:pPr>
            <a:r>
              <a:rPr lang="en" sz="2800">
                <a:solidFill>
                  <a:schemeClr val="dk1"/>
                </a:solidFill>
              </a:rPr>
              <a:t> </a:t>
            </a:r>
            <a:endParaRPr sz="2800">
              <a:solidFill>
                <a:schemeClr val="dk1"/>
              </a:solidFill>
            </a:endParaRPr>
          </a:p>
          <a:p>
            <a:pPr indent="0" lvl="0" marL="0" marR="0" rtl="0" algn="l">
              <a:lnSpc>
                <a:spcPct val="100000"/>
              </a:lnSpc>
              <a:spcBef>
                <a:spcPts val="0"/>
              </a:spcBef>
              <a:spcAft>
                <a:spcPts val="0"/>
              </a:spcAft>
              <a:buNone/>
            </a:pPr>
            <a:r>
              <a:t/>
            </a:r>
            <a:endParaRPr sz="2800"/>
          </a:p>
          <a:p>
            <a:pPr indent="0" lvl="0" marL="0" marR="0" rtl="0" algn="l">
              <a:lnSpc>
                <a:spcPct val="10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sp>
        <p:nvSpPr>
          <p:cNvPr id="59" name="Google Shape;59;p14"/>
          <p:cNvSpPr txBox="1"/>
          <p:nvPr/>
        </p:nvSpPr>
        <p:spPr>
          <a:xfrm>
            <a:off x="8974491" y="0"/>
            <a:ext cx="20134500" cy="2648100"/>
          </a:xfrm>
          <a:prstGeom prst="rect">
            <a:avLst/>
          </a:prstGeom>
          <a:noFill/>
          <a:ln>
            <a:noFill/>
          </a:ln>
        </p:spPr>
        <p:txBody>
          <a:bodyPr anchorCtr="0" anchor="ctr" bIns="58475" lIns="58475" spcFirstLastPara="1" rIns="58475" wrap="square" tIns="58475">
            <a:noAutofit/>
          </a:bodyPr>
          <a:lstStyle/>
          <a:p>
            <a:pPr indent="0" lvl="0" marL="0" rtl="0" algn="ctr">
              <a:lnSpc>
                <a:spcPct val="100000"/>
              </a:lnSpc>
              <a:spcBef>
                <a:spcPts val="0"/>
              </a:spcBef>
              <a:spcAft>
                <a:spcPts val="0"/>
              </a:spcAft>
              <a:buNone/>
            </a:pPr>
            <a:r>
              <a:rPr b="1" lang="en" sz="4000">
                <a:solidFill>
                  <a:schemeClr val="dk1"/>
                </a:solidFill>
                <a:latin typeface="Calibri"/>
                <a:ea typeface="Calibri"/>
                <a:cs typeface="Calibri"/>
                <a:sym typeface="Calibri"/>
              </a:rPr>
              <a:t>Bio-Char(ming) New England’s Soil Fertilizer</a:t>
            </a:r>
            <a:endParaRPr b="1" i="0" sz="4000" u="none" cap="none" strike="noStrike">
              <a:solidFill>
                <a:srgbClr val="000000"/>
              </a:solidFill>
              <a:latin typeface="Calibri"/>
              <a:ea typeface="Calibri"/>
              <a:cs typeface="Calibri"/>
              <a:sym typeface="Calibri"/>
            </a:endParaRPr>
          </a:p>
          <a:p>
            <a:pPr indent="0" lvl="0" marL="0" rtl="0" algn="ctr">
              <a:spcBef>
                <a:spcPts val="0"/>
              </a:spcBef>
              <a:spcAft>
                <a:spcPts val="0"/>
              </a:spcAft>
              <a:buNone/>
            </a:pPr>
            <a:r>
              <a:rPr lang="en" sz="3000">
                <a:solidFill>
                  <a:schemeClr val="dk1"/>
                </a:solidFill>
                <a:latin typeface="Calibri"/>
                <a:ea typeface="Calibri"/>
                <a:cs typeface="Calibri"/>
                <a:sym typeface="Calibri"/>
              </a:rPr>
              <a:t>Shrewsbury High School, Shrewsbury, MA, USA</a:t>
            </a:r>
            <a:endParaRPr sz="3000">
              <a:solidFill>
                <a:schemeClr val="dk1"/>
              </a:solidFill>
              <a:latin typeface="Calibri"/>
              <a:ea typeface="Calibri"/>
              <a:cs typeface="Calibri"/>
              <a:sym typeface="Calibri"/>
            </a:endParaRPr>
          </a:p>
          <a:p>
            <a:pPr indent="0" lvl="0" marL="0" rtl="0" algn="ctr">
              <a:spcBef>
                <a:spcPts val="0"/>
              </a:spcBef>
              <a:spcAft>
                <a:spcPts val="0"/>
              </a:spcAft>
              <a:buNone/>
            </a:pPr>
            <a:r>
              <a:rPr lang="en" sz="3000">
                <a:solidFill>
                  <a:schemeClr val="dk1"/>
                </a:solidFill>
                <a:latin typeface="Calibri"/>
                <a:ea typeface="Calibri"/>
                <a:cs typeface="Calibri"/>
                <a:sym typeface="Calibri"/>
              </a:rPr>
              <a:t>By: Aadrishma Dahal, Aashi Gupta, Aleena Shaikh, Amal Nadaf, and Rachael Laikangbam</a:t>
            </a:r>
            <a:endParaRPr sz="3000">
              <a:solidFill>
                <a:schemeClr val="dk1"/>
              </a:solidFill>
              <a:latin typeface="Calibri"/>
              <a:ea typeface="Calibri"/>
              <a:cs typeface="Calibri"/>
              <a:sym typeface="Calibri"/>
            </a:endParaRPr>
          </a:p>
          <a:p>
            <a:pPr indent="0" lvl="0" marL="0" rtl="0" algn="ctr">
              <a:spcBef>
                <a:spcPts val="0"/>
              </a:spcBef>
              <a:spcAft>
                <a:spcPts val="0"/>
              </a:spcAft>
              <a:buNone/>
            </a:pPr>
            <a:r>
              <a:rPr lang="en" sz="3000">
                <a:solidFill>
                  <a:schemeClr val="dk1"/>
                </a:solidFill>
                <a:latin typeface="Calibri"/>
                <a:ea typeface="Calibri"/>
                <a:cs typeface="Calibri"/>
                <a:sym typeface="Calibri"/>
              </a:rPr>
              <a:t>Special Thanks to our mentor Dr. Anna Li and teacher advisor Dr.Duggan!</a:t>
            </a:r>
            <a:endParaRPr sz="3000">
              <a:latin typeface="Calibri"/>
              <a:ea typeface="Calibri"/>
              <a:cs typeface="Calibri"/>
              <a:sym typeface="Calibri"/>
            </a:endParaRPr>
          </a:p>
        </p:txBody>
      </p:sp>
      <p:sp>
        <p:nvSpPr>
          <p:cNvPr id="60" name="Google Shape;60;p14"/>
          <p:cNvSpPr txBox="1"/>
          <p:nvPr/>
        </p:nvSpPr>
        <p:spPr>
          <a:xfrm>
            <a:off x="1307100" y="9021175"/>
            <a:ext cx="10694400" cy="95931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rtl="0" algn="ctr">
              <a:spcBef>
                <a:spcPts val="0"/>
              </a:spcBef>
              <a:spcAft>
                <a:spcPts val="0"/>
              </a:spcAft>
              <a:buSzPts val="1100"/>
              <a:buNone/>
            </a:pPr>
            <a:r>
              <a:t/>
            </a:r>
            <a:endParaRPr b="1" sz="2900" u="sng">
              <a:solidFill>
                <a:schemeClr val="dk1"/>
              </a:solidFill>
              <a:latin typeface="Calibri"/>
              <a:ea typeface="Calibri"/>
              <a:cs typeface="Calibri"/>
              <a:sym typeface="Calibri"/>
            </a:endParaRPr>
          </a:p>
          <a:p>
            <a:pPr indent="0" lvl="0" marL="0" rtl="0" algn="ctr">
              <a:spcBef>
                <a:spcPts val="0"/>
              </a:spcBef>
              <a:spcAft>
                <a:spcPts val="0"/>
              </a:spcAft>
              <a:buSzPts val="1100"/>
              <a:buNone/>
            </a:pPr>
            <a:r>
              <a:t/>
            </a:r>
            <a:endParaRPr b="1" sz="2900" u="sng">
              <a:solidFill>
                <a:schemeClr val="dk1"/>
              </a:solidFill>
              <a:latin typeface="Calibri"/>
              <a:ea typeface="Calibri"/>
              <a:cs typeface="Calibri"/>
              <a:sym typeface="Calibri"/>
            </a:endParaRPr>
          </a:p>
          <a:p>
            <a:pPr indent="0" lvl="0" marL="0" rtl="0" algn="ctr">
              <a:spcBef>
                <a:spcPts val="0"/>
              </a:spcBef>
              <a:spcAft>
                <a:spcPts val="0"/>
              </a:spcAft>
              <a:buSzPts val="1100"/>
              <a:buNone/>
            </a:pPr>
            <a:r>
              <a:rPr b="1" lang="en" sz="2900" u="sng">
                <a:solidFill>
                  <a:schemeClr val="dk1"/>
                </a:solidFill>
                <a:latin typeface="Calibri"/>
                <a:ea typeface="Calibri"/>
                <a:cs typeface="Calibri"/>
                <a:sym typeface="Calibri"/>
              </a:rPr>
              <a:t>Introduction/Background</a:t>
            </a:r>
            <a:endParaRPr b="1" sz="2900" u="sng">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sz="2900" u="sng">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sz="2900">
                <a:solidFill>
                  <a:schemeClr val="dk1"/>
                </a:solidFill>
                <a:latin typeface="Calibri"/>
                <a:ea typeface="Calibri"/>
                <a:cs typeface="Calibri"/>
                <a:sym typeface="Calibri"/>
              </a:rPr>
              <a:t>Problem:</a:t>
            </a:r>
            <a:r>
              <a:rPr lang="en" sz="2900">
                <a:solidFill>
                  <a:schemeClr val="dk1"/>
                </a:solidFill>
                <a:latin typeface="Calibri"/>
                <a:ea typeface="Calibri"/>
                <a:cs typeface="Calibri"/>
                <a:sym typeface="Calibri"/>
              </a:rPr>
              <a:t> New England soil is known to be rocky and uneven, which leaves it lacking in nutrients for growing plants. In a world that is changing due to global warming, it is vital that we preserve crop growing in the U.S at home for consumers and households. </a:t>
            </a:r>
            <a:endParaRPr sz="2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9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sz="2900">
                <a:solidFill>
                  <a:schemeClr val="dk1"/>
                </a:solidFill>
                <a:latin typeface="Calibri"/>
                <a:ea typeface="Calibri"/>
                <a:cs typeface="Calibri"/>
                <a:sym typeface="Calibri"/>
              </a:rPr>
              <a:t>Solution</a:t>
            </a:r>
            <a:r>
              <a:rPr lang="en" sz="2900">
                <a:solidFill>
                  <a:schemeClr val="dk1"/>
                </a:solidFill>
                <a:latin typeface="Calibri"/>
                <a:ea typeface="Calibri"/>
                <a:cs typeface="Calibri"/>
                <a:sym typeface="Calibri"/>
              </a:rPr>
              <a:t>: Biochar has been used throughout history by to enrich the soil.</a:t>
            </a:r>
            <a:endParaRPr sz="2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sz="2900">
                <a:solidFill>
                  <a:schemeClr val="dk1"/>
                </a:solidFill>
                <a:latin typeface="Calibri"/>
                <a:ea typeface="Calibri"/>
                <a:cs typeface="Calibri"/>
                <a:sym typeface="Calibri"/>
              </a:rPr>
              <a:t>What is BioChar: </a:t>
            </a:r>
            <a:r>
              <a:rPr lang="en" sz="2900">
                <a:solidFill>
                  <a:schemeClr val="dk1"/>
                </a:solidFill>
                <a:latin typeface="Calibri"/>
                <a:ea typeface="Calibri"/>
                <a:cs typeface="Calibri"/>
                <a:sym typeface="Calibri"/>
              </a:rPr>
              <a:t>Biochar is made from organic material that has been combusted in the presence of limited oxygen which changes the structure of the carbon atoms to create a compound that is sponge-like and absorbs nutrients well. When placed in the soil, the spongy carbon releases these nutrients into the soil, supplying it, and enabling it to grow.</a:t>
            </a:r>
            <a:endParaRPr sz="29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9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 sz="2900">
                <a:solidFill>
                  <a:schemeClr val="dk1"/>
                </a:solidFill>
                <a:latin typeface="Calibri"/>
                <a:ea typeface="Calibri"/>
                <a:cs typeface="Calibri"/>
                <a:sym typeface="Calibri"/>
              </a:rPr>
              <a:t>What is PGPB: </a:t>
            </a:r>
            <a:r>
              <a:rPr lang="en" sz="2900">
                <a:solidFill>
                  <a:schemeClr val="dk1"/>
                </a:solidFill>
                <a:latin typeface="Calibri"/>
                <a:ea typeface="Calibri"/>
                <a:cs typeface="Calibri"/>
                <a:sym typeface="Calibri"/>
              </a:rPr>
              <a:t>Plant Growth-Promoting Bacteria promote plant growth through nitrogen fixation, phosphate solubilization, and the production of plant hormones. It can be easily and cheaply extracted best from Tomato plants, which is what was used in this experiment.</a:t>
            </a:r>
            <a:endParaRPr sz="29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2900">
              <a:solidFill>
                <a:schemeClr val="dk1"/>
              </a:solidFill>
              <a:latin typeface="Calibri"/>
              <a:ea typeface="Calibri"/>
              <a:cs typeface="Calibri"/>
              <a:sym typeface="Calibri"/>
            </a:endParaRPr>
          </a:p>
          <a:p>
            <a:pPr indent="0" lvl="0" marL="0" rtl="0" algn="l">
              <a:spcBef>
                <a:spcPts val="0"/>
              </a:spcBef>
              <a:spcAft>
                <a:spcPts val="0"/>
              </a:spcAft>
              <a:buSzPts val="1100"/>
              <a:buNone/>
            </a:pPr>
            <a:r>
              <a:t/>
            </a:r>
            <a:endParaRPr sz="2900">
              <a:solidFill>
                <a:schemeClr val="dk1"/>
              </a:solidFill>
              <a:latin typeface="Calibri"/>
              <a:ea typeface="Calibri"/>
              <a:cs typeface="Calibri"/>
              <a:sym typeface="Calibri"/>
            </a:endParaRPr>
          </a:p>
        </p:txBody>
      </p:sp>
      <p:sp>
        <p:nvSpPr>
          <p:cNvPr id="61" name="Google Shape;61;p14"/>
          <p:cNvSpPr txBox="1"/>
          <p:nvPr/>
        </p:nvSpPr>
        <p:spPr>
          <a:xfrm>
            <a:off x="12389825" y="2648175"/>
            <a:ext cx="13629600" cy="16022100"/>
          </a:xfrm>
          <a:prstGeom prst="rect">
            <a:avLst/>
          </a:prstGeom>
          <a:noFill/>
          <a:ln cap="flat" cmpd="sng" w="9525">
            <a:solidFill>
              <a:schemeClr val="dk1"/>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None/>
            </a:pPr>
            <a:r>
              <a:rPr b="1" lang="en" sz="3600">
                <a:solidFill>
                  <a:schemeClr val="dk1"/>
                </a:solidFill>
                <a:latin typeface="Calibri"/>
                <a:ea typeface="Calibri"/>
                <a:cs typeface="Calibri"/>
                <a:sym typeface="Calibri"/>
              </a:rPr>
              <a:t>Science Content</a:t>
            </a:r>
            <a:endParaRPr b="1" sz="3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 sz="2800">
                <a:solidFill>
                  <a:schemeClr val="dk1"/>
                </a:solidFill>
                <a:latin typeface="Calibri"/>
                <a:ea typeface="Calibri"/>
                <a:cs typeface="Calibri"/>
                <a:sym typeface="Calibri"/>
              </a:rPr>
              <a:t>Experiment details:</a:t>
            </a:r>
            <a:endParaRPr sz="2800">
              <a:solidFill>
                <a:schemeClr val="dk1"/>
              </a:solidFill>
              <a:latin typeface="Calibri"/>
              <a:ea typeface="Calibri"/>
              <a:cs typeface="Calibri"/>
              <a:sym typeface="Calibri"/>
            </a:endParaRPr>
          </a:p>
          <a:p>
            <a:pPr indent="-444500" lvl="0" marL="4699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Infusing substances into biochar in order to deliver key nutrients to soil:</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Soak biochar in water for 1-3 days</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Add PGPB derived from Tomato extract (including bacteria of Bacillus and Stenotrophomonas species) to the mixture</a:t>
            </a:r>
            <a:endParaRPr sz="2800">
              <a:solidFill>
                <a:schemeClr val="dk1"/>
              </a:solidFill>
              <a:latin typeface="Calibri"/>
              <a:ea typeface="Calibri"/>
              <a:cs typeface="Calibri"/>
              <a:sym typeface="Calibri"/>
            </a:endParaRPr>
          </a:p>
          <a:p>
            <a:pPr indent="-393700" lvl="2" marL="13589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Bacillus thuringiensis is a soil-dwelling bacterium that produces toxins harmful to insects, making it a natural pesticide, while also being safe for plants, animals, and humans, thus supporting sustainable agricultural practices.</a:t>
            </a:r>
            <a:endParaRPr sz="2800">
              <a:solidFill>
                <a:schemeClr val="dk1"/>
              </a:solidFill>
              <a:latin typeface="Calibri"/>
              <a:ea typeface="Calibri"/>
              <a:cs typeface="Calibri"/>
              <a:sym typeface="Calibri"/>
            </a:endParaRPr>
          </a:p>
          <a:p>
            <a:pPr indent="-393700" lvl="2" marL="13589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Stenotrophomonas is a microbial biocontrol agent against many plant pathogens naturally occurring in many fruits, vegetables, and plants.</a:t>
            </a:r>
            <a:endParaRPr sz="2800">
              <a:solidFill>
                <a:schemeClr val="dk1"/>
              </a:solidFill>
              <a:latin typeface="Calibri"/>
              <a:ea typeface="Calibri"/>
              <a:cs typeface="Calibri"/>
              <a:sym typeface="Calibri"/>
            </a:endParaRPr>
          </a:p>
          <a:p>
            <a:pPr indent="-393700" lvl="2" marL="1358900" marR="0" rtl="0" algn="l">
              <a:lnSpc>
                <a:spcPct val="100000"/>
              </a:lnSpc>
              <a:spcBef>
                <a:spcPts val="0"/>
              </a:spcBef>
              <a:spcAft>
                <a:spcPts val="0"/>
              </a:spcAft>
              <a:buClr>
                <a:schemeClr val="dk1"/>
              </a:buClr>
              <a:buSzPts val="2800"/>
              <a:buFont typeface="Calibri"/>
              <a:buChar char="■"/>
            </a:pPr>
            <a:r>
              <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Let the mixture settle for 2 days</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Combine the mixture with soil in a 1:4 ratio (biochar:soil)</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Prepare control groups with just soil, and soil and fertilizer, and soil and the PGPB infused biochar </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Grow plants for 3 months</a:t>
            </a:r>
            <a:endParaRPr sz="2800">
              <a:solidFill>
                <a:schemeClr val="dk1"/>
              </a:solidFill>
              <a:latin typeface="Calibri"/>
              <a:ea typeface="Calibri"/>
              <a:cs typeface="Calibri"/>
              <a:sym typeface="Calibri"/>
            </a:endParaRPr>
          </a:p>
          <a:p>
            <a:pPr indent="-444500" lvl="1" marL="9398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Weekly collect data on height of plant</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2800">
                <a:solidFill>
                  <a:schemeClr val="dk1"/>
                </a:solidFill>
                <a:latin typeface="Calibri"/>
                <a:ea typeface="Calibri"/>
                <a:cs typeface="Calibri"/>
                <a:sym typeface="Calibri"/>
              </a:rPr>
              <a:t>Results</a:t>
            </a:r>
            <a:r>
              <a:rPr lang="en"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Plants grown in the biochar with bacteria treatment performed significantly better in all measured areas than our control groups. The soil with nothing had an average growth of 15.12 cm tall whereas the fertilizer had an average growth 16.27 cm, the one with Biochar had 16.97 cm.</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 sz="2800">
                <a:solidFill>
                  <a:schemeClr val="dk1"/>
                </a:solidFill>
                <a:latin typeface="Calibri"/>
                <a:ea typeface="Calibri"/>
                <a:cs typeface="Calibri"/>
                <a:sym typeface="Calibri"/>
              </a:rPr>
              <a:t>Application: </a:t>
            </a:r>
            <a:endParaRPr b="1" sz="28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New England soil lacks calcium, potassium, magnesium, and is also high in acidity. This project utilizes Biochar by infusing it with these nutrients and PGPB (plant growth promoting bacteria) strains and doubles as a buffer for soil which will help increase the pH for at home plant growth.</a:t>
            </a:r>
            <a:endParaRPr b="1" sz="2800" u="sng">
              <a:solidFill>
                <a:schemeClr val="dk1"/>
              </a:solidFill>
              <a:latin typeface="Calibri"/>
              <a:ea typeface="Calibri"/>
              <a:cs typeface="Calibri"/>
              <a:sym typeface="Calibri"/>
            </a:endParaRPr>
          </a:p>
          <a:p>
            <a:pPr indent="0" lvl="0" marL="469900" marR="0" rtl="0" algn="l">
              <a:lnSpc>
                <a:spcPct val="100000"/>
              </a:lnSpc>
              <a:spcBef>
                <a:spcPts val="0"/>
              </a:spcBef>
              <a:spcAft>
                <a:spcPts val="0"/>
              </a:spcAft>
              <a:buNone/>
            </a:pPr>
            <a:r>
              <a:t/>
            </a:r>
            <a:endParaRPr i="0" sz="3600" u="none" cap="none" strike="noStrike">
              <a:solidFill>
                <a:schemeClr val="dk1"/>
              </a:solidFill>
              <a:latin typeface="Calibri"/>
              <a:ea typeface="Calibri"/>
              <a:cs typeface="Calibri"/>
              <a:sym typeface="Calibri"/>
            </a:endParaRPr>
          </a:p>
        </p:txBody>
      </p:sp>
      <p:sp>
        <p:nvSpPr>
          <p:cNvPr id="62" name="Google Shape;62;p14"/>
          <p:cNvSpPr txBox="1"/>
          <p:nvPr/>
        </p:nvSpPr>
        <p:spPr>
          <a:xfrm>
            <a:off x="26407575" y="2648175"/>
            <a:ext cx="9863700" cy="9845700"/>
          </a:xfrm>
          <a:prstGeom prst="rect">
            <a:avLst/>
          </a:prstGeom>
          <a:noFill/>
          <a:ln cap="flat" cmpd="sng" w="9525">
            <a:solidFill>
              <a:schemeClr val="dk1"/>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t/>
            </a:r>
            <a:endParaRPr b="1" sz="3300">
              <a:latin typeface="Calibri"/>
              <a:ea typeface="Calibri"/>
              <a:cs typeface="Calibri"/>
              <a:sym typeface="Calibri"/>
            </a:endParaRPr>
          </a:p>
          <a:p>
            <a:pPr indent="0" lvl="0" marL="0" marR="0" rtl="0" algn="ctr">
              <a:lnSpc>
                <a:spcPct val="100000"/>
              </a:lnSpc>
              <a:spcBef>
                <a:spcPts val="0"/>
              </a:spcBef>
              <a:spcAft>
                <a:spcPts val="0"/>
              </a:spcAft>
              <a:buNone/>
            </a:pPr>
            <a:r>
              <a:rPr b="1" i="0" lang="en" sz="3300" u="none" cap="none" strike="noStrike">
                <a:solidFill>
                  <a:srgbClr val="000000"/>
                </a:solidFill>
                <a:latin typeface="Calibri"/>
                <a:ea typeface="Calibri"/>
                <a:cs typeface="Calibri"/>
                <a:sym typeface="Calibri"/>
              </a:rPr>
              <a:t>Team Content</a:t>
            </a:r>
            <a:endParaRPr b="1" sz="3300">
              <a:latin typeface="Calibri"/>
              <a:ea typeface="Calibri"/>
              <a:cs typeface="Calibri"/>
              <a:sym typeface="Calibri"/>
            </a:endParaRPr>
          </a:p>
          <a:p>
            <a:pPr indent="457200" lvl="0" marL="0" marR="0" rtl="0" algn="l">
              <a:lnSpc>
                <a:spcPct val="100000"/>
              </a:lnSpc>
              <a:spcBef>
                <a:spcPts val="0"/>
              </a:spcBef>
              <a:spcAft>
                <a:spcPts val="0"/>
              </a:spcAft>
              <a:buNone/>
            </a:pPr>
            <a:r>
              <a:rPr lang="en" sz="3300">
                <a:solidFill>
                  <a:schemeClr val="dk1"/>
                </a:solidFill>
                <a:latin typeface="Calibri"/>
                <a:ea typeface="Calibri"/>
                <a:cs typeface="Calibri"/>
                <a:sym typeface="Calibri"/>
              </a:rPr>
              <a:t>We are a group of 5 hailing from Shrewsbury High School. Our team is completely student-led, however we still have persevered through our circumstances! WIth the aid of our teacher advisor, Dr. Duggan, and assigned team mentor, Dr. Anna Li, we have put many hours into this project. Whether it be hours in our local library, evening zoom calls, or early morning FaceTimes, we made it our goal to finish this project while still having fun!</a:t>
            </a:r>
            <a:endParaRPr sz="33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 sz="3300">
                <a:latin typeface="Calibri"/>
                <a:ea typeface="Calibri"/>
                <a:cs typeface="Calibri"/>
                <a:sym typeface="Calibri"/>
              </a:rPr>
              <a:t>Ne</a:t>
            </a:r>
            <a:r>
              <a:rPr b="1" i="0" lang="en" sz="3300" u="none" cap="none" strike="noStrike">
                <a:solidFill>
                  <a:srgbClr val="000000"/>
                </a:solidFill>
                <a:latin typeface="Calibri"/>
                <a:ea typeface="Calibri"/>
                <a:cs typeface="Calibri"/>
                <a:sym typeface="Calibri"/>
              </a:rPr>
              <a:t>xt steps</a:t>
            </a:r>
            <a:r>
              <a:rPr b="1" lang="en" sz="3300">
                <a:latin typeface="Calibri"/>
                <a:ea typeface="Calibri"/>
                <a:cs typeface="Calibri"/>
                <a:sym typeface="Calibri"/>
              </a:rPr>
              <a:t>	</a:t>
            </a:r>
            <a:endParaRPr b="1" sz="3300">
              <a:latin typeface="Calibri"/>
              <a:ea typeface="Calibri"/>
              <a:cs typeface="Calibri"/>
              <a:sym typeface="Calibri"/>
            </a:endParaRPr>
          </a:p>
          <a:p>
            <a:pPr indent="-374650" lvl="0" marL="317500" marR="0" rtl="0" algn="l">
              <a:lnSpc>
                <a:spcPct val="100000"/>
              </a:lnSpc>
              <a:spcBef>
                <a:spcPts val="0"/>
              </a:spcBef>
              <a:spcAft>
                <a:spcPts val="0"/>
              </a:spcAft>
              <a:buClr>
                <a:schemeClr val="dk1"/>
              </a:buClr>
              <a:buSzPts val="3300"/>
              <a:buFont typeface="Calibri"/>
              <a:buChar char="●"/>
            </a:pPr>
            <a:r>
              <a:rPr lang="en" sz="3300">
                <a:solidFill>
                  <a:schemeClr val="dk1"/>
                </a:solidFill>
                <a:latin typeface="Calibri"/>
                <a:ea typeface="Calibri"/>
                <a:cs typeface="Calibri"/>
                <a:sym typeface="Calibri"/>
              </a:rPr>
              <a:t>Whether it be families gardening at home, local farmers planting crops, or large corporations mass producing – produce that BioChar in a way widely accessible way to be used by all!</a:t>
            </a:r>
            <a:endParaRPr sz="3300">
              <a:solidFill>
                <a:schemeClr val="dk1"/>
              </a:solidFill>
              <a:latin typeface="Calibri"/>
              <a:ea typeface="Calibri"/>
              <a:cs typeface="Calibri"/>
              <a:sym typeface="Calibri"/>
            </a:endParaRPr>
          </a:p>
          <a:p>
            <a:pPr indent="-374650" lvl="0" marL="317500" marR="0" rtl="0" algn="l">
              <a:lnSpc>
                <a:spcPct val="100000"/>
              </a:lnSpc>
              <a:spcBef>
                <a:spcPts val="0"/>
              </a:spcBef>
              <a:spcAft>
                <a:spcPts val="0"/>
              </a:spcAft>
              <a:buClr>
                <a:schemeClr val="dk1"/>
              </a:buClr>
              <a:buSzPts val="3300"/>
              <a:buFont typeface="Calibri"/>
              <a:buChar char="●"/>
            </a:pPr>
            <a:r>
              <a:rPr lang="en" sz="3300">
                <a:solidFill>
                  <a:schemeClr val="dk1"/>
                </a:solidFill>
                <a:latin typeface="Calibri"/>
                <a:ea typeface="Calibri"/>
                <a:cs typeface="Calibri"/>
                <a:sym typeface="Calibri"/>
              </a:rPr>
              <a:t>Experiment compatibility  with New England Soil and different crops grown in New England. </a:t>
            </a:r>
            <a:endParaRPr sz="3300">
              <a:solidFill>
                <a:schemeClr val="dk1"/>
              </a:solidFill>
              <a:latin typeface="Calibri"/>
              <a:ea typeface="Calibri"/>
              <a:cs typeface="Calibri"/>
              <a:sym typeface="Calibri"/>
            </a:endParaRPr>
          </a:p>
          <a:p>
            <a:pPr indent="-374650" lvl="0" marL="317500" marR="0" rtl="0" algn="l">
              <a:lnSpc>
                <a:spcPct val="100000"/>
              </a:lnSpc>
              <a:spcBef>
                <a:spcPts val="0"/>
              </a:spcBef>
              <a:spcAft>
                <a:spcPts val="0"/>
              </a:spcAft>
              <a:buClr>
                <a:schemeClr val="dk1"/>
              </a:buClr>
              <a:buSzPts val="3300"/>
              <a:buFont typeface="Calibri"/>
              <a:buChar char="●"/>
            </a:pPr>
            <a:r>
              <a:rPr lang="en" sz="3300">
                <a:solidFill>
                  <a:schemeClr val="dk1"/>
                </a:solidFill>
                <a:latin typeface="Calibri"/>
                <a:ea typeface="Calibri"/>
                <a:cs typeface="Calibri"/>
                <a:sym typeface="Calibri"/>
              </a:rPr>
              <a:t>Experimentation in different times of the year</a:t>
            </a:r>
            <a:endParaRPr sz="3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000">
              <a:solidFill>
                <a:schemeClr val="dk1"/>
              </a:solidFill>
              <a:latin typeface="Calibri"/>
              <a:ea typeface="Calibri"/>
              <a:cs typeface="Calibri"/>
              <a:sym typeface="Calibri"/>
            </a:endParaRPr>
          </a:p>
        </p:txBody>
      </p:sp>
      <p:sp>
        <p:nvSpPr>
          <p:cNvPr id="63" name="Google Shape;63;p14"/>
          <p:cNvSpPr txBox="1"/>
          <p:nvPr/>
        </p:nvSpPr>
        <p:spPr>
          <a:xfrm>
            <a:off x="26407550" y="12586375"/>
            <a:ext cx="9699600" cy="6027900"/>
          </a:xfrm>
          <a:prstGeom prst="rect">
            <a:avLst/>
          </a:prstGeom>
          <a:noFill/>
          <a:ln cap="flat" cmpd="sng" w="9525">
            <a:solidFill>
              <a:schemeClr val="dk1"/>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None/>
            </a:pPr>
            <a:r>
              <a:rPr b="1" i="0" lang="en" sz="3700" u="none" cap="none" strike="noStrike">
                <a:solidFill>
                  <a:srgbClr val="000000"/>
                </a:solidFill>
                <a:latin typeface="Calibri"/>
                <a:ea typeface="Calibri"/>
                <a:cs typeface="Calibri"/>
                <a:sym typeface="Calibri"/>
              </a:rPr>
              <a:t>References and acknowledgements</a:t>
            </a:r>
            <a:endParaRPr b="1" i="0" sz="3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3700">
              <a:latin typeface="Calibri"/>
              <a:ea typeface="Calibri"/>
              <a:cs typeface="Calibri"/>
              <a:sym typeface="Calibri"/>
            </a:endParaRPr>
          </a:p>
          <a:p>
            <a:pPr indent="0" lvl="0" marL="0" marR="0" rtl="0" algn="l">
              <a:lnSpc>
                <a:spcPct val="100000"/>
              </a:lnSpc>
              <a:spcBef>
                <a:spcPts val="0"/>
              </a:spcBef>
              <a:spcAft>
                <a:spcPts val="0"/>
              </a:spcAft>
              <a:buNone/>
            </a:pPr>
            <a:r>
              <a:rPr b="1" lang="en" sz="3700">
                <a:latin typeface="Calibri"/>
                <a:ea typeface="Calibri"/>
                <a:cs typeface="Calibri"/>
                <a:sym typeface="Calibri"/>
              </a:rPr>
              <a:t>  Works Cited: </a:t>
            </a:r>
            <a:endParaRPr b="1" sz="3700">
              <a:latin typeface="Calibri"/>
              <a:ea typeface="Calibri"/>
              <a:cs typeface="Calibri"/>
              <a:sym typeface="Calibri"/>
            </a:endParaRPr>
          </a:p>
          <a:p>
            <a:pPr indent="0" lvl="0" marL="0" marR="0" rtl="0" algn="ctr">
              <a:lnSpc>
                <a:spcPct val="100000"/>
              </a:lnSpc>
              <a:spcBef>
                <a:spcPts val="0"/>
              </a:spcBef>
              <a:spcAft>
                <a:spcPts val="0"/>
              </a:spcAft>
              <a:buNone/>
            </a:pPr>
            <a:r>
              <a:t/>
            </a:r>
            <a:endParaRPr b="1" sz="2800">
              <a:latin typeface="Calibri"/>
              <a:ea typeface="Calibri"/>
              <a:cs typeface="Calibri"/>
              <a:sym typeface="Calibri"/>
            </a:endParaRPr>
          </a:p>
          <a:p>
            <a:pPr indent="0" lvl="0" marL="0" marR="0" rtl="0" algn="ctr">
              <a:lnSpc>
                <a:spcPct val="100000"/>
              </a:lnSpc>
              <a:spcBef>
                <a:spcPts val="0"/>
              </a:spcBef>
              <a:spcAft>
                <a:spcPts val="0"/>
              </a:spcAft>
              <a:buNone/>
            </a:pPr>
            <a:r>
              <a:t/>
            </a:r>
            <a:endParaRPr b="1" sz="2800">
              <a:latin typeface="Calibri"/>
              <a:ea typeface="Calibri"/>
              <a:cs typeface="Calibri"/>
              <a:sym typeface="Calibri"/>
            </a:endParaRPr>
          </a:p>
          <a:p>
            <a:pPr indent="-939800" lvl="0" marL="939800" rtl="0" algn="l">
              <a:spcBef>
                <a:spcPts val="0"/>
              </a:spcBef>
              <a:spcAft>
                <a:spcPts val="0"/>
              </a:spcAft>
              <a:buNone/>
            </a:pPr>
            <a:r>
              <a:t/>
            </a:r>
            <a:endParaRPr sz="2800">
              <a:latin typeface="Calibri"/>
              <a:ea typeface="Calibri"/>
              <a:cs typeface="Calibri"/>
              <a:sym typeface="Calibri"/>
            </a:endParaRPr>
          </a:p>
          <a:p>
            <a:pPr indent="0" lvl="0" marL="0" marR="0" rtl="0" algn="l">
              <a:lnSpc>
                <a:spcPct val="100000"/>
              </a:lnSpc>
              <a:spcBef>
                <a:spcPts val="0"/>
              </a:spcBef>
              <a:spcAft>
                <a:spcPts val="0"/>
              </a:spcAft>
              <a:buNone/>
            </a:pPr>
            <a:r>
              <a:t/>
            </a:r>
            <a:endParaRPr b="1" sz="2800">
              <a:latin typeface="Calibri"/>
              <a:ea typeface="Calibri"/>
              <a:cs typeface="Calibri"/>
              <a:sym typeface="Calibri"/>
            </a:endParaRPr>
          </a:p>
        </p:txBody>
      </p:sp>
      <p:pic>
        <p:nvPicPr>
          <p:cNvPr id="64" name="Google Shape;64;p14"/>
          <p:cNvPicPr preferRelativeResize="0"/>
          <p:nvPr/>
        </p:nvPicPr>
        <p:blipFill rotWithShape="1">
          <a:blip r:embed="rId3">
            <a:alphaModFix/>
          </a:blip>
          <a:srcRect b="-9661" l="0" r="0" t="0"/>
          <a:stretch/>
        </p:blipFill>
        <p:spPr>
          <a:xfrm>
            <a:off x="1217780" y="-342050"/>
            <a:ext cx="7090694" cy="2789988"/>
          </a:xfrm>
          <a:prstGeom prst="rect">
            <a:avLst/>
          </a:prstGeom>
          <a:noFill/>
          <a:ln>
            <a:noFill/>
          </a:ln>
        </p:spPr>
      </p:pic>
      <p:pic>
        <p:nvPicPr>
          <p:cNvPr id="65" name="Google Shape;65;p14"/>
          <p:cNvPicPr preferRelativeResize="0"/>
          <p:nvPr/>
        </p:nvPicPr>
        <p:blipFill rotWithShape="1">
          <a:blip r:embed="rId4">
            <a:alphaModFix/>
          </a:blip>
          <a:srcRect b="0" l="0" r="0" t="0"/>
          <a:stretch/>
        </p:blipFill>
        <p:spPr>
          <a:xfrm>
            <a:off x="30836643" y="577720"/>
            <a:ext cx="5270385" cy="950344"/>
          </a:xfrm>
          <a:prstGeom prst="rect">
            <a:avLst/>
          </a:prstGeom>
          <a:noFill/>
          <a:ln>
            <a:noFill/>
          </a:ln>
        </p:spPr>
      </p:pic>
      <p:pic>
        <p:nvPicPr>
          <p:cNvPr id="66" name="Google Shape;66;p14"/>
          <p:cNvPicPr preferRelativeResize="0"/>
          <p:nvPr/>
        </p:nvPicPr>
        <p:blipFill>
          <a:blip r:embed="rId5">
            <a:alphaModFix/>
          </a:blip>
          <a:stretch>
            <a:fillRect/>
          </a:stretch>
        </p:blipFill>
        <p:spPr>
          <a:xfrm>
            <a:off x="31132813" y="13613975"/>
            <a:ext cx="4808212" cy="4782350"/>
          </a:xfrm>
          <a:prstGeom prst="rect">
            <a:avLst/>
          </a:prstGeom>
          <a:noFill/>
          <a:ln>
            <a:noFill/>
          </a:ln>
        </p:spPr>
      </p:pic>
      <p:sp>
        <p:nvSpPr>
          <p:cNvPr id="67" name="Google Shape;67;p14"/>
          <p:cNvSpPr txBox="1"/>
          <p:nvPr/>
        </p:nvSpPr>
        <p:spPr>
          <a:xfrm>
            <a:off x="26505025" y="15633175"/>
            <a:ext cx="4451100" cy="2462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3700">
                <a:solidFill>
                  <a:schemeClr val="dk1"/>
                </a:solidFill>
                <a:latin typeface="Calibri"/>
                <a:ea typeface="Calibri"/>
                <a:cs typeface="Calibri"/>
                <a:sym typeface="Calibri"/>
              </a:rPr>
              <a:t>Thanks again to our mentor Dr. Anna Li and our teacher advisor Dr. Duggan!</a:t>
            </a:r>
            <a:endParaRPr sz="3700">
              <a:latin typeface="Calibri"/>
              <a:ea typeface="Calibri"/>
              <a:cs typeface="Calibri"/>
              <a:sym typeface="Calibri"/>
            </a:endParaRPr>
          </a:p>
        </p:txBody>
      </p:sp>
      <p:sp>
        <p:nvSpPr>
          <p:cNvPr id="68" name="Google Shape;68;p14"/>
          <p:cNvSpPr/>
          <p:nvPr/>
        </p:nvSpPr>
        <p:spPr>
          <a:xfrm>
            <a:off x="26931450" y="14254388"/>
            <a:ext cx="2521200" cy="12645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9" name="Google Shape;69;p14"/>
          <p:cNvSpPr txBox="1"/>
          <p:nvPr/>
        </p:nvSpPr>
        <p:spPr>
          <a:xfrm>
            <a:off x="12600100" y="11964775"/>
            <a:ext cx="3582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70" name="Google Shape;70;p14"/>
          <p:cNvPicPr preferRelativeResize="0"/>
          <p:nvPr/>
        </p:nvPicPr>
        <p:blipFill rotWithShape="1">
          <a:blip r:embed="rId6">
            <a:alphaModFix/>
          </a:blip>
          <a:srcRect b="0" l="0" r="7621" t="0"/>
          <a:stretch/>
        </p:blipFill>
        <p:spPr>
          <a:xfrm>
            <a:off x="1673468" y="18820297"/>
            <a:ext cx="4447836" cy="1565389"/>
          </a:xfrm>
          <a:prstGeom prst="rect">
            <a:avLst/>
          </a:prstGeom>
          <a:noFill/>
          <a:ln>
            <a:noFill/>
          </a:ln>
        </p:spPr>
      </p:pic>
      <p:pic>
        <p:nvPicPr>
          <p:cNvPr id="71" name="Google Shape;71;p14"/>
          <p:cNvPicPr preferRelativeResize="0"/>
          <p:nvPr/>
        </p:nvPicPr>
        <p:blipFill rotWithShape="1">
          <a:blip r:embed="rId7">
            <a:alphaModFix/>
          </a:blip>
          <a:srcRect b="0" l="0" r="0" t="0"/>
          <a:stretch/>
        </p:blipFill>
        <p:spPr>
          <a:xfrm>
            <a:off x="7761119" y="18820328"/>
            <a:ext cx="1772316" cy="1720278"/>
          </a:xfrm>
          <a:prstGeom prst="rect">
            <a:avLst/>
          </a:prstGeom>
          <a:noFill/>
          <a:ln>
            <a:noFill/>
          </a:ln>
        </p:spPr>
      </p:pic>
      <p:pic>
        <p:nvPicPr>
          <p:cNvPr id="72" name="Google Shape;72;p14"/>
          <p:cNvPicPr preferRelativeResize="0"/>
          <p:nvPr/>
        </p:nvPicPr>
        <p:blipFill rotWithShape="1">
          <a:blip r:embed="rId8">
            <a:alphaModFix/>
          </a:blip>
          <a:srcRect b="23600" l="9561" r="11287" t="23329"/>
          <a:stretch/>
        </p:blipFill>
        <p:spPr>
          <a:xfrm>
            <a:off x="11173296" y="18820379"/>
            <a:ext cx="4590863" cy="1565348"/>
          </a:xfrm>
          <a:prstGeom prst="rect">
            <a:avLst/>
          </a:prstGeom>
          <a:noFill/>
          <a:ln>
            <a:noFill/>
          </a:ln>
        </p:spPr>
      </p:pic>
      <p:pic>
        <p:nvPicPr>
          <p:cNvPr id="73" name="Google Shape;73;p14"/>
          <p:cNvPicPr preferRelativeResize="0"/>
          <p:nvPr/>
        </p:nvPicPr>
        <p:blipFill rotWithShape="1">
          <a:blip r:embed="rId9">
            <a:alphaModFix/>
          </a:blip>
          <a:srcRect b="12033" l="0" r="0" t="13551"/>
          <a:stretch/>
        </p:blipFill>
        <p:spPr>
          <a:xfrm>
            <a:off x="17121555" y="19075639"/>
            <a:ext cx="5073884" cy="1054827"/>
          </a:xfrm>
          <a:prstGeom prst="rect">
            <a:avLst/>
          </a:prstGeom>
          <a:noFill/>
          <a:ln>
            <a:noFill/>
          </a:ln>
        </p:spPr>
      </p:pic>
      <p:pic>
        <p:nvPicPr>
          <p:cNvPr id="74" name="Google Shape;74;p14"/>
          <p:cNvPicPr preferRelativeResize="0"/>
          <p:nvPr/>
        </p:nvPicPr>
        <p:blipFill rotWithShape="1">
          <a:blip r:embed="rId10">
            <a:alphaModFix/>
          </a:blip>
          <a:srcRect b="0" l="0" r="0" t="0"/>
          <a:stretch/>
        </p:blipFill>
        <p:spPr>
          <a:xfrm>
            <a:off x="23552839" y="18858378"/>
            <a:ext cx="6718249" cy="1489260"/>
          </a:xfrm>
          <a:prstGeom prst="rect">
            <a:avLst/>
          </a:prstGeom>
          <a:noFill/>
          <a:ln>
            <a:noFill/>
          </a:ln>
        </p:spPr>
      </p:pic>
      <p:pic>
        <p:nvPicPr>
          <p:cNvPr id="75" name="Google Shape;75;p14"/>
          <p:cNvPicPr preferRelativeResize="0"/>
          <p:nvPr/>
        </p:nvPicPr>
        <p:blipFill rotWithShape="1">
          <a:blip r:embed="rId11">
            <a:alphaModFix/>
          </a:blip>
          <a:srcRect b="0" l="0" r="0" t="0"/>
          <a:stretch/>
        </p:blipFill>
        <p:spPr>
          <a:xfrm>
            <a:off x="31940613" y="18858439"/>
            <a:ext cx="3849562" cy="1489301"/>
          </a:xfrm>
          <a:prstGeom prst="rect">
            <a:avLst/>
          </a:prstGeom>
          <a:noFill/>
          <a:ln>
            <a:noFill/>
          </a:ln>
        </p:spPr>
      </p:pic>
      <p:pic>
        <p:nvPicPr>
          <p:cNvPr id="76" name="Google Shape;76;p14"/>
          <p:cNvPicPr preferRelativeResize="0"/>
          <p:nvPr/>
        </p:nvPicPr>
        <p:blipFill>
          <a:blip r:embed="rId12">
            <a:alphaModFix/>
          </a:blip>
          <a:stretch>
            <a:fillRect/>
          </a:stretch>
        </p:blipFill>
        <p:spPr>
          <a:xfrm>
            <a:off x="15010351" y="15170825"/>
            <a:ext cx="3582301" cy="2863354"/>
          </a:xfrm>
          <a:prstGeom prst="rect">
            <a:avLst/>
          </a:prstGeom>
          <a:noFill/>
          <a:ln>
            <a:noFill/>
          </a:ln>
        </p:spPr>
      </p:pic>
      <p:pic>
        <p:nvPicPr>
          <p:cNvPr id="77" name="Google Shape;77;p14"/>
          <p:cNvPicPr preferRelativeResize="0"/>
          <p:nvPr/>
        </p:nvPicPr>
        <p:blipFill>
          <a:blip r:embed="rId13">
            <a:alphaModFix/>
          </a:blip>
          <a:stretch>
            <a:fillRect/>
          </a:stretch>
        </p:blipFill>
        <p:spPr>
          <a:xfrm>
            <a:off x="18731950" y="15170825"/>
            <a:ext cx="4808201" cy="2862654"/>
          </a:xfrm>
          <a:prstGeom prst="rect">
            <a:avLst/>
          </a:prstGeom>
          <a:noFill/>
          <a:ln>
            <a:noFill/>
          </a:ln>
        </p:spPr>
      </p:pic>
      <p:sp>
        <p:nvSpPr>
          <p:cNvPr id="78" name="Google Shape;78;p14"/>
          <p:cNvSpPr txBox="1"/>
          <p:nvPr/>
        </p:nvSpPr>
        <p:spPr>
          <a:xfrm>
            <a:off x="15845425" y="18095875"/>
            <a:ext cx="6718200" cy="44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lang="en" sz="1700" u="sng"/>
              <a:t>Control group (left) vs Biochar (right) Week 1</a:t>
            </a:r>
            <a:endParaRPr sz="1700"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