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7463413" cy="2106771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636">
          <p15:clr>
            <a:srgbClr val="747775"/>
          </p15:clr>
        </p15:guide>
        <p15:guide id="2" pos="1180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1110" y="276"/>
      </p:cViewPr>
      <p:guideLst>
        <p:guide orient="horz" pos="6636"/>
        <p:guide pos="11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77083" y="3049770"/>
            <a:ext cx="34909313" cy="840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12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129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129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129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129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129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129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129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1299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77050" y="11608541"/>
            <a:ext cx="34909313" cy="324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46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46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46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46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46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46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46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46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469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34712073" y="19100480"/>
            <a:ext cx="2248051" cy="1612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277050" y="4530674"/>
            <a:ext cx="34909313" cy="804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915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915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915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915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915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915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915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915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9152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277050" y="12911475"/>
            <a:ext cx="34909313" cy="5328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34712073" y="19100480"/>
            <a:ext cx="2248051" cy="1612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34712073" y="19100480"/>
            <a:ext cx="2248051" cy="1612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BODY_1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949874" y="1822816"/>
            <a:ext cx="31563600" cy="234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025451" y="5727416"/>
            <a:ext cx="13630800" cy="11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Darker Grotesque SemiBold"/>
              <a:buChar char="●"/>
              <a:defRPr/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2"/>
          </p:nvPr>
        </p:nvSpPr>
        <p:spPr>
          <a:xfrm>
            <a:off x="19807175" y="5727416"/>
            <a:ext cx="13630800" cy="11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arker Grotesque SemiBold"/>
              <a:buChar char="●"/>
              <a:defRPr/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9pPr>
          </a:lstStyle>
          <a:p>
            <a:endParaRPr/>
          </a:p>
        </p:txBody>
      </p:sp>
      <p:grpSp>
        <p:nvGrpSpPr>
          <p:cNvPr id="54" name="Google Shape;54;p13"/>
          <p:cNvGrpSpPr/>
          <p:nvPr/>
        </p:nvGrpSpPr>
        <p:grpSpPr>
          <a:xfrm>
            <a:off x="-3583730" y="14761415"/>
            <a:ext cx="44630267" cy="8081438"/>
            <a:chOff x="-874720" y="3603861"/>
            <a:chExt cx="10893402" cy="1973007"/>
          </a:xfrm>
        </p:grpSpPr>
        <p:grpSp>
          <p:nvGrpSpPr>
            <p:cNvPr id="55" name="Google Shape;55;p13"/>
            <p:cNvGrpSpPr/>
            <p:nvPr/>
          </p:nvGrpSpPr>
          <p:grpSpPr>
            <a:xfrm>
              <a:off x="-874720" y="4077363"/>
              <a:ext cx="10893402" cy="1317259"/>
              <a:chOff x="-874720" y="4077363"/>
              <a:chExt cx="10893402" cy="1317259"/>
            </a:xfrm>
          </p:grpSpPr>
          <p:grpSp>
            <p:nvGrpSpPr>
              <p:cNvPr id="56" name="Google Shape;56;p13"/>
              <p:cNvGrpSpPr/>
              <p:nvPr/>
            </p:nvGrpSpPr>
            <p:grpSpPr>
              <a:xfrm flipH="1">
                <a:off x="7295330" y="4077363"/>
                <a:ext cx="2723352" cy="1317259"/>
                <a:chOff x="917238" y="1394150"/>
                <a:chExt cx="2222600" cy="1075050"/>
              </a:xfrm>
            </p:grpSpPr>
            <p:sp>
              <p:nvSpPr>
                <p:cNvPr id="57" name="Google Shape;57;p13"/>
                <p:cNvSpPr/>
                <p:nvPr/>
              </p:nvSpPr>
              <p:spPr>
                <a:xfrm>
                  <a:off x="1508763" y="1394150"/>
                  <a:ext cx="1631075" cy="106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43" h="42618" extrusionOk="0">
                      <a:moveTo>
                        <a:pt x="65243" y="35662"/>
                      </a:moveTo>
                      <a:cubicBezTo>
                        <a:pt x="58693" y="39513"/>
                        <a:pt x="49167" y="41540"/>
                        <a:pt x="37454" y="41871"/>
                      </a:cubicBezTo>
                      <a:cubicBezTo>
                        <a:pt x="10177" y="42617"/>
                        <a:pt x="0" y="14146"/>
                        <a:pt x="3115" y="15874"/>
                      </a:cubicBezTo>
                      <a:cubicBezTo>
                        <a:pt x="13143" y="21442"/>
                        <a:pt x="33390" y="9858"/>
                        <a:pt x="43033" y="4492"/>
                      </a:cubicBezTo>
                      <a:cubicBezTo>
                        <a:pt x="50820" y="161"/>
                        <a:pt x="53445" y="1"/>
                        <a:pt x="65243" y="6060"/>
                      </a:cubicBezTo>
                      <a:lnTo>
                        <a:pt x="65243" y="35662"/>
                      </a:lnTo>
                      <a:close/>
                    </a:path>
                  </a:pathLst>
                </a:custGeom>
                <a:solidFill>
                  <a:srgbClr val="E9D378"/>
                </a:solidFill>
                <a:ln>
                  <a:noFill/>
                </a:ln>
              </p:spPr>
              <p:txBody>
                <a:bodyPr spcFirstLastPara="1" wrap="square" lIns="374550" tIns="374550" rIns="374550" bIns="37455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58;p13"/>
                <p:cNvSpPr/>
                <p:nvPr/>
              </p:nvSpPr>
              <p:spPr>
                <a:xfrm>
                  <a:off x="1620238" y="1451775"/>
                  <a:ext cx="1519600" cy="101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84" h="40697" extrusionOk="0">
                      <a:moveTo>
                        <a:pt x="60784" y="33923"/>
                      </a:moveTo>
                      <a:cubicBezTo>
                        <a:pt x="54373" y="37763"/>
                        <a:pt x="45039" y="39800"/>
                        <a:pt x="33560" y="40131"/>
                      </a:cubicBezTo>
                      <a:cubicBezTo>
                        <a:pt x="13153" y="40696"/>
                        <a:pt x="2518" y="24215"/>
                        <a:pt x="0" y="17175"/>
                      </a:cubicBezTo>
                      <a:cubicBezTo>
                        <a:pt x="11137" y="18764"/>
                        <a:pt x="28525" y="9227"/>
                        <a:pt x="37358" y="4502"/>
                      </a:cubicBezTo>
                      <a:cubicBezTo>
                        <a:pt x="45529" y="128"/>
                        <a:pt x="48228" y="0"/>
                        <a:pt x="60784" y="6230"/>
                      </a:cubicBezTo>
                      <a:lnTo>
                        <a:pt x="60784" y="33923"/>
                      </a:lnTo>
                      <a:close/>
                    </a:path>
                  </a:pathLst>
                </a:custGeom>
                <a:solidFill>
                  <a:srgbClr val="401E15">
                    <a:alpha val="13210"/>
                  </a:srgbClr>
                </a:solidFill>
                <a:ln>
                  <a:noFill/>
                </a:ln>
              </p:spPr>
              <p:txBody>
                <a:bodyPr spcFirstLastPara="1" wrap="square" lIns="374550" tIns="374550" rIns="374550" bIns="37455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59;p13"/>
                <p:cNvSpPr/>
                <p:nvPr/>
              </p:nvSpPr>
              <p:spPr>
                <a:xfrm>
                  <a:off x="917238" y="1421625"/>
                  <a:ext cx="1770050" cy="100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02" h="40047" extrusionOk="0">
                      <a:moveTo>
                        <a:pt x="1" y="8780"/>
                      </a:moveTo>
                      <a:lnTo>
                        <a:pt x="1" y="29400"/>
                      </a:lnTo>
                      <a:cubicBezTo>
                        <a:pt x="5943" y="35705"/>
                        <a:pt x="17698" y="38947"/>
                        <a:pt x="33347" y="39353"/>
                      </a:cubicBezTo>
                      <a:cubicBezTo>
                        <a:pt x="60614" y="40046"/>
                        <a:pt x="70801" y="13570"/>
                        <a:pt x="67686" y="15180"/>
                      </a:cubicBezTo>
                      <a:cubicBezTo>
                        <a:pt x="57659" y="20354"/>
                        <a:pt x="37401" y="9580"/>
                        <a:pt x="27768" y="4598"/>
                      </a:cubicBezTo>
                      <a:cubicBezTo>
                        <a:pt x="18882" y="1"/>
                        <a:pt x="16728" y="449"/>
                        <a:pt x="1" y="8780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374550" tIns="374550" rIns="374550" bIns="37455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60;p13"/>
                <p:cNvSpPr/>
                <p:nvPr/>
              </p:nvSpPr>
              <p:spPr>
                <a:xfrm>
                  <a:off x="917238" y="1471225"/>
                  <a:ext cx="1690300" cy="9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12" h="38255" extrusionOk="0">
                      <a:moveTo>
                        <a:pt x="1" y="8780"/>
                      </a:moveTo>
                      <a:lnTo>
                        <a:pt x="1" y="27779"/>
                      </a:lnTo>
                      <a:cubicBezTo>
                        <a:pt x="5943" y="34073"/>
                        <a:pt x="17698" y="37326"/>
                        <a:pt x="33347" y="37721"/>
                      </a:cubicBezTo>
                      <a:cubicBezTo>
                        <a:pt x="54181" y="38254"/>
                        <a:pt x="65041" y="22925"/>
                        <a:pt x="67611" y="16386"/>
                      </a:cubicBezTo>
                      <a:cubicBezTo>
                        <a:pt x="56240" y="17858"/>
                        <a:pt x="38489" y="8983"/>
                        <a:pt x="29475" y="4588"/>
                      </a:cubicBezTo>
                      <a:cubicBezTo>
                        <a:pt x="20045" y="1"/>
                        <a:pt x="17762" y="449"/>
                        <a:pt x="1" y="8780"/>
                      </a:cubicBezTo>
                    </a:path>
                  </a:pathLst>
                </a:custGeom>
                <a:solidFill>
                  <a:srgbClr val="401E15">
                    <a:alpha val="13210"/>
                  </a:srgbClr>
                </a:solidFill>
                <a:ln>
                  <a:noFill/>
                </a:ln>
              </p:spPr>
              <p:txBody>
                <a:bodyPr spcFirstLastPara="1" wrap="square" lIns="374550" tIns="374550" rIns="374550" bIns="37455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" name="Google Shape;61;p13"/>
              <p:cNvGrpSpPr/>
              <p:nvPr/>
            </p:nvGrpSpPr>
            <p:grpSpPr>
              <a:xfrm>
                <a:off x="4571980" y="4077363"/>
                <a:ext cx="2723352" cy="1317259"/>
                <a:chOff x="917238" y="1394150"/>
                <a:chExt cx="2222600" cy="1075050"/>
              </a:xfrm>
            </p:grpSpPr>
            <p:sp>
              <p:nvSpPr>
                <p:cNvPr id="62" name="Google Shape;62;p13"/>
                <p:cNvSpPr/>
                <p:nvPr/>
              </p:nvSpPr>
              <p:spPr>
                <a:xfrm>
                  <a:off x="1508763" y="1394150"/>
                  <a:ext cx="1631075" cy="106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43" h="42618" extrusionOk="0">
                      <a:moveTo>
                        <a:pt x="65243" y="35662"/>
                      </a:moveTo>
                      <a:cubicBezTo>
                        <a:pt x="58693" y="39513"/>
                        <a:pt x="49167" y="41540"/>
                        <a:pt x="37454" y="41871"/>
                      </a:cubicBezTo>
                      <a:cubicBezTo>
                        <a:pt x="10177" y="42617"/>
                        <a:pt x="0" y="14146"/>
                        <a:pt x="3115" y="15874"/>
                      </a:cubicBezTo>
                      <a:cubicBezTo>
                        <a:pt x="13143" y="21442"/>
                        <a:pt x="33390" y="9858"/>
                        <a:pt x="43033" y="4492"/>
                      </a:cubicBezTo>
                      <a:cubicBezTo>
                        <a:pt x="50820" y="161"/>
                        <a:pt x="53445" y="1"/>
                        <a:pt x="65243" y="6060"/>
                      </a:cubicBezTo>
                      <a:lnTo>
                        <a:pt x="65243" y="35662"/>
                      </a:lnTo>
                      <a:close/>
                    </a:path>
                  </a:pathLst>
                </a:custGeom>
                <a:solidFill>
                  <a:srgbClr val="E9D378"/>
                </a:solidFill>
                <a:ln>
                  <a:noFill/>
                </a:ln>
              </p:spPr>
              <p:txBody>
                <a:bodyPr spcFirstLastPara="1" wrap="square" lIns="374550" tIns="374550" rIns="374550" bIns="37455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63;p13"/>
                <p:cNvSpPr/>
                <p:nvPr/>
              </p:nvSpPr>
              <p:spPr>
                <a:xfrm>
                  <a:off x="1620238" y="1451775"/>
                  <a:ext cx="1519600" cy="101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84" h="40697" extrusionOk="0">
                      <a:moveTo>
                        <a:pt x="60784" y="33923"/>
                      </a:moveTo>
                      <a:cubicBezTo>
                        <a:pt x="54373" y="37763"/>
                        <a:pt x="45039" y="39800"/>
                        <a:pt x="33560" y="40131"/>
                      </a:cubicBezTo>
                      <a:cubicBezTo>
                        <a:pt x="13153" y="40696"/>
                        <a:pt x="2518" y="24215"/>
                        <a:pt x="0" y="17175"/>
                      </a:cubicBezTo>
                      <a:cubicBezTo>
                        <a:pt x="11137" y="18764"/>
                        <a:pt x="28525" y="9227"/>
                        <a:pt x="37358" y="4502"/>
                      </a:cubicBezTo>
                      <a:cubicBezTo>
                        <a:pt x="45529" y="128"/>
                        <a:pt x="48228" y="0"/>
                        <a:pt x="60784" y="6230"/>
                      </a:cubicBezTo>
                      <a:lnTo>
                        <a:pt x="60784" y="33923"/>
                      </a:lnTo>
                      <a:close/>
                    </a:path>
                  </a:pathLst>
                </a:custGeom>
                <a:solidFill>
                  <a:srgbClr val="401E15">
                    <a:alpha val="13210"/>
                  </a:srgbClr>
                </a:solidFill>
                <a:ln>
                  <a:noFill/>
                </a:ln>
              </p:spPr>
              <p:txBody>
                <a:bodyPr spcFirstLastPara="1" wrap="square" lIns="374550" tIns="374550" rIns="374550" bIns="37455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64;p13"/>
                <p:cNvSpPr/>
                <p:nvPr/>
              </p:nvSpPr>
              <p:spPr>
                <a:xfrm>
                  <a:off x="917238" y="1421625"/>
                  <a:ext cx="1770050" cy="100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02" h="40047" extrusionOk="0">
                      <a:moveTo>
                        <a:pt x="1" y="8780"/>
                      </a:moveTo>
                      <a:lnTo>
                        <a:pt x="1" y="29400"/>
                      </a:lnTo>
                      <a:cubicBezTo>
                        <a:pt x="5943" y="35705"/>
                        <a:pt x="17698" y="38947"/>
                        <a:pt x="33347" y="39353"/>
                      </a:cubicBezTo>
                      <a:cubicBezTo>
                        <a:pt x="60614" y="40046"/>
                        <a:pt x="70801" y="13570"/>
                        <a:pt x="67686" y="15180"/>
                      </a:cubicBezTo>
                      <a:cubicBezTo>
                        <a:pt x="57659" y="20354"/>
                        <a:pt x="37401" y="9580"/>
                        <a:pt x="27768" y="4598"/>
                      </a:cubicBezTo>
                      <a:cubicBezTo>
                        <a:pt x="18882" y="1"/>
                        <a:pt x="16728" y="449"/>
                        <a:pt x="1" y="8780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374550" tIns="374550" rIns="374550" bIns="37455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65;p13"/>
                <p:cNvSpPr/>
                <p:nvPr/>
              </p:nvSpPr>
              <p:spPr>
                <a:xfrm>
                  <a:off x="917238" y="1471225"/>
                  <a:ext cx="1690300" cy="9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12" h="38255" extrusionOk="0">
                      <a:moveTo>
                        <a:pt x="1" y="8780"/>
                      </a:moveTo>
                      <a:lnTo>
                        <a:pt x="1" y="27779"/>
                      </a:lnTo>
                      <a:cubicBezTo>
                        <a:pt x="5943" y="34073"/>
                        <a:pt x="17698" y="37326"/>
                        <a:pt x="33347" y="37721"/>
                      </a:cubicBezTo>
                      <a:cubicBezTo>
                        <a:pt x="54181" y="38254"/>
                        <a:pt x="65041" y="22925"/>
                        <a:pt x="67611" y="16386"/>
                      </a:cubicBezTo>
                      <a:cubicBezTo>
                        <a:pt x="56240" y="17858"/>
                        <a:pt x="38489" y="8983"/>
                        <a:pt x="29475" y="4588"/>
                      </a:cubicBezTo>
                      <a:cubicBezTo>
                        <a:pt x="20045" y="1"/>
                        <a:pt x="17762" y="449"/>
                        <a:pt x="1" y="8780"/>
                      </a:cubicBezTo>
                    </a:path>
                  </a:pathLst>
                </a:custGeom>
                <a:solidFill>
                  <a:srgbClr val="401E15">
                    <a:alpha val="13210"/>
                  </a:srgbClr>
                </a:solidFill>
                <a:ln>
                  <a:noFill/>
                </a:ln>
              </p:spPr>
              <p:txBody>
                <a:bodyPr spcFirstLastPara="1" wrap="square" lIns="374550" tIns="374550" rIns="374550" bIns="37455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" name="Google Shape;66;p13"/>
              <p:cNvGrpSpPr/>
              <p:nvPr/>
            </p:nvGrpSpPr>
            <p:grpSpPr>
              <a:xfrm>
                <a:off x="-874720" y="4077363"/>
                <a:ext cx="2723352" cy="1317259"/>
                <a:chOff x="917238" y="1394150"/>
                <a:chExt cx="2222600" cy="1075050"/>
              </a:xfrm>
            </p:grpSpPr>
            <p:sp>
              <p:nvSpPr>
                <p:cNvPr id="67" name="Google Shape;67;p13"/>
                <p:cNvSpPr/>
                <p:nvPr/>
              </p:nvSpPr>
              <p:spPr>
                <a:xfrm>
                  <a:off x="1508763" y="1394150"/>
                  <a:ext cx="1631075" cy="106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43" h="42618" extrusionOk="0">
                      <a:moveTo>
                        <a:pt x="65243" y="35662"/>
                      </a:moveTo>
                      <a:cubicBezTo>
                        <a:pt x="58693" y="39513"/>
                        <a:pt x="49167" y="41540"/>
                        <a:pt x="37454" y="41871"/>
                      </a:cubicBezTo>
                      <a:cubicBezTo>
                        <a:pt x="10177" y="42617"/>
                        <a:pt x="0" y="14146"/>
                        <a:pt x="3115" y="15874"/>
                      </a:cubicBezTo>
                      <a:cubicBezTo>
                        <a:pt x="13143" y="21442"/>
                        <a:pt x="33390" y="9858"/>
                        <a:pt x="43033" y="4492"/>
                      </a:cubicBezTo>
                      <a:cubicBezTo>
                        <a:pt x="50820" y="161"/>
                        <a:pt x="53445" y="1"/>
                        <a:pt x="65243" y="6060"/>
                      </a:cubicBezTo>
                      <a:lnTo>
                        <a:pt x="65243" y="35662"/>
                      </a:lnTo>
                      <a:close/>
                    </a:path>
                  </a:pathLst>
                </a:custGeom>
                <a:solidFill>
                  <a:srgbClr val="E9D378"/>
                </a:solidFill>
                <a:ln>
                  <a:noFill/>
                </a:ln>
              </p:spPr>
              <p:txBody>
                <a:bodyPr spcFirstLastPara="1" wrap="square" lIns="374550" tIns="374550" rIns="374550" bIns="37455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13"/>
                <p:cNvSpPr/>
                <p:nvPr/>
              </p:nvSpPr>
              <p:spPr>
                <a:xfrm>
                  <a:off x="1620238" y="1451775"/>
                  <a:ext cx="1519600" cy="101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84" h="40697" extrusionOk="0">
                      <a:moveTo>
                        <a:pt x="60784" y="33923"/>
                      </a:moveTo>
                      <a:cubicBezTo>
                        <a:pt x="54373" y="37763"/>
                        <a:pt x="45039" y="39800"/>
                        <a:pt x="33560" y="40131"/>
                      </a:cubicBezTo>
                      <a:cubicBezTo>
                        <a:pt x="13153" y="40696"/>
                        <a:pt x="2518" y="24215"/>
                        <a:pt x="0" y="17175"/>
                      </a:cubicBezTo>
                      <a:cubicBezTo>
                        <a:pt x="11137" y="18764"/>
                        <a:pt x="28525" y="9227"/>
                        <a:pt x="37358" y="4502"/>
                      </a:cubicBezTo>
                      <a:cubicBezTo>
                        <a:pt x="45529" y="128"/>
                        <a:pt x="48228" y="0"/>
                        <a:pt x="60784" y="6230"/>
                      </a:cubicBezTo>
                      <a:lnTo>
                        <a:pt x="60784" y="33923"/>
                      </a:lnTo>
                      <a:close/>
                    </a:path>
                  </a:pathLst>
                </a:custGeom>
                <a:solidFill>
                  <a:srgbClr val="401E15">
                    <a:alpha val="13210"/>
                  </a:srgbClr>
                </a:solidFill>
                <a:ln>
                  <a:noFill/>
                </a:ln>
              </p:spPr>
              <p:txBody>
                <a:bodyPr spcFirstLastPara="1" wrap="square" lIns="374550" tIns="374550" rIns="374550" bIns="37455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13"/>
                <p:cNvSpPr/>
                <p:nvPr/>
              </p:nvSpPr>
              <p:spPr>
                <a:xfrm>
                  <a:off x="917238" y="1421625"/>
                  <a:ext cx="1770050" cy="100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02" h="40047" extrusionOk="0">
                      <a:moveTo>
                        <a:pt x="1" y="8780"/>
                      </a:moveTo>
                      <a:lnTo>
                        <a:pt x="1" y="29400"/>
                      </a:lnTo>
                      <a:cubicBezTo>
                        <a:pt x="5943" y="35705"/>
                        <a:pt x="17698" y="38947"/>
                        <a:pt x="33347" y="39353"/>
                      </a:cubicBezTo>
                      <a:cubicBezTo>
                        <a:pt x="60614" y="40046"/>
                        <a:pt x="70801" y="13570"/>
                        <a:pt x="67686" y="15180"/>
                      </a:cubicBezTo>
                      <a:cubicBezTo>
                        <a:pt x="57659" y="20354"/>
                        <a:pt x="37401" y="9580"/>
                        <a:pt x="27768" y="4598"/>
                      </a:cubicBezTo>
                      <a:cubicBezTo>
                        <a:pt x="18882" y="1"/>
                        <a:pt x="16728" y="449"/>
                        <a:pt x="1" y="8780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374550" tIns="374550" rIns="374550" bIns="37455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13"/>
                <p:cNvSpPr/>
                <p:nvPr/>
              </p:nvSpPr>
              <p:spPr>
                <a:xfrm>
                  <a:off x="917238" y="1471225"/>
                  <a:ext cx="1690300" cy="9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12" h="38255" extrusionOk="0">
                      <a:moveTo>
                        <a:pt x="1" y="8780"/>
                      </a:moveTo>
                      <a:lnTo>
                        <a:pt x="1" y="27779"/>
                      </a:lnTo>
                      <a:cubicBezTo>
                        <a:pt x="5943" y="34073"/>
                        <a:pt x="17698" y="37326"/>
                        <a:pt x="33347" y="37721"/>
                      </a:cubicBezTo>
                      <a:cubicBezTo>
                        <a:pt x="54181" y="38254"/>
                        <a:pt x="65041" y="22925"/>
                        <a:pt x="67611" y="16386"/>
                      </a:cubicBezTo>
                      <a:cubicBezTo>
                        <a:pt x="56240" y="17858"/>
                        <a:pt x="38489" y="8983"/>
                        <a:pt x="29475" y="4588"/>
                      </a:cubicBezTo>
                      <a:cubicBezTo>
                        <a:pt x="20045" y="1"/>
                        <a:pt x="17762" y="449"/>
                        <a:pt x="1" y="8780"/>
                      </a:cubicBezTo>
                    </a:path>
                  </a:pathLst>
                </a:custGeom>
                <a:solidFill>
                  <a:srgbClr val="401E15">
                    <a:alpha val="13210"/>
                  </a:srgbClr>
                </a:solidFill>
                <a:ln>
                  <a:noFill/>
                </a:ln>
              </p:spPr>
              <p:txBody>
                <a:bodyPr spcFirstLastPara="1" wrap="square" lIns="374550" tIns="374550" rIns="374550" bIns="37455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1" name="Google Shape;71;p13"/>
              <p:cNvGrpSpPr/>
              <p:nvPr/>
            </p:nvGrpSpPr>
            <p:grpSpPr>
              <a:xfrm flipH="1">
                <a:off x="1848630" y="4077363"/>
                <a:ext cx="2723352" cy="1317259"/>
                <a:chOff x="917238" y="1394150"/>
                <a:chExt cx="2222600" cy="1075050"/>
              </a:xfrm>
            </p:grpSpPr>
            <p:sp>
              <p:nvSpPr>
                <p:cNvPr id="72" name="Google Shape;72;p13"/>
                <p:cNvSpPr/>
                <p:nvPr/>
              </p:nvSpPr>
              <p:spPr>
                <a:xfrm>
                  <a:off x="1508763" y="1394150"/>
                  <a:ext cx="1631075" cy="106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43" h="42618" extrusionOk="0">
                      <a:moveTo>
                        <a:pt x="65243" y="35662"/>
                      </a:moveTo>
                      <a:cubicBezTo>
                        <a:pt x="58693" y="39513"/>
                        <a:pt x="49167" y="41540"/>
                        <a:pt x="37454" y="41871"/>
                      </a:cubicBezTo>
                      <a:cubicBezTo>
                        <a:pt x="10177" y="42617"/>
                        <a:pt x="0" y="14146"/>
                        <a:pt x="3115" y="15874"/>
                      </a:cubicBezTo>
                      <a:cubicBezTo>
                        <a:pt x="13143" y="21442"/>
                        <a:pt x="33390" y="9858"/>
                        <a:pt x="43033" y="4492"/>
                      </a:cubicBezTo>
                      <a:cubicBezTo>
                        <a:pt x="50820" y="161"/>
                        <a:pt x="53445" y="1"/>
                        <a:pt x="65243" y="6060"/>
                      </a:cubicBezTo>
                      <a:lnTo>
                        <a:pt x="65243" y="35662"/>
                      </a:lnTo>
                      <a:close/>
                    </a:path>
                  </a:pathLst>
                </a:custGeom>
                <a:solidFill>
                  <a:srgbClr val="E9D378"/>
                </a:solidFill>
                <a:ln>
                  <a:noFill/>
                </a:ln>
              </p:spPr>
              <p:txBody>
                <a:bodyPr spcFirstLastPara="1" wrap="square" lIns="374550" tIns="374550" rIns="374550" bIns="37455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73;p13"/>
                <p:cNvSpPr/>
                <p:nvPr/>
              </p:nvSpPr>
              <p:spPr>
                <a:xfrm>
                  <a:off x="1620238" y="1451775"/>
                  <a:ext cx="1519600" cy="101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84" h="40697" extrusionOk="0">
                      <a:moveTo>
                        <a:pt x="60784" y="33923"/>
                      </a:moveTo>
                      <a:cubicBezTo>
                        <a:pt x="54373" y="37763"/>
                        <a:pt x="45039" y="39800"/>
                        <a:pt x="33560" y="40131"/>
                      </a:cubicBezTo>
                      <a:cubicBezTo>
                        <a:pt x="13153" y="40696"/>
                        <a:pt x="2518" y="24215"/>
                        <a:pt x="0" y="17175"/>
                      </a:cubicBezTo>
                      <a:cubicBezTo>
                        <a:pt x="11137" y="18764"/>
                        <a:pt x="28525" y="9227"/>
                        <a:pt x="37358" y="4502"/>
                      </a:cubicBezTo>
                      <a:cubicBezTo>
                        <a:pt x="45529" y="128"/>
                        <a:pt x="48228" y="0"/>
                        <a:pt x="60784" y="6230"/>
                      </a:cubicBezTo>
                      <a:lnTo>
                        <a:pt x="60784" y="33923"/>
                      </a:lnTo>
                      <a:close/>
                    </a:path>
                  </a:pathLst>
                </a:custGeom>
                <a:solidFill>
                  <a:srgbClr val="401E15">
                    <a:alpha val="13210"/>
                  </a:srgbClr>
                </a:solidFill>
                <a:ln>
                  <a:noFill/>
                </a:ln>
              </p:spPr>
              <p:txBody>
                <a:bodyPr spcFirstLastPara="1" wrap="square" lIns="374550" tIns="374550" rIns="374550" bIns="37455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74;p13"/>
                <p:cNvSpPr/>
                <p:nvPr/>
              </p:nvSpPr>
              <p:spPr>
                <a:xfrm>
                  <a:off x="917238" y="1421625"/>
                  <a:ext cx="1770050" cy="100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02" h="40047" extrusionOk="0">
                      <a:moveTo>
                        <a:pt x="1" y="8780"/>
                      </a:moveTo>
                      <a:lnTo>
                        <a:pt x="1" y="29400"/>
                      </a:lnTo>
                      <a:cubicBezTo>
                        <a:pt x="5943" y="35705"/>
                        <a:pt x="17698" y="38947"/>
                        <a:pt x="33347" y="39353"/>
                      </a:cubicBezTo>
                      <a:cubicBezTo>
                        <a:pt x="60614" y="40046"/>
                        <a:pt x="70801" y="13570"/>
                        <a:pt x="67686" y="15180"/>
                      </a:cubicBezTo>
                      <a:cubicBezTo>
                        <a:pt x="57659" y="20354"/>
                        <a:pt x="37401" y="9580"/>
                        <a:pt x="27768" y="4598"/>
                      </a:cubicBezTo>
                      <a:cubicBezTo>
                        <a:pt x="18882" y="1"/>
                        <a:pt x="16728" y="449"/>
                        <a:pt x="1" y="8780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374550" tIns="374550" rIns="374550" bIns="37455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5;p13"/>
                <p:cNvSpPr/>
                <p:nvPr/>
              </p:nvSpPr>
              <p:spPr>
                <a:xfrm>
                  <a:off x="917238" y="1471225"/>
                  <a:ext cx="1690300" cy="9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12" h="38255" extrusionOk="0">
                      <a:moveTo>
                        <a:pt x="1" y="8780"/>
                      </a:moveTo>
                      <a:lnTo>
                        <a:pt x="1" y="27779"/>
                      </a:lnTo>
                      <a:cubicBezTo>
                        <a:pt x="5943" y="34073"/>
                        <a:pt x="17698" y="37326"/>
                        <a:pt x="33347" y="37721"/>
                      </a:cubicBezTo>
                      <a:cubicBezTo>
                        <a:pt x="54181" y="38254"/>
                        <a:pt x="65041" y="22925"/>
                        <a:pt x="67611" y="16386"/>
                      </a:cubicBezTo>
                      <a:cubicBezTo>
                        <a:pt x="56240" y="17858"/>
                        <a:pt x="38489" y="8983"/>
                        <a:pt x="29475" y="4588"/>
                      </a:cubicBezTo>
                      <a:cubicBezTo>
                        <a:pt x="20045" y="1"/>
                        <a:pt x="17762" y="449"/>
                        <a:pt x="1" y="8780"/>
                      </a:cubicBezTo>
                    </a:path>
                  </a:pathLst>
                </a:custGeom>
                <a:solidFill>
                  <a:srgbClr val="401E15">
                    <a:alpha val="13210"/>
                  </a:srgbClr>
                </a:solidFill>
                <a:ln>
                  <a:noFill/>
                </a:ln>
              </p:spPr>
              <p:txBody>
                <a:bodyPr spcFirstLastPara="1" wrap="square" lIns="374550" tIns="374550" rIns="374550" bIns="37455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6" name="Google Shape;76;p13"/>
            <p:cNvGrpSpPr/>
            <p:nvPr/>
          </p:nvGrpSpPr>
          <p:grpSpPr>
            <a:xfrm>
              <a:off x="812741" y="3603861"/>
              <a:ext cx="7985515" cy="1973007"/>
              <a:chOff x="812741" y="3603861"/>
              <a:chExt cx="7985515" cy="1973007"/>
            </a:xfrm>
          </p:grpSpPr>
          <p:grpSp>
            <p:nvGrpSpPr>
              <p:cNvPr id="77" name="Google Shape;77;p13"/>
              <p:cNvGrpSpPr/>
              <p:nvPr/>
            </p:nvGrpSpPr>
            <p:grpSpPr>
              <a:xfrm rot="-857238" flipH="1">
                <a:off x="4429727" y="4122423"/>
                <a:ext cx="4319853" cy="935883"/>
                <a:chOff x="4963752" y="4000536"/>
                <a:chExt cx="2501340" cy="541907"/>
              </a:xfrm>
            </p:grpSpPr>
            <p:sp>
              <p:nvSpPr>
                <p:cNvPr id="78" name="Google Shape;78;p13"/>
                <p:cNvSpPr/>
                <p:nvPr/>
              </p:nvSpPr>
              <p:spPr>
                <a:xfrm>
                  <a:off x="5654130" y="4242777"/>
                  <a:ext cx="302221" cy="8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3" h="1805" extrusionOk="0">
                      <a:moveTo>
                        <a:pt x="3531" y="1"/>
                      </a:moveTo>
                      <a:cubicBezTo>
                        <a:pt x="3435" y="1"/>
                        <a:pt x="3356" y="63"/>
                        <a:pt x="3341" y="228"/>
                      </a:cubicBezTo>
                      <a:cubicBezTo>
                        <a:pt x="3310" y="178"/>
                        <a:pt x="3270" y="97"/>
                        <a:pt x="3210" y="77"/>
                      </a:cubicBezTo>
                      <a:cubicBezTo>
                        <a:pt x="3189" y="66"/>
                        <a:pt x="3168" y="60"/>
                        <a:pt x="3146" y="60"/>
                      </a:cubicBezTo>
                      <a:cubicBezTo>
                        <a:pt x="2960" y="60"/>
                        <a:pt x="2757" y="455"/>
                        <a:pt x="2739" y="689"/>
                      </a:cubicBezTo>
                      <a:cubicBezTo>
                        <a:pt x="2679" y="639"/>
                        <a:pt x="2608" y="649"/>
                        <a:pt x="2548" y="629"/>
                      </a:cubicBezTo>
                      <a:cubicBezTo>
                        <a:pt x="2548" y="689"/>
                        <a:pt x="2518" y="739"/>
                        <a:pt x="2528" y="799"/>
                      </a:cubicBezTo>
                      <a:cubicBezTo>
                        <a:pt x="2433" y="745"/>
                        <a:pt x="2320" y="618"/>
                        <a:pt x="2226" y="618"/>
                      </a:cubicBezTo>
                      <a:cubicBezTo>
                        <a:pt x="2181" y="618"/>
                        <a:pt x="2139" y="648"/>
                        <a:pt x="2107" y="729"/>
                      </a:cubicBezTo>
                      <a:cubicBezTo>
                        <a:pt x="2028" y="662"/>
                        <a:pt x="1946" y="607"/>
                        <a:pt x="1872" y="607"/>
                      </a:cubicBezTo>
                      <a:cubicBezTo>
                        <a:pt x="1814" y="607"/>
                        <a:pt x="1760" y="641"/>
                        <a:pt x="1716" y="729"/>
                      </a:cubicBezTo>
                      <a:cubicBezTo>
                        <a:pt x="1655" y="654"/>
                        <a:pt x="1520" y="470"/>
                        <a:pt x="1428" y="470"/>
                      </a:cubicBezTo>
                      <a:cubicBezTo>
                        <a:pt x="1398" y="470"/>
                        <a:pt x="1372" y="489"/>
                        <a:pt x="1354" y="539"/>
                      </a:cubicBezTo>
                      <a:cubicBezTo>
                        <a:pt x="1320" y="445"/>
                        <a:pt x="1273" y="407"/>
                        <a:pt x="1220" y="407"/>
                      </a:cubicBezTo>
                      <a:cubicBezTo>
                        <a:pt x="1166" y="407"/>
                        <a:pt x="1105" y="447"/>
                        <a:pt x="1044" y="509"/>
                      </a:cubicBezTo>
                      <a:cubicBezTo>
                        <a:pt x="953" y="408"/>
                        <a:pt x="893" y="278"/>
                        <a:pt x="763" y="258"/>
                      </a:cubicBezTo>
                      <a:cubicBezTo>
                        <a:pt x="760" y="257"/>
                        <a:pt x="757" y="257"/>
                        <a:pt x="754" y="257"/>
                      </a:cubicBezTo>
                      <a:cubicBezTo>
                        <a:pt x="678" y="257"/>
                        <a:pt x="620" y="381"/>
                        <a:pt x="562" y="448"/>
                      </a:cubicBezTo>
                      <a:cubicBezTo>
                        <a:pt x="527" y="421"/>
                        <a:pt x="494" y="409"/>
                        <a:pt x="463" y="409"/>
                      </a:cubicBezTo>
                      <a:cubicBezTo>
                        <a:pt x="335" y="409"/>
                        <a:pt x="245" y="612"/>
                        <a:pt x="221" y="749"/>
                      </a:cubicBezTo>
                      <a:cubicBezTo>
                        <a:pt x="0" y="890"/>
                        <a:pt x="161" y="1221"/>
                        <a:pt x="341" y="1361"/>
                      </a:cubicBezTo>
                      <a:cubicBezTo>
                        <a:pt x="552" y="1522"/>
                        <a:pt x="893" y="1522"/>
                        <a:pt x="1134" y="1532"/>
                      </a:cubicBezTo>
                      <a:cubicBezTo>
                        <a:pt x="1675" y="1572"/>
                        <a:pt x="2207" y="1702"/>
                        <a:pt x="2749" y="1772"/>
                      </a:cubicBezTo>
                      <a:cubicBezTo>
                        <a:pt x="2920" y="1795"/>
                        <a:pt x="3090" y="1805"/>
                        <a:pt x="3261" y="1805"/>
                      </a:cubicBezTo>
                      <a:cubicBezTo>
                        <a:pt x="3983" y="1805"/>
                        <a:pt x="4707" y="1636"/>
                        <a:pt x="5437" y="1612"/>
                      </a:cubicBezTo>
                      <a:cubicBezTo>
                        <a:pt x="5668" y="1602"/>
                        <a:pt x="6671" y="1652"/>
                        <a:pt x="6711" y="1211"/>
                      </a:cubicBezTo>
                      <a:cubicBezTo>
                        <a:pt x="6742" y="951"/>
                        <a:pt x="6421" y="684"/>
                        <a:pt x="6180" y="684"/>
                      </a:cubicBezTo>
                      <a:cubicBezTo>
                        <a:pt x="6114" y="684"/>
                        <a:pt x="6054" y="704"/>
                        <a:pt x="6009" y="749"/>
                      </a:cubicBezTo>
                      <a:cubicBezTo>
                        <a:pt x="5967" y="642"/>
                        <a:pt x="5872" y="602"/>
                        <a:pt x="5763" y="602"/>
                      </a:cubicBezTo>
                      <a:cubicBezTo>
                        <a:pt x="5586" y="602"/>
                        <a:pt x="5373" y="706"/>
                        <a:pt x="5286" y="799"/>
                      </a:cubicBezTo>
                      <a:cubicBezTo>
                        <a:pt x="5216" y="736"/>
                        <a:pt x="5127" y="693"/>
                        <a:pt x="5042" y="693"/>
                      </a:cubicBezTo>
                      <a:cubicBezTo>
                        <a:pt x="5005" y="693"/>
                        <a:pt x="4969" y="701"/>
                        <a:pt x="4935" y="719"/>
                      </a:cubicBezTo>
                      <a:cubicBezTo>
                        <a:pt x="4888" y="636"/>
                        <a:pt x="4792" y="557"/>
                        <a:pt x="4715" y="557"/>
                      </a:cubicBezTo>
                      <a:cubicBezTo>
                        <a:pt x="4661" y="557"/>
                        <a:pt x="4617" y="596"/>
                        <a:pt x="4604" y="699"/>
                      </a:cubicBezTo>
                      <a:cubicBezTo>
                        <a:pt x="4566" y="544"/>
                        <a:pt x="4454" y="485"/>
                        <a:pt x="4327" y="485"/>
                      </a:cubicBezTo>
                      <a:cubicBezTo>
                        <a:pt x="4290" y="485"/>
                        <a:pt x="4252" y="489"/>
                        <a:pt x="4213" y="498"/>
                      </a:cubicBezTo>
                      <a:cubicBezTo>
                        <a:pt x="4223" y="353"/>
                        <a:pt x="4046" y="227"/>
                        <a:pt x="3926" y="227"/>
                      </a:cubicBezTo>
                      <a:cubicBezTo>
                        <a:pt x="3921" y="227"/>
                        <a:pt x="3917" y="227"/>
                        <a:pt x="3912" y="228"/>
                      </a:cubicBezTo>
                      <a:lnTo>
                        <a:pt x="3932" y="298"/>
                      </a:lnTo>
                      <a:cubicBezTo>
                        <a:pt x="3871" y="151"/>
                        <a:pt x="3680" y="1"/>
                        <a:pt x="353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374550" tIns="374550" rIns="374550" bIns="37455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9" name="Google Shape;79;p13"/>
                <p:cNvGrpSpPr/>
                <p:nvPr/>
              </p:nvGrpSpPr>
              <p:grpSpPr>
                <a:xfrm rot="-278360">
                  <a:off x="6533282" y="4037668"/>
                  <a:ext cx="925757" cy="187175"/>
                  <a:chOff x="1255200" y="4115196"/>
                  <a:chExt cx="828298" cy="167470"/>
                </a:xfrm>
              </p:grpSpPr>
              <p:sp>
                <p:nvSpPr>
                  <p:cNvPr id="80" name="Google Shape;80;p13"/>
                  <p:cNvSpPr/>
                  <p:nvPr/>
                </p:nvSpPr>
                <p:spPr>
                  <a:xfrm>
                    <a:off x="1806305" y="4141304"/>
                    <a:ext cx="203600" cy="1105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77" h="2756" extrusionOk="0">
                        <a:moveTo>
                          <a:pt x="4069" y="1"/>
                        </a:moveTo>
                        <a:cubicBezTo>
                          <a:pt x="3971" y="1"/>
                          <a:pt x="3853" y="67"/>
                          <a:pt x="3762" y="224"/>
                        </a:cubicBezTo>
                        <a:cubicBezTo>
                          <a:pt x="3742" y="204"/>
                          <a:pt x="3732" y="174"/>
                          <a:pt x="3712" y="154"/>
                        </a:cubicBezTo>
                        <a:cubicBezTo>
                          <a:pt x="3632" y="224"/>
                          <a:pt x="3562" y="324"/>
                          <a:pt x="3511" y="425"/>
                        </a:cubicBezTo>
                        <a:cubicBezTo>
                          <a:pt x="3478" y="387"/>
                          <a:pt x="3447" y="371"/>
                          <a:pt x="3417" y="371"/>
                        </a:cubicBezTo>
                        <a:cubicBezTo>
                          <a:pt x="3240" y="371"/>
                          <a:pt x="3124" y="949"/>
                          <a:pt x="3090" y="1087"/>
                        </a:cubicBezTo>
                        <a:cubicBezTo>
                          <a:pt x="3054" y="997"/>
                          <a:pt x="2994" y="923"/>
                          <a:pt x="2910" y="923"/>
                        </a:cubicBezTo>
                        <a:cubicBezTo>
                          <a:pt x="2900" y="923"/>
                          <a:pt x="2890" y="924"/>
                          <a:pt x="2879" y="926"/>
                        </a:cubicBezTo>
                        <a:cubicBezTo>
                          <a:pt x="2739" y="966"/>
                          <a:pt x="2719" y="1137"/>
                          <a:pt x="2719" y="1368"/>
                        </a:cubicBezTo>
                        <a:cubicBezTo>
                          <a:pt x="2729" y="1608"/>
                          <a:pt x="2849" y="1699"/>
                          <a:pt x="2859" y="1939"/>
                        </a:cubicBezTo>
                        <a:cubicBezTo>
                          <a:pt x="2830" y="1916"/>
                          <a:pt x="2808" y="1906"/>
                          <a:pt x="2784" y="1906"/>
                        </a:cubicBezTo>
                        <a:cubicBezTo>
                          <a:pt x="2767" y="1906"/>
                          <a:pt x="2750" y="1911"/>
                          <a:pt x="2729" y="1919"/>
                        </a:cubicBezTo>
                        <a:cubicBezTo>
                          <a:pt x="2619" y="1959"/>
                          <a:pt x="2669" y="2030"/>
                          <a:pt x="2639" y="2090"/>
                        </a:cubicBezTo>
                        <a:cubicBezTo>
                          <a:pt x="2619" y="2058"/>
                          <a:pt x="2573" y="2045"/>
                          <a:pt x="2523" y="2045"/>
                        </a:cubicBezTo>
                        <a:cubicBezTo>
                          <a:pt x="2447" y="2045"/>
                          <a:pt x="2362" y="2074"/>
                          <a:pt x="2338" y="2110"/>
                        </a:cubicBezTo>
                        <a:cubicBezTo>
                          <a:pt x="2299" y="1983"/>
                          <a:pt x="2317" y="1829"/>
                          <a:pt x="2208" y="1829"/>
                        </a:cubicBezTo>
                        <a:cubicBezTo>
                          <a:pt x="2204" y="1829"/>
                          <a:pt x="2201" y="1829"/>
                          <a:pt x="2197" y="1829"/>
                        </a:cubicBezTo>
                        <a:cubicBezTo>
                          <a:pt x="2188" y="1829"/>
                          <a:pt x="2179" y="1830"/>
                          <a:pt x="2170" y="1830"/>
                        </a:cubicBezTo>
                        <a:cubicBezTo>
                          <a:pt x="2060" y="1830"/>
                          <a:pt x="1957" y="1804"/>
                          <a:pt x="1870" y="1804"/>
                        </a:cubicBezTo>
                        <a:cubicBezTo>
                          <a:pt x="1776" y="1804"/>
                          <a:pt x="1701" y="1834"/>
                          <a:pt x="1656" y="1959"/>
                        </a:cubicBezTo>
                        <a:cubicBezTo>
                          <a:pt x="1568" y="1928"/>
                          <a:pt x="1454" y="1882"/>
                          <a:pt x="1357" y="1882"/>
                        </a:cubicBezTo>
                        <a:cubicBezTo>
                          <a:pt x="1265" y="1882"/>
                          <a:pt x="1189" y="1923"/>
                          <a:pt x="1164" y="2060"/>
                        </a:cubicBezTo>
                        <a:cubicBezTo>
                          <a:pt x="1023" y="1978"/>
                          <a:pt x="942" y="1929"/>
                          <a:pt x="868" y="1929"/>
                        </a:cubicBezTo>
                        <a:cubicBezTo>
                          <a:pt x="779" y="1929"/>
                          <a:pt x="701" y="2000"/>
                          <a:pt x="542" y="2170"/>
                        </a:cubicBezTo>
                        <a:cubicBezTo>
                          <a:pt x="468" y="2111"/>
                          <a:pt x="401" y="2086"/>
                          <a:pt x="341" y="2086"/>
                        </a:cubicBezTo>
                        <a:cubicBezTo>
                          <a:pt x="167" y="2086"/>
                          <a:pt x="53" y="2299"/>
                          <a:pt x="1" y="2501"/>
                        </a:cubicBezTo>
                        <a:cubicBezTo>
                          <a:pt x="161" y="2601"/>
                          <a:pt x="282" y="2672"/>
                          <a:pt x="582" y="2712"/>
                        </a:cubicBezTo>
                        <a:cubicBezTo>
                          <a:pt x="738" y="2732"/>
                          <a:pt x="893" y="2739"/>
                          <a:pt x="1050" y="2739"/>
                        </a:cubicBezTo>
                        <a:cubicBezTo>
                          <a:pt x="1207" y="2739"/>
                          <a:pt x="1365" y="2732"/>
                          <a:pt x="1525" y="2722"/>
                        </a:cubicBezTo>
                        <a:cubicBezTo>
                          <a:pt x="1556" y="2721"/>
                          <a:pt x="1586" y="2721"/>
                          <a:pt x="1617" y="2721"/>
                        </a:cubicBezTo>
                        <a:cubicBezTo>
                          <a:pt x="1920" y="2721"/>
                          <a:pt x="2218" y="2756"/>
                          <a:pt x="2520" y="2756"/>
                        </a:cubicBezTo>
                        <a:cubicBezTo>
                          <a:pt x="2576" y="2756"/>
                          <a:pt x="2632" y="2755"/>
                          <a:pt x="2689" y="2752"/>
                        </a:cubicBezTo>
                        <a:cubicBezTo>
                          <a:pt x="3221" y="2732"/>
                          <a:pt x="3722" y="2531"/>
                          <a:pt x="4244" y="2501"/>
                        </a:cubicBezTo>
                        <a:cubicBezTo>
                          <a:pt x="4424" y="2491"/>
                          <a:pt x="5076" y="2491"/>
                          <a:pt x="4916" y="2150"/>
                        </a:cubicBezTo>
                        <a:cubicBezTo>
                          <a:pt x="4956" y="2140"/>
                          <a:pt x="4996" y="2090"/>
                          <a:pt x="5036" y="2080"/>
                        </a:cubicBezTo>
                        <a:cubicBezTo>
                          <a:pt x="4956" y="1969"/>
                          <a:pt x="4815" y="1849"/>
                          <a:pt x="4765" y="1759"/>
                        </a:cubicBezTo>
                        <a:cubicBezTo>
                          <a:pt x="4765" y="1759"/>
                          <a:pt x="4795" y="1659"/>
                          <a:pt x="4775" y="1628"/>
                        </a:cubicBezTo>
                        <a:cubicBezTo>
                          <a:pt x="4765" y="1598"/>
                          <a:pt x="4615" y="1508"/>
                          <a:pt x="4575" y="1478"/>
                        </a:cubicBezTo>
                        <a:lnTo>
                          <a:pt x="4575" y="1478"/>
                        </a:lnTo>
                        <a:cubicBezTo>
                          <a:pt x="4588" y="1480"/>
                          <a:pt x="4600" y="1480"/>
                          <a:pt x="4611" y="1480"/>
                        </a:cubicBezTo>
                        <a:cubicBezTo>
                          <a:pt x="4803" y="1480"/>
                          <a:pt x="4697" y="1244"/>
                          <a:pt x="4555" y="1187"/>
                        </a:cubicBezTo>
                        <a:cubicBezTo>
                          <a:pt x="4728" y="1007"/>
                          <a:pt x="4534" y="916"/>
                          <a:pt x="4363" y="916"/>
                        </a:cubicBezTo>
                        <a:cubicBezTo>
                          <a:pt x="4306" y="916"/>
                          <a:pt x="4251" y="926"/>
                          <a:pt x="4214" y="946"/>
                        </a:cubicBezTo>
                        <a:cubicBezTo>
                          <a:pt x="4314" y="816"/>
                          <a:pt x="4234" y="615"/>
                          <a:pt x="4123" y="525"/>
                        </a:cubicBezTo>
                        <a:cubicBezTo>
                          <a:pt x="4372" y="231"/>
                          <a:pt x="4254" y="1"/>
                          <a:pt x="4069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" name="Google Shape;81;p13"/>
                  <p:cNvSpPr/>
                  <p:nvPr/>
                </p:nvSpPr>
                <p:spPr>
                  <a:xfrm>
                    <a:off x="1807508" y="4214252"/>
                    <a:ext cx="79684" cy="22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7" h="562" extrusionOk="0">
                        <a:moveTo>
                          <a:pt x="1987" y="0"/>
                        </a:moveTo>
                        <a:cubicBezTo>
                          <a:pt x="1956" y="7"/>
                          <a:pt x="1924" y="8"/>
                          <a:pt x="1893" y="8"/>
                        </a:cubicBezTo>
                        <a:cubicBezTo>
                          <a:pt x="1873" y="8"/>
                          <a:pt x="1853" y="7"/>
                          <a:pt x="1833" y="7"/>
                        </a:cubicBezTo>
                        <a:cubicBezTo>
                          <a:pt x="1744" y="7"/>
                          <a:pt x="1664" y="18"/>
                          <a:pt x="1626" y="140"/>
                        </a:cubicBezTo>
                        <a:cubicBezTo>
                          <a:pt x="1538" y="109"/>
                          <a:pt x="1424" y="63"/>
                          <a:pt x="1327" y="63"/>
                        </a:cubicBezTo>
                        <a:cubicBezTo>
                          <a:pt x="1235" y="63"/>
                          <a:pt x="1159" y="104"/>
                          <a:pt x="1134" y="241"/>
                        </a:cubicBezTo>
                        <a:cubicBezTo>
                          <a:pt x="993" y="159"/>
                          <a:pt x="912" y="110"/>
                          <a:pt x="838" y="110"/>
                        </a:cubicBezTo>
                        <a:cubicBezTo>
                          <a:pt x="749" y="110"/>
                          <a:pt x="671" y="181"/>
                          <a:pt x="512" y="351"/>
                        </a:cubicBezTo>
                        <a:cubicBezTo>
                          <a:pt x="436" y="290"/>
                          <a:pt x="368" y="265"/>
                          <a:pt x="306" y="265"/>
                        </a:cubicBezTo>
                        <a:cubicBezTo>
                          <a:pt x="166" y="265"/>
                          <a:pt x="64" y="401"/>
                          <a:pt x="1" y="562"/>
                        </a:cubicBezTo>
                        <a:cubicBezTo>
                          <a:pt x="50" y="477"/>
                          <a:pt x="120" y="421"/>
                          <a:pt x="203" y="421"/>
                        </a:cubicBezTo>
                        <a:cubicBezTo>
                          <a:pt x="237" y="421"/>
                          <a:pt x="274" y="431"/>
                          <a:pt x="312" y="451"/>
                        </a:cubicBezTo>
                        <a:cubicBezTo>
                          <a:pt x="352" y="472"/>
                          <a:pt x="368" y="480"/>
                          <a:pt x="379" y="480"/>
                        </a:cubicBezTo>
                        <a:cubicBezTo>
                          <a:pt x="394" y="480"/>
                          <a:pt x="398" y="461"/>
                          <a:pt x="452" y="431"/>
                        </a:cubicBezTo>
                        <a:cubicBezTo>
                          <a:pt x="477" y="416"/>
                          <a:pt x="507" y="406"/>
                          <a:pt x="534" y="406"/>
                        </a:cubicBezTo>
                        <a:cubicBezTo>
                          <a:pt x="560" y="406"/>
                          <a:pt x="583" y="416"/>
                          <a:pt x="593" y="441"/>
                        </a:cubicBezTo>
                        <a:cubicBezTo>
                          <a:pt x="625" y="344"/>
                          <a:pt x="707" y="293"/>
                          <a:pt x="788" y="293"/>
                        </a:cubicBezTo>
                        <a:cubicBezTo>
                          <a:pt x="833" y="293"/>
                          <a:pt x="878" y="309"/>
                          <a:pt x="914" y="341"/>
                        </a:cubicBezTo>
                        <a:cubicBezTo>
                          <a:pt x="931" y="303"/>
                          <a:pt x="953" y="290"/>
                          <a:pt x="978" y="290"/>
                        </a:cubicBezTo>
                        <a:cubicBezTo>
                          <a:pt x="1011" y="290"/>
                          <a:pt x="1049" y="314"/>
                          <a:pt x="1084" y="331"/>
                        </a:cubicBezTo>
                        <a:cubicBezTo>
                          <a:pt x="1106" y="348"/>
                          <a:pt x="1122" y="358"/>
                          <a:pt x="1137" y="358"/>
                        </a:cubicBezTo>
                        <a:cubicBezTo>
                          <a:pt x="1157" y="358"/>
                          <a:pt x="1176" y="341"/>
                          <a:pt x="1204" y="301"/>
                        </a:cubicBezTo>
                        <a:cubicBezTo>
                          <a:pt x="1245" y="241"/>
                          <a:pt x="1245" y="201"/>
                          <a:pt x="1315" y="181"/>
                        </a:cubicBezTo>
                        <a:cubicBezTo>
                          <a:pt x="1328" y="178"/>
                          <a:pt x="1341" y="176"/>
                          <a:pt x="1352" y="176"/>
                        </a:cubicBezTo>
                        <a:cubicBezTo>
                          <a:pt x="1417" y="176"/>
                          <a:pt x="1451" y="223"/>
                          <a:pt x="1485" y="291"/>
                        </a:cubicBezTo>
                        <a:cubicBezTo>
                          <a:pt x="1498" y="276"/>
                          <a:pt x="1511" y="270"/>
                          <a:pt x="1525" y="270"/>
                        </a:cubicBezTo>
                        <a:cubicBezTo>
                          <a:pt x="1562" y="270"/>
                          <a:pt x="1602" y="312"/>
                          <a:pt x="1638" y="312"/>
                        </a:cubicBezTo>
                        <a:cubicBezTo>
                          <a:pt x="1640" y="312"/>
                          <a:pt x="1643" y="312"/>
                          <a:pt x="1646" y="311"/>
                        </a:cubicBezTo>
                        <a:cubicBezTo>
                          <a:pt x="1706" y="301"/>
                          <a:pt x="1706" y="261"/>
                          <a:pt x="1716" y="211"/>
                        </a:cubicBezTo>
                        <a:cubicBezTo>
                          <a:pt x="1746" y="140"/>
                          <a:pt x="1776" y="40"/>
                          <a:pt x="1856" y="40"/>
                        </a:cubicBezTo>
                        <a:cubicBezTo>
                          <a:pt x="1861" y="39"/>
                          <a:pt x="1865" y="39"/>
                          <a:pt x="1869" y="39"/>
                        </a:cubicBezTo>
                        <a:cubicBezTo>
                          <a:pt x="1895" y="39"/>
                          <a:pt x="1907" y="62"/>
                          <a:pt x="1927" y="62"/>
                        </a:cubicBezTo>
                        <a:cubicBezTo>
                          <a:pt x="1930" y="62"/>
                          <a:pt x="1933" y="61"/>
                          <a:pt x="1937" y="60"/>
                        </a:cubicBezTo>
                        <a:cubicBezTo>
                          <a:pt x="1967" y="50"/>
                          <a:pt x="1977" y="20"/>
                          <a:pt x="1987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" name="Google Shape;82;p13"/>
                  <p:cNvSpPr/>
                  <p:nvPr/>
                </p:nvSpPr>
                <p:spPr>
                  <a:xfrm>
                    <a:off x="1915306" y="4141344"/>
                    <a:ext cx="63202" cy="592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6" h="1477" extrusionOk="0">
                        <a:moveTo>
                          <a:pt x="1352" y="0"/>
                        </a:moveTo>
                        <a:cubicBezTo>
                          <a:pt x="1253" y="0"/>
                          <a:pt x="1136" y="67"/>
                          <a:pt x="1044" y="223"/>
                        </a:cubicBezTo>
                        <a:cubicBezTo>
                          <a:pt x="1024" y="203"/>
                          <a:pt x="1014" y="173"/>
                          <a:pt x="994" y="153"/>
                        </a:cubicBezTo>
                        <a:cubicBezTo>
                          <a:pt x="914" y="223"/>
                          <a:pt x="844" y="323"/>
                          <a:pt x="793" y="424"/>
                        </a:cubicBezTo>
                        <a:cubicBezTo>
                          <a:pt x="760" y="386"/>
                          <a:pt x="729" y="370"/>
                          <a:pt x="699" y="370"/>
                        </a:cubicBezTo>
                        <a:cubicBezTo>
                          <a:pt x="522" y="370"/>
                          <a:pt x="406" y="948"/>
                          <a:pt x="372" y="1086"/>
                        </a:cubicBezTo>
                        <a:cubicBezTo>
                          <a:pt x="336" y="996"/>
                          <a:pt x="276" y="922"/>
                          <a:pt x="192" y="922"/>
                        </a:cubicBezTo>
                        <a:cubicBezTo>
                          <a:pt x="182" y="922"/>
                          <a:pt x="172" y="923"/>
                          <a:pt x="161" y="925"/>
                        </a:cubicBezTo>
                        <a:cubicBezTo>
                          <a:pt x="21" y="965"/>
                          <a:pt x="1" y="1136"/>
                          <a:pt x="1" y="1367"/>
                        </a:cubicBezTo>
                        <a:cubicBezTo>
                          <a:pt x="1" y="1407"/>
                          <a:pt x="11" y="1437"/>
                          <a:pt x="21" y="1477"/>
                        </a:cubicBezTo>
                        <a:cubicBezTo>
                          <a:pt x="21" y="1377"/>
                          <a:pt x="31" y="1276"/>
                          <a:pt x="81" y="1216"/>
                        </a:cubicBezTo>
                        <a:cubicBezTo>
                          <a:pt x="119" y="1161"/>
                          <a:pt x="148" y="1140"/>
                          <a:pt x="174" y="1140"/>
                        </a:cubicBezTo>
                        <a:cubicBezTo>
                          <a:pt x="235" y="1140"/>
                          <a:pt x="271" y="1264"/>
                          <a:pt x="342" y="1306"/>
                        </a:cubicBezTo>
                        <a:cubicBezTo>
                          <a:pt x="352" y="1276"/>
                          <a:pt x="352" y="1246"/>
                          <a:pt x="362" y="1216"/>
                        </a:cubicBezTo>
                        <a:lnTo>
                          <a:pt x="392" y="1226"/>
                        </a:lnTo>
                        <a:cubicBezTo>
                          <a:pt x="402" y="1196"/>
                          <a:pt x="402" y="1156"/>
                          <a:pt x="432" y="1126"/>
                        </a:cubicBezTo>
                        <a:cubicBezTo>
                          <a:pt x="434" y="1122"/>
                          <a:pt x="437" y="1120"/>
                          <a:pt x="441" y="1120"/>
                        </a:cubicBezTo>
                        <a:cubicBezTo>
                          <a:pt x="451" y="1120"/>
                          <a:pt x="464" y="1132"/>
                          <a:pt x="474" y="1132"/>
                        </a:cubicBezTo>
                        <a:cubicBezTo>
                          <a:pt x="477" y="1132"/>
                          <a:pt x="480" y="1130"/>
                          <a:pt x="482" y="1126"/>
                        </a:cubicBezTo>
                        <a:cubicBezTo>
                          <a:pt x="513" y="1096"/>
                          <a:pt x="492" y="955"/>
                          <a:pt x="492" y="925"/>
                        </a:cubicBezTo>
                        <a:cubicBezTo>
                          <a:pt x="482" y="795"/>
                          <a:pt x="482" y="725"/>
                          <a:pt x="553" y="604"/>
                        </a:cubicBezTo>
                        <a:cubicBezTo>
                          <a:pt x="596" y="534"/>
                          <a:pt x="643" y="498"/>
                          <a:pt x="692" y="498"/>
                        </a:cubicBezTo>
                        <a:cubicBezTo>
                          <a:pt x="734" y="498"/>
                          <a:pt x="778" y="524"/>
                          <a:pt x="823" y="574"/>
                        </a:cubicBezTo>
                        <a:cubicBezTo>
                          <a:pt x="841" y="530"/>
                          <a:pt x="891" y="397"/>
                          <a:pt x="944" y="397"/>
                        </a:cubicBezTo>
                        <a:cubicBezTo>
                          <a:pt x="951" y="397"/>
                          <a:pt x="957" y="399"/>
                          <a:pt x="964" y="404"/>
                        </a:cubicBezTo>
                        <a:cubicBezTo>
                          <a:pt x="1019" y="365"/>
                          <a:pt x="1055" y="265"/>
                          <a:pt x="1111" y="265"/>
                        </a:cubicBezTo>
                        <a:cubicBezTo>
                          <a:pt x="1127" y="265"/>
                          <a:pt x="1144" y="273"/>
                          <a:pt x="1165" y="293"/>
                        </a:cubicBezTo>
                        <a:cubicBezTo>
                          <a:pt x="1205" y="223"/>
                          <a:pt x="1315" y="83"/>
                          <a:pt x="1405" y="83"/>
                        </a:cubicBezTo>
                        <a:cubicBezTo>
                          <a:pt x="1475" y="93"/>
                          <a:pt x="1516" y="193"/>
                          <a:pt x="1536" y="283"/>
                        </a:cubicBezTo>
                        <a:cubicBezTo>
                          <a:pt x="1575" y="113"/>
                          <a:pt x="1480" y="0"/>
                          <a:pt x="135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" name="Google Shape;83;p13"/>
                  <p:cNvSpPr/>
                  <p:nvPr/>
                </p:nvSpPr>
                <p:spPr>
                  <a:xfrm>
                    <a:off x="1984004" y="4115196"/>
                    <a:ext cx="99494" cy="1342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1" h="3348" extrusionOk="0">
                        <a:moveTo>
                          <a:pt x="1197" y="0"/>
                        </a:moveTo>
                        <a:cubicBezTo>
                          <a:pt x="1129" y="0"/>
                          <a:pt x="1083" y="158"/>
                          <a:pt x="1046" y="273"/>
                        </a:cubicBezTo>
                        <a:lnTo>
                          <a:pt x="1076" y="364"/>
                        </a:lnTo>
                        <a:cubicBezTo>
                          <a:pt x="896" y="474"/>
                          <a:pt x="886" y="534"/>
                          <a:pt x="956" y="695"/>
                        </a:cubicBezTo>
                        <a:cubicBezTo>
                          <a:pt x="976" y="745"/>
                          <a:pt x="866" y="725"/>
                          <a:pt x="826" y="785"/>
                        </a:cubicBezTo>
                        <a:cubicBezTo>
                          <a:pt x="776" y="845"/>
                          <a:pt x="776" y="996"/>
                          <a:pt x="786" y="1076"/>
                        </a:cubicBezTo>
                        <a:cubicBezTo>
                          <a:pt x="485" y="1126"/>
                          <a:pt x="505" y="1407"/>
                          <a:pt x="575" y="1587"/>
                        </a:cubicBezTo>
                        <a:cubicBezTo>
                          <a:pt x="344" y="1688"/>
                          <a:pt x="625" y="2209"/>
                          <a:pt x="625" y="2410"/>
                        </a:cubicBezTo>
                        <a:cubicBezTo>
                          <a:pt x="224" y="2430"/>
                          <a:pt x="364" y="2691"/>
                          <a:pt x="364" y="2891"/>
                        </a:cubicBezTo>
                        <a:cubicBezTo>
                          <a:pt x="347" y="2889"/>
                          <a:pt x="330" y="2888"/>
                          <a:pt x="314" y="2888"/>
                        </a:cubicBezTo>
                        <a:cubicBezTo>
                          <a:pt x="0" y="2888"/>
                          <a:pt x="79" y="3253"/>
                          <a:pt x="394" y="3262"/>
                        </a:cubicBezTo>
                        <a:cubicBezTo>
                          <a:pt x="394" y="3262"/>
                          <a:pt x="1065" y="3348"/>
                          <a:pt x="1599" y="3348"/>
                        </a:cubicBezTo>
                        <a:cubicBezTo>
                          <a:pt x="1904" y="3348"/>
                          <a:pt x="2164" y="3320"/>
                          <a:pt x="2230" y="3232"/>
                        </a:cubicBezTo>
                        <a:cubicBezTo>
                          <a:pt x="2250" y="3212"/>
                          <a:pt x="2481" y="3112"/>
                          <a:pt x="2300" y="2841"/>
                        </a:cubicBezTo>
                        <a:cubicBezTo>
                          <a:pt x="2260" y="2771"/>
                          <a:pt x="2120" y="2801"/>
                          <a:pt x="2080" y="2721"/>
                        </a:cubicBezTo>
                        <a:cubicBezTo>
                          <a:pt x="2039" y="2620"/>
                          <a:pt x="1989" y="2530"/>
                          <a:pt x="1929" y="2460"/>
                        </a:cubicBezTo>
                        <a:cubicBezTo>
                          <a:pt x="1889" y="2410"/>
                          <a:pt x="1749" y="2420"/>
                          <a:pt x="1749" y="2360"/>
                        </a:cubicBezTo>
                        <a:cubicBezTo>
                          <a:pt x="1738" y="2320"/>
                          <a:pt x="1799" y="2229"/>
                          <a:pt x="1799" y="2189"/>
                        </a:cubicBezTo>
                        <a:cubicBezTo>
                          <a:pt x="1819" y="1908"/>
                          <a:pt x="1688" y="1958"/>
                          <a:pt x="1648" y="1868"/>
                        </a:cubicBezTo>
                        <a:cubicBezTo>
                          <a:pt x="1588" y="1768"/>
                          <a:pt x="1708" y="1768"/>
                          <a:pt x="1618" y="1507"/>
                        </a:cubicBezTo>
                        <a:cubicBezTo>
                          <a:pt x="1608" y="1467"/>
                          <a:pt x="1608" y="1357"/>
                          <a:pt x="1618" y="1236"/>
                        </a:cubicBezTo>
                        <a:cubicBezTo>
                          <a:pt x="1658" y="1016"/>
                          <a:pt x="1518" y="1026"/>
                          <a:pt x="1528" y="945"/>
                        </a:cubicBezTo>
                        <a:cubicBezTo>
                          <a:pt x="1548" y="835"/>
                          <a:pt x="1588" y="775"/>
                          <a:pt x="1458" y="655"/>
                        </a:cubicBezTo>
                        <a:lnTo>
                          <a:pt x="1458" y="655"/>
                        </a:lnTo>
                        <a:cubicBezTo>
                          <a:pt x="1463" y="655"/>
                          <a:pt x="1468" y="655"/>
                          <a:pt x="1473" y="655"/>
                        </a:cubicBezTo>
                        <a:cubicBezTo>
                          <a:pt x="1576" y="655"/>
                          <a:pt x="1449" y="552"/>
                          <a:pt x="1488" y="514"/>
                        </a:cubicBezTo>
                        <a:cubicBezTo>
                          <a:pt x="1461" y="451"/>
                          <a:pt x="1458" y="381"/>
                          <a:pt x="1386" y="381"/>
                        </a:cubicBezTo>
                        <a:cubicBezTo>
                          <a:pt x="1378" y="381"/>
                          <a:pt x="1368" y="382"/>
                          <a:pt x="1357" y="384"/>
                        </a:cubicBezTo>
                        <a:cubicBezTo>
                          <a:pt x="1397" y="344"/>
                          <a:pt x="1317" y="123"/>
                          <a:pt x="1287" y="83"/>
                        </a:cubicBezTo>
                        <a:cubicBezTo>
                          <a:pt x="1254" y="24"/>
                          <a:pt x="1224" y="0"/>
                          <a:pt x="1197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" name="Google Shape;84;p13"/>
                  <p:cNvSpPr/>
                  <p:nvPr/>
                </p:nvSpPr>
                <p:spPr>
                  <a:xfrm>
                    <a:off x="2003815" y="4141023"/>
                    <a:ext cx="20974" cy="378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3" h="944" extrusionOk="0">
                        <a:moveTo>
                          <a:pt x="442" y="0"/>
                        </a:moveTo>
                        <a:lnTo>
                          <a:pt x="442" y="0"/>
                        </a:lnTo>
                        <a:cubicBezTo>
                          <a:pt x="452" y="21"/>
                          <a:pt x="452" y="41"/>
                          <a:pt x="462" y="51"/>
                        </a:cubicBezTo>
                        <a:cubicBezTo>
                          <a:pt x="482" y="101"/>
                          <a:pt x="372" y="81"/>
                          <a:pt x="332" y="141"/>
                        </a:cubicBezTo>
                        <a:cubicBezTo>
                          <a:pt x="282" y="201"/>
                          <a:pt x="282" y="352"/>
                          <a:pt x="292" y="432"/>
                        </a:cubicBezTo>
                        <a:cubicBezTo>
                          <a:pt x="1" y="482"/>
                          <a:pt x="11" y="763"/>
                          <a:pt x="81" y="943"/>
                        </a:cubicBezTo>
                        <a:cubicBezTo>
                          <a:pt x="71" y="853"/>
                          <a:pt x="41" y="713"/>
                          <a:pt x="151" y="673"/>
                        </a:cubicBezTo>
                        <a:lnTo>
                          <a:pt x="171" y="683"/>
                        </a:lnTo>
                        <a:cubicBezTo>
                          <a:pt x="171" y="662"/>
                          <a:pt x="151" y="612"/>
                          <a:pt x="181" y="592"/>
                        </a:cubicBezTo>
                        <a:cubicBezTo>
                          <a:pt x="191" y="586"/>
                          <a:pt x="205" y="583"/>
                          <a:pt x="220" y="583"/>
                        </a:cubicBezTo>
                        <a:cubicBezTo>
                          <a:pt x="249" y="583"/>
                          <a:pt x="285" y="592"/>
                          <a:pt x="312" y="592"/>
                        </a:cubicBezTo>
                        <a:cubicBezTo>
                          <a:pt x="312" y="576"/>
                          <a:pt x="333" y="468"/>
                          <a:pt x="369" y="468"/>
                        </a:cubicBezTo>
                        <a:cubicBezTo>
                          <a:pt x="376" y="468"/>
                          <a:pt x="384" y="472"/>
                          <a:pt x="392" y="482"/>
                        </a:cubicBezTo>
                        <a:cubicBezTo>
                          <a:pt x="392" y="455"/>
                          <a:pt x="400" y="306"/>
                          <a:pt x="460" y="306"/>
                        </a:cubicBezTo>
                        <a:cubicBezTo>
                          <a:pt x="467" y="306"/>
                          <a:pt x="474" y="307"/>
                          <a:pt x="482" y="311"/>
                        </a:cubicBezTo>
                        <a:cubicBezTo>
                          <a:pt x="482" y="281"/>
                          <a:pt x="472" y="241"/>
                          <a:pt x="482" y="221"/>
                        </a:cubicBezTo>
                        <a:cubicBezTo>
                          <a:pt x="482" y="201"/>
                          <a:pt x="512" y="191"/>
                          <a:pt x="512" y="181"/>
                        </a:cubicBezTo>
                        <a:cubicBezTo>
                          <a:pt x="522" y="151"/>
                          <a:pt x="512" y="81"/>
                          <a:pt x="502" y="61"/>
                        </a:cubicBezTo>
                        <a:cubicBezTo>
                          <a:pt x="492" y="41"/>
                          <a:pt x="472" y="21"/>
                          <a:pt x="44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5" name="Google Shape;85;p13"/>
                  <p:cNvSpPr/>
                  <p:nvPr/>
                </p:nvSpPr>
                <p:spPr>
                  <a:xfrm>
                    <a:off x="2006622" y="4178841"/>
                    <a:ext cx="842" cy="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" h="21" extrusionOk="0">
                        <a:moveTo>
                          <a:pt x="11" y="0"/>
                        </a:moveTo>
                        <a:lnTo>
                          <a:pt x="1" y="10"/>
                        </a:lnTo>
                        <a:lnTo>
                          <a:pt x="21" y="20"/>
                        </a:lnTo>
                        <a:lnTo>
                          <a:pt x="21" y="2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" name="Google Shape;86;p13"/>
                  <p:cNvSpPr/>
                  <p:nvPr/>
                </p:nvSpPr>
                <p:spPr>
                  <a:xfrm>
                    <a:off x="2024348" y="4115276"/>
                    <a:ext cx="7660" cy="165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1" h="412" extrusionOk="0">
                        <a:moveTo>
                          <a:pt x="191" y="1"/>
                        </a:moveTo>
                        <a:cubicBezTo>
                          <a:pt x="121" y="1"/>
                          <a:pt x="81" y="151"/>
                          <a:pt x="40" y="271"/>
                        </a:cubicBezTo>
                        <a:lnTo>
                          <a:pt x="70" y="362"/>
                        </a:lnTo>
                        <a:cubicBezTo>
                          <a:pt x="40" y="382"/>
                          <a:pt x="20" y="392"/>
                          <a:pt x="0" y="412"/>
                        </a:cubicBezTo>
                        <a:lnTo>
                          <a:pt x="10" y="412"/>
                        </a:lnTo>
                        <a:cubicBezTo>
                          <a:pt x="40" y="412"/>
                          <a:pt x="91" y="412"/>
                          <a:pt x="121" y="392"/>
                        </a:cubicBezTo>
                        <a:cubicBezTo>
                          <a:pt x="111" y="372"/>
                          <a:pt x="91" y="362"/>
                          <a:pt x="81" y="342"/>
                        </a:cubicBezTo>
                        <a:cubicBezTo>
                          <a:pt x="70" y="281"/>
                          <a:pt x="141" y="281"/>
                          <a:pt x="191" y="241"/>
                        </a:cubicBezTo>
                        <a:cubicBezTo>
                          <a:pt x="171" y="201"/>
                          <a:pt x="161" y="171"/>
                          <a:pt x="191" y="141"/>
                        </a:cubicBezTo>
                        <a:cubicBezTo>
                          <a:pt x="181" y="121"/>
                          <a:pt x="151" y="101"/>
                          <a:pt x="151" y="81"/>
                        </a:cubicBezTo>
                        <a:cubicBezTo>
                          <a:pt x="141" y="51"/>
                          <a:pt x="161" y="21"/>
                          <a:pt x="19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" name="Google Shape;87;p13"/>
                  <p:cNvSpPr/>
                  <p:nvPr/>
                </p:nvSpPr>
                <p:spPr>
                  <a:xfrm>
                    <a:off x="1471238" y="4158708"/>
                    <a:ext cx="44233" cy="754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3" h="1881" extrusionOk="0">
                        <a:moveTo>
                          <a:pt x="261" y="1"/>
                        </a:moveTo>
                        <a:cubicBezTo>
                          <a:pt x="201" y="61"/>
                          <a:pt x="281" y="111"/>
                          <a:pt x="211" y="171"/>
                        </a:cubicBezTo>
                        <a:lnTo>
                          <a:pt x="171" y="252"/>
                        </a:lnTo>
                        <a:cubicBezTo>
                          <a:pt x="101" y="312"/>
                          <a:pt x="161" y="382"/>
                          <a:pt x="161" y="462"/>
                        </a:cubicBezTo>
                        <a:cubicBezTo>
                          <a:pt x="161" y="552"/>
                          <a:pt x="60" y="643"/>
                          <a:pt x="40" y="723"/>
                        </a:cubicBezTo>
                        <a:cubicBezTo>
                          <a:pt x="20" y="823"/>
                          <a:pt x="40" y="853"/>
                          <a:pt x="70" y="944"/>
                        </a:cubicBezTo>
                        <a:cubicBezTo>
                          <a:pt x="111" y="1054"/>
                          <a:pt x="81" y="1134"/>
                          <a:pt x="40" y="1235"/>
                        </a:cubicBezTo>
                        <a:cubicBezTo>
                          <a:pt x="0" y="1305"/>
                          <a:pt x="20" y="1345"/>
                          <a:pt x="40" y="1425"/>
                        </a:cubicBezTo>
                        <a:cubicBezTo>
                          <a:pt x="60" y="1525"/>
                          <a:pt x="81" y="1576"/>
                          <a:pt x="161" y="1666"/>
                        </a:cubicBezTo>
                        <a:cubicBezTo>
                          <a:pt x="271" y="1716"/>
                          <a:pt x="331" y="1746"/>
                          <a:pt x="422" y="1786"/>
                        </a:cubicBezTo>
                        <a:cubicBezTo>
                          <a:pt x="542" y="1836"/>
                          <a:pt x="702" y="1856"/>
                          <a:pt x="843" y="1877"/>
                        </a:cubicBezTo>
                        <a:cubicBezTo>
                          <a:pt x="867" y="1879"/>
                          <a:pt x="889" y="1881"/>
                          <a:pt x="910" y="1881"/>
                        </a:cubicBezTo>
                        <a:cubicBezTo>
                          <a:pt x="1037" y="1881"/>
                          <a:pt x="1102" y="1827"/>
                          <a:pt x="1094" y="1706"/>
                        </a:cubicBezTo>
                        <a:cubicBezTo>
                          <a:pt x="1084" y="1556"/>
                          <a:pt x="933" y="1415"/>
                          <a:pt x="853" y="1295"/>
                        </a:cubicBezTo>
                        <a:cubicBezTo>
                          <a:pt x="783" y="1194"/>
                          <a:pt x="793" y="1144"/>
                          <a:pt x="763" y="1044"/>
                        </a:cubicBezTo>
                        <a:cubicBezTo>
                          <a:pt x="732" y="944"/>
                          <a:pt x="632" y="934"/>
                          <a:pt x="582" y="843"/>
                        </a:cubicBezTo>
                        <a:cubicBezTo>
                          <a:pt x="542" y="763"/>
                          <a:pt x="542" y="713"/>
                          <a:pt x="472" y="643"/>
                        </a:cubicBezTo>
                        <a:cubicBezTo>
                          <a:pt x="422" y="593"/>
                          <a:pt x="482" y="573"/>
                          <a:pt x="472" y="522"/>
                        </a:cubicBezTo>
                        <a:cubicBezTo>
                          <a:pt x="452" y="482"/>
                          <a:pt x="472" y="452"/>
                          <a:pt x="442" y="422"/>
                        </a:cubicBezTo>
                        <a:cubicBezTo>
                          <a:pt x="432" y="402"/>
                          <a:pt x="391" y="392"/>
                          <a:pt x="371" y="372"/>
                        </a:cubicBezTo>
                        <a:cubicBezTo>
                          <a:pt x="351" y="342"/>
                          <a:pt x="351" y="322"/>
                          <a:pt x="341" y="282"/>
                        </a:cubicBezTo>
                        <a:cubicBezTo>
                          <a:pt x="331" y="242"/>
                          <a:pt x="331" y="171"/>
                          <a:pt x="321" y="121"/>
                        </a:cubicBezTo>
                        <a:cubicBezTo>
                          <a:pt x="311" y="71"/>
                          <a:pt x="271" y="41"/>
                          <a:pt x="26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" name="Google Shape;88;p13"/>
                  <p:cNvSpPr/>
                  <p:nvPr/>
                </p:nvSpPr>
                <p:spPr>
                  <a:xfrm>
                    <a:off x="1399613" y="4139018"/>
                    <a:ext cx="60394" cy="975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" h="2433" extrusionOk="0">
                        <a:moveTo>
                          <a:pt x="573" y="0"/>
                        </a:moveTo>
                        <a:cubicBezTo>
                          <a:pt x="512" y="61"/>
                          <a:pt x="502" y="121"/>
                          <a:pt x="472" y="191"/>
                        </a:cubicBezTo>
                        <a:cubicBezTo>
                          <a:pt x="442" y="251"/>
                          <a:pt x="392" y="331"/>
                          <a:pt x="382" y="412"/>
                        </a:cubicBezTo>
                        <a:cubicBezTo>
                          <a:pt x="372" y="502"/>
                          <a:pt x="382" y="552"/>
                          <a:pt x="352" y="642"/>
                        </a:cubicBezTo>
                        <a:cubicBezTo>
                          <a:pt x="332" y="723"/>
                          <a:pt x="282" y="803"/>
                          <a:pt x="252" y="873"/>
                        </a:cubicBezTo>
                        <a:cubicBezTo>
                          <a:pt x="222" y="973"/>
                          <a:pt x="302" y="1084"/>
                          <a:pt x="252" y="1184"/>
                        </a:cubicBezTo>
                        <a:cubicBezTo>
                          <a:pt x="242" y="1204"/>
                          <a:pt x="191" y="1224"/>
                          <a:pt x="181" y="1254"/>
                        </a:cubicBezTo>
                        <a:cubicBezTo>
                          <a:pt x="161" y="1314"/>
                          <a:pt x="211" y="1364"/>
                          <a:pt x="222" y="1415"/>
                        </a:cubicBezTo>
                        <a:cubicBezTo>
                          <a:pt x="232" y="1495"/>
                          <a:pt x="322" y="1786"/>
                          <a:pt x="211" y="1786"/>
                        </a:cubicBezTo>
                        <a:cubicBezTo>
                          <a:pt x="191" y="1856"/>
                          <a:pt x="211" y="1946"/>
                          <a:pt x="171" y="2016"/>
                        </a:cubicBezTo>
                        <a:cubicBezTo>
                          <a:pt x="156" y="2011"/>
                          <a:pt x="139" y="2011"/>
                          <a:pt x="121" y="2011"/>
                        </a:cubicBezTo>
                        <a:cubicBezTo>
                          <a:pt x="104" y="2011"/>
                          <a:pt x="86" y="2011"/>
                          <a:pt x="71" y="2006"/>
                        </a:cubicBezTo>
                        <a:lnTo>
                          <a:pt x="71" y="2006"/>
                        </a:lnTo>
                        <a:cubicBezTo>
                          <a:pt x="1" y="2077"/>
                          <a:pt x="91" y="2217"/>
                          <a:pt x="151" y="2277"/>
                        </a:cubicBezTo>
                        <a:cubicBezTo>
                          <a:pt x="201" y="2297"/>
                          <a:pt x="292" y="2357"/>
                          <a:pt x="382" y="2368"/>
                        </a:cubicBezTo>
                        <a:cubicBezTo>
                          <a:pt x="492" y="2388"/>
                          <a:pt x="623" y="2388"/>
                          <a:pt x="733" y="2398"/>
                        </a:cubicBezTo>
                        <a:cubicBezTo>
                          <a:pt x="833" y="2407"/>
                          <a:pt x="989" y="2432"/>
                          <a:pt x="1133" y="2432"/>
                        </a:cubicBezTo>
                        <a:cubicBezTo>
                          <a:pt x="1307" y="2432"/>
                          <a:pt x="1463" y="2395"/>
                          <a:pt x="1485" y="2247"/>
                        </a:cubicBezTo>
                        <a:cubicBezTo>
                          <a:pt x="1505" y="2127"/>
                          <a:pt x="1465" y="1956"/>
                          <a:pt x="1395" y="1846"/>
                        </a:cubicBezTo>
                        <a:cubicBezTo>
                          <a:pt x="1345" y="1776"/>
                          <a:pt x="1174" y="1615"/>
                          <a:pt x="1154" y="1535"/>
                        </a:cubicBezTo>
                        <a:cubicBezTo>
                          <a:pt x="1134" y="1475"/>
                          <a:pt x="1204" y="1425"/>
                          <a:pt x="1184" y="1364"/>
                        </a:cubicBezTo>
                        <a:lnTo>
                          <a:pt x="1134" y="1314"/>
                        </a:lnTo>
                        <a:cubicBezTo>
                          <a:pt x="1084" y="1254"/>
                          <a:pt x="994" y="1204"/>
                          <a:pt x="964" y="1134"/>
                        </a:cubicBezTo>
                        <a:cubicBezTo>
                          <a:pt x="914" y="1033"/>
                          <a:pt x="1004" y="1064"/>
                          <a:pt x="1024" y="963"/>
                        </a:cubicBezTo>
                        <a:cubicBezTo>
                          <a:pt x="1034" y="933"/>
                          <a:pt x="984" y="873"/>
                          <a:pt x="984" y="833"/>
                        </a:cubicBezTo>
                        <a:cubicBezTo>
                          <a:pt x="974" y="813"/>
                          <a:pt x="1004" y="793"/>
                          <a:pt x="984" y="753"/>
                        </a:cubicBezTo>
                        <a:cubicBezTo>
                          <a:pt x="964" y="682"/>
                          <a:pt x="914" y="662"/>
                          <a:pt x="904" y="592"/>
                        </a:cubicBezTo>
                        <a:cubicBezTo>
                          <a:pt x="904" y="512"/>
                          <a:pt x="954" y="512"/>
                          <a:pt x="853" y="452"/>
                        </a:cubicBezTo>
                        <a:cubicBezTo>
                          <a:pt x="813" y="422"/>
                          <a:pt x="763" y="432"/>
                          <a:pt x="733" y="392"/>
                        </a:cubicBezTo>
                        <a:cubicBezTo>
                          <a:pt x="693" y="341"/>
                          <a:pt x="753" y="261"/>
                          <a:pt x="643" y="231"/>
                        </a:cubicBezTo>
                        <a:cubicBezTo>
                          <a:pt x="663" y="131"/>
                          <a:pt x="703" y="71"/>
                          <a:pt x="57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" name="Google Shape;89;p13"/>
                  <p:cNvSpPr/>
                  <p:nvPr/>
                </p:nvSpPr>
                <p:spPr>
                  <a:xfrm>
                    <a:off x="1618459" y="4185498"/>
                    <a:ext cx="222489" cy="846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48" h="2111" extrusionOk="0">
                        <a:moveTo>
                          <a:pt x="2379" y="1"/>
                        </a:moveTo>
                        <a:cubicBezTo>
                          <a:pt x="2247" y="1"/>
                          <a:pt x="2147" y="156"/>
                          <a:pt x="2147" y="316"/>
                        </a:cubicBezTo>
                        <a:cubicBezTo>
                          <a:pt x="2047" y="225"/>
                          <a:pt x="1951" y="171"/>
                          <a:pt x="1870" y="171"/>
                        </a:cubicBezTo>
                        <a:cubicBezTo>
                          <a:pt x="1771" y="171"/>
                          <a:pt x="1694" y="250"/>
                          <a:pt x="1655" y="436"/>
                        </a:cubicBezTo>
                        <a:cubicBezTo>
                          <a:pt x="1655" y="429"/>
                          <a:pt x="1641" y="424"/>
                          <a:pt x="1618" y="424"/>
                        </a:cubicBezTo>
                        <a:cubicBezTo>
                          <a:pt x="1521" y="424"/>
                          <a:pt x="1266" y="505"/>
                          <a:pt x="1314" y="757"/>
                        </a:cubicBezTo>
                        <a:cubicBezTo>
                          <a:pt x="1268" y="746"/>
                          <a:pt x="1229" y="741"/>
                          <a:pt x="1194" y="741"/>
                        </a:cubicBezTo>
                        <a:cubicBezTo>
                          <a:pt x="1101" y="741"/>
                          <a:pt x="1038" y="776"/>
                          <a:pt x="943" y="827"/>
                        </a:cubicBezTo>
                        <a:cubicBezTo>
                          <a:pt x="930" y="831"/>
                          <a:pt x="919" y="832"/>
                          <a:pt x="909" y="832"/>
                        </a:cubicBezTo>
                        <a:cubicBezTo>
                          <a:pt x="884" y="832"/>
                          <a:pt x="865" y="824"/>
                          <a:pt x="844" y="824"/>
                        </a:cubicBezTo>
                        <a:cubicBezTo>
                          <a:pt x="827" y="824"/>
                          <a:pt x="808" y="829"/>
                          <a:pt x="783" y="847"/>
                        </a:cubicBezTo>
                        <a:cubicBezTo>
                          <a:pt x="733" y="878"/>
                          <a:pt x="743" y="1008"/>
                          <a:pt x="662" y="1058"/>
                        </a:cubicBezTo>
                        <a:cubicBezTo>
                          <a:pt x="636" y="1025"/>
                          <a:pt x="607" y="1013"/>
                          <a:pt x="580" y="1013"/>
                        </a:cubicBezTo>
                        <a:cubicBezTo>
                          <a:pt x="515" y="1013"/>
                          <a:pt x="456" y="1083"/>
                          <a:pt x="442" y="1118"/>
                        </a:cubicBezTo>
                        <a:cubicBezTo>
                          <a:pt x="383" y="1087"/>
                          <a:pt x="321" y="1071"/>
                          <a:pt x="262" y="1071"/>
                        </a:cubicBezTo>
                        <a:cubicBezTo>
                          <a:pt x="171" y="1071"/>
                          <a:pt x="89" y="1109"/>
                          <a:pt x="41" y="1188"/>
                        </a:cubicBezTo>
                        <a:cubicBezTo>
                          <a:pt x="0" y="1269"/>
                          <a:pt x="31" y="1289"/>
                          <a:pt x="71" y="1379"/>
                        </a:cubicBezTo>
                        <a:cubicBezTo>
                          <a:pt x="191" y="1600"/>
                          <a:pt x="462" y="1800"/>
                          <a:pt x="652" y="1891"/>
                        </a:cubicBezTo>
                        <a:cubicBezTo>
                          <a:pt x="942" y="2018"/>
                          <a:pt x="1413" y="2110"/>
                          <a:pt x="1776" y="2110"/>
                        </a:cubicBezTo>
                        <a:cubicBezTo>
                          <a:pt x="1840" y="2110"/>
                          <a:pt x="1901" y="2107"/>
                          <a:pt x="1956" y="2101"/>
                        </a:cubicBezTo>
                        <a:cubicBezTo>
                          <a:pt x="2348" y="2051"/>
                          <a:pt x="2719" y="1901"/>
                          <a:pt x="3120" y="1861"/>
                        </a:cubicBezTo>
                        <a:cubicBezTo>
                          <a:pt x="3410" y="1823"/>
                          <a:pt x="3689" y="1803"/>
                          <a:pt x="3974" y="1803"/>
                        </a:cubicBezTo>
                        <a:cubicBezTo>
                          <a:pt x="4073" y="1803"/>
                          <a:pt x="4172" y="1805"/>
                          <a:pt x="4273" y="1810"/>
                        </a:cubicBezTo>
                        <a:cubicBezTo>
                          <a:pt x="4306" y="1811"/>
                          <a:pt x="4342" y="1812"/>
                          <a:pt x="4383" y="1812"/>
                        </a:cubicBezTo>
                        <a:cubicBezTo>
                          <a:pt x="4748" y="1812"/>
                          <a:pt x="5407" y="1755"/>
                          <a:pt x="5497" y="1349"/>
                        </a:cubicBezTo>
                        <a:cubicBezTo>
                          <a:pt x="5547" y="1158"/>
                          <a:pt x="5447" y="1219"/>
                          <a:pt x="5347" y="1098"/>
                        </a:cubicBezTo>
                        <a:cubicBezTo>
                          <a:pt x="5246" y="988"/>
                          <a:pt x="5256" y="737"/>
                          <a:pt x="5116" y="697"/>
                        </a:cubicBezTo>
                        <a:cubicBezTo>
                          <a:pt x="5107" y="694"/>
                          <a:pt x="5097" y="692"/>
                          <a:pt x="5087" y="692"/>
                        </a:cubicBezTo>
                        <a:cubicBezTo>
                          <a:pt x="5034" y="692"/>
                          <a:pt x="4976" y="733"/>
                          <a:pt x="4925" y="767"/>
                        </a:cubicBezTo>
                        <a:cubicBezTo>
                          <a:pt x="4915" y="737"/>
                          <a:pt x="4905" y="687"/>
                          <a:pt x="4915" y="657"/>
                        </a:cubicBezTo>
                        <a:lnTo>
                          <a:pt x="4845" y="657"/>
                        </a:lnTo>
                        <a:cubicBezTo>
                          <a:pt x="4875" y="557"/>
                          <a:pt x="4855" y="547"/>
                          <a:pt x="4805" y="476"/>
                        </a:cubicBezTo>
                        <a:lnTo>
                          <a:pt x="4765" y="516"/>
                        </a:lnTo>
                        <a:cubicBezTo>
                          <a:pt x="4727" y="462"/>
                          <a:pt x="4690" y="440"/>
                          <a:pt x="4657" y="440"/>
                        </a:cubicBezTo>
                        <a:cubicBezTo>
                          <a:pt x="4567" y="440"/>
                          <a:pt x="4501" y="597"/>
                          <a:pt x="4494" y="707"/>
                        </a:cubicBezTo>
                        <a:cubicBezTo>
                          <a:pt x="4414" y="677"/>
                          <a:pt x="4354" y="607"/>
                          <a:pt x="4304" y="536"/>
                        </a:cubicBezTo>
                        <a:lnTo>
                          <a:pt x="4304" y="536"/>
                        </a:lnTo>
                        <a:cubicBezTo>
                          <a:pt x="4307" y="548"/>
                          <a:pt x="4311" y="558"/>
                          <a:pt x="4315" y="567"/>
                        </a:cubicBezTo>
                        <a:lnTo>
                          <a:pt x="4315" y="567"/>
                        </a:lnTo>
                        <a:cubicBezTo>
                          <a:pt x="4283" y="505"/>
                          <a:pt x="4232" y="481"/>
                          <a:pt x="4174" y="481"/>
                        </a:cubicBezTo>
                        <a:cubicBezTo>
                          <a:pt x="4086" y="481"/>
                          <a:pt x="3984" y="536"/>
                          <a:pt x="3912" y="597"/>
                        </a:cubicBezTo>
                        <a:cubicBezTo>
                          <a:pt x="3909" y="504"/>
                          <a:pt x="3863" y="471"/>
                          <a:pt x="3803" y="471"/>
                        </a:cubicBezTo>
                        <a:cubicBezTo>
                          <a:pt x="3700" y="471"/>
                          <a:pt x="3556" y="571"/>
                          <a:pt x="3511" y="647"/>
                        </a:cubicBezTo>
                        <a:cubicBezTo>
                          <a:pt x="3495" y="549"/>
                          <a:pt x="3419" y="498"/>
                          <a:pt x="3338" y="498"/>
                        </a:cubicBezTo>
                        <a:cubicBezTo>
                          <a:pt x="3319" y="498"/>
                          <a:pt x="3299" y="501"/>
                          <a:pt x="3280" y="506"/>
                        </a:cubicBezTo>
                        <a:cubicBezTo>
                          <a:pt x="3369" y="360"/>
                          <a:pt x="3221" y="299"/>
                          <a:pt x="3062" y="299"/>
                        </a:cubicBezTo>
                        <a:cubicBezTo>
                          <a:pt x="2970" y="299"/>
                          <a:pt x="2874" y="319"/>
                          <a:pt x="2819" y="356"/>
                        </a:cubicBezTo>
                        <a:cubicBezTo>
                          <a:pt x="2827" y="248"/>
                          <a:pt x="2713" y="45"/>
                          <a:pt x="2605" y="45"/>
                        </a:cubicBezTo>
                        <a:cubicBezTo>
                          <a:pt x="2582" y="45"/>
                          <a:pt x="2559" y="54"/>
                          <a:pt x="2538" y="75"/>
                        </a:cubicBezTo>
                        <a:cubicBezTo>
                          <a:pt x="2483" y="23"/>
                          <a:pt x="2429" y="1"/>
                          <a:pt x="2379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" name="Google Shape;90;p13"/>
                  <p:cNvSpPr/>
                  <p:nvPr/>
                </p:nvSpPr>
                <p:spPr>
                  <a:xfrm>
                    <a:off x="1439436" y="4198531"/>
                    <a:ext cx="71262" cy="43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7" h="1088" extrusionOk="0">
                        <a:moveTo>
                          <a:pt x="853" y="1"/>
                        </a:moveTo>
                        <a:cubicBezTo>
                          <a:pt x="753" y="1"/>
                          <a:pt x="633" y="171"/>
                          <a:pt x="583" y="232"/>
                        </a:cubicBezTo>
                        <a:cubicBezTo>
                          <a:pt x="522" y="302"/>
                          <a:pt x="472" y="382"/>
                          <a:pt x="402" y="422"/>
                        </a:cubicBezTo>
                        <a:cubicBezTo>
                          <a:pt x="392" y="402"/>
                          <a:pt x="372" y="382"/>
                          <a:pt x="372" y="362"/>
                        </a:cubicBezTo>
                        <a:cubicBezTo>
                          <a:pt x="302" y="402"/>
                          <a:pt x="222" y="452"/>
                          <a:pt x="181" y="512"/>
                        </a:cubicBezTo>
                        <a:cubicBezTo>
                          <a:pt x="171" y="502"/>
                          <a:pt x="161" y="492"/>
                          <a:pt x="151" y="472"/>
                        </a:cubicBezTo>
                        <a:cubicBezTo>
                          <a:pt x="81" y="532"/>
                          <a:pt x="1" y="603"/>
                          <a:pt x="1" y="713"/>
                        </a:cubicBezTo>
                        <a:cubicBezTo>
                          <a:pt x="11" y="753"/>
                          <a:pt x="51" y="884"/>
                          <a:pt x="81" y="984"/>
                        </a:cubicBezTo>
                        <a:cubicBezTo>
                          <a:pt x="129" y="991"/>
                          <a:pt x="176" y="993"/>
                          <a:pt x="223" y="993"/>
                        </a:cubicBezTo>
                        <a:cubicBezTo>
                          <a:pt x="273" y="993"/>
                          <a:pt x="324" y="991"/>
                          <a:pt x="375" y="991"/>
                        </a:cubicBezTo>
                        <a:cubicBezTo>
                          <a:pt x="404" y="991"/>
                          <a:pt x="433" y="992"/>
                          <a:pt x="462" y="994"/>
                        </a:cubicBezTo>
                        <a:cubicBezTo>
                          <a:pt x="621" y="1003"/>
                          <a:pt x="754" y="1065"/>
                          <a:pt x="918" y="1065"/>
                        </a:cubicBezTo>
                        <a:cubicBezTo>
                          <a:pt x="930" y="1065"/>
                          <a:pt x="942" y="1065"/>
                          <a:pt x="954" y="1064"/>
                        </a:cubicBezTo>
                        <a:cubicBezTo>
                          <a:pt x="1104" y="1064"/>
                          <a:pt x="1255" y="1064"/>
                          <a:pt x="1415" y="1074"/>
                        </a:cubicBezTo>
                        <a:cubicBezTo>
                          <a:pt x="1461" y="1074"/>
                          <a:pt x="1536" y="1087"/>
                          <a:pt x="1606" y="1087"/>
                        </a:cubicBezTo>
                        <a:cubicBezTo>
                          <a:pt x="1658" y="1087"/>
                          <a:pt x="1706" y="1080"/>
                          <a:pt x="1736" y="1054"/>
                        </a:cubicBezTo>
                        <a:cubicBezTo>
                          <a:pt x="1776" y="1024"/>
                          <a:pt x="1776" y="994"/>
                          <a:pt x="1776" y="954"/>
                        </a:cubicBezTo>
                        <a:cubicBezTo>
                          <a:pt x="1776" y="894"/>
                          <a:pt x="1756" y="823"/>
                          <a:pt x="1736" y="763"/>
                        </a:cubicBezTo>
                        <a:cubicBezTo>
                          <a:pt x="1712" y="706"/>
                          <a:pt x="1588" y="470"/>
                          <a:pt x="1499" y="470"/>
                        </a:cubicBezTo>
                        <a:cubicBezTo>
                          <a:pt x="1481" y="470"/>
                          <a:pt x="1464" y="480"/>
                          <a:pt x="1450" y="503"/>
                        </a:cubicBezTo>
                        <a:lnTo>
                          <a:pt x="1450" y="503"/>
                        </a:lnTo>
                        <a:cubicBezTo>
                          <a:pt x="1496" y="403"/>
                          <a:pt x="1173" y="412"/>
                          <a:pt x="1114" y="392"/>
                        </a:cubicBezTo>
                        <a:cubicBezTo>
                          <a:pt x="1136" y="348"/>
                          <a:pt x="1105" y="299"/>
                          <a:pt x="1071" y="299"/>
                        </a:cubicBezTo>
                        <a:cubicBezTo>
                          <a:pt x="1061" y="299"/>
                          <a:pt x="1052" y="302"/>
                          <a:pt x="1044" y="310"/>
                        </a:cubicBezTo>
                        <a:lnTo>
                          <a:pt x="1044" y="310"/>
                        </a:lnTo>
                        <a:cubicBezTo>
                          <a:pt x="1110" y="214"/>
                          <a:pt x="940" y="10"/>
                          <a:pt x="85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" name="Google Shape;91;p13"/>
                  <p:cNvSpPr/>
                  <p:nvPr/>
                </p:nvSpPr>
                <p:spPr>
                  <a:xfrm>
                    <a:off x="1307495" y="4187583"/>
                    <a:ext cx="87744" cy="427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88" h="1065" extrusionOk="0">
                        <a:moveTo>
                          <a:pt x="979" y="1"/>
                        </a:moveTo>
                        <a:cubicBezTo>
                          <a:pt x="883" y="1"/>
                          <a:pt x="768" y="197"/>
                          <a:pt x="723" y="364"/>
                        </a:cubicBezTo>
                        <a:cubicBezTo>
                          <a:pt x="663" y="344"/>
                          <a:pt x="583" y="284"/>
                          <a:pt x="532" y="234"/>
                        </a:cubicBezTo>
                        <a:cubicBezTo>
                          <a:pt x="502" y="274"/>
                          <a:pt x="482" y="314"/>
                          <a:pt x="442" y="344"/>
                        </a:cubicBezTo>
                        <a:cubicBezTo>
                          <a:pt x="442" y="304"/>
                          <a:pt x="412" y="284"/>
                          <a:pt x="402" y="254"/>
                        </a:cubicBezTo>
                        <a:cubicBezTo>
                          <a:pt x="352" y="274"/>
                          <a:pt x="292" y="294"/>
                          <a:pt x="232" y="294"/>
                        </a:cubicBezTo>
                        <a:cubicBezTo>
                          <a:pt x="229" y="295"/>
                          <a:pt x="226" y="295"/>
                          <a:pt x="224" y="295"/>
                        </a:cubicBezTo>
                        <a:cubicBezTo>
                          <a:pt x="205" y="295"/>
                          <a:pt x="199" y="269"/>
                          <a:pt x="173" y="269"/>
                        </a:cubicBezTo>
                        <a:cubicBezTo>
                          <a:pt x="167" y="269"/>
                          <a:pt x="160" y="270"/>
                          <a:pt x="151" y="274"/>
                        </a:cubicBezTo>
                        <a:cubicBezTo>
                          <a:pt x="51" y="314"/>
                          <a:pt x="1" y="474"/>
                          <a:pt x="51" y="575"/>
                        </a:cubicBezTo>
                        <a:cubicBezTo>
                          <a:pt x="71" y="605"/>
                          <a:pt x="51" y="675"/>
                          <a:pt x="81" y="735"/>
                        </a:cubicBezTo>
                        <a:cubicBezTo>
                          <a:pt x="141" y="846"/>
                          <a:pt x="272" y="846"/>
                          <a:pt x="362" y="866"/>
                        </a:cubicBezTo>
                        <a:cubicBezTo>
                          <a:pt x="700" y="948"/>
                          <a:pt x="1071" y="1064"/>
                          <a:pt x="1427" y="1064"/>
                        </a:cubicBezTo>
                        <a:cubicBezTo>
                          <a:pt x="1504" y="1064"/>
                          <a:pt x="1581" y="1059"/>
                          <a:pt x="1656" y="1046"/>
                        </a:cubicBezTo>
                        <a:cubicBezTo>
                          <a:pt x="1947" y="996"/>
                          <a:pt x="2187" y="755"/>
                          <a:pt x="1856" y="535"/>
                        </a:cubicBezTo>
                        <a:cubicBezTo>
                          <a:pt x="1806" y="505"/>
                          <a:pt x="1696" y="464"/>
                          <a:pt x="1646" y="444"/>
                        </a:cubicBezTo>
                        <a:cubicBezTo>
                          <a:pt x="1606" y="434"/>
                          <a:pt x="1536" y="414"/>
                          <a:pt x="1485" y="384"/>
                        </a:cubicBezTo>
                        <a:cubicBezTo>
                          <a:pt x="1525" y="240"/>
                          <a:pt x="1398" y="207"/>
                          <a:pt x="1274" y="207"/>
                        </a:cubicBezTo>
                        <a:cubicBezTo>
                          <a:pt x="1208" y="207"/>
                          <a:pt x="1143" y="217"/>
                          <a:pt x="1104" y="224"/>
                        </a:cubicBezTo>
                        <a:cubicBezTo>
                          <a:pt x="1079" y="62"/>
                          <a:pt x="1032" y="1"/>
                          <a:pt x="979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" name="Google Shape;92;p13"/>
                  <p:cNvSpPr/>
                  <p:nvPr/>
                </p:nvSpPr>
                <p:spPr>
                  <a:xfrm>
                    <a:off x="1330033" y="4187703"/>
                    <a:ext cx="347007" cy="94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53" h="2368" extrusionOk="0">
                        <a:moveTo>
                          <a:pt x="6049" y="0"/>
                        </a:moveTo>
                        <a:cubicBezTo>
                          <a:pt x="5858" y="90"/>
                          <a:pt x="5598" y="60"/>
                          <a:pt x="5598" y="341"/>
                        </a:cubicBezTo>
                        <a:cubicBezTo>
                          <a:pt x="5578" y="331"/>
                          <a:pt x="5567" y="301"/>
                          <a:pt x="5547" y="291"/>
                        </a:cubicBezTo>
                        <a:cubicBezTo>
                          <a:pt x="5267" y="421"/>
                          <a:pt x="5156" y="502"/>
                          <a:pt x="5126" y="843"/>
                        </a:cubicBezTo>
                        <a:cubicBezTo>
                          <a:pt x="5060" y="722"/>
                          <a:pt x="4954" y="667"/>
                          <a:pt x="4856" y="667"/>
                        </a:cubicBezTo>
                        <a:cubicBezTo>
                          <a:pt x="4716" y="667"/>
                          <a:pt x="4591" y="779"/>
                          <a:pt x="4615" y="973"/>
                        </a:cubicBezTo>
                        <a:cubicBezTo>
                          <a:pt x="4585" y="943"/>
                          <a:pt x="4554" y="913"/>
                          <a:pt x="4534" y="883"/>
                        </a:cubicBezTo>
                        <a:cubicBezTo>
                          <a:pt x="4534" y="953"/>
                          <a:pt x="4484" y="1023"/>
                          <a:pt x="4504" y="1123"/>
                        </a:cubicBezTo>
                        <a:cubicBezTo>
                          <a:pt x="4392" y="1080"/>
                          <a:pt x="4223" y="990"/>
                          <a:pt x="4098" y="990"/>
                        </a:cubicBezTo>
                        <a:cubicBezTo>
                          <a:pt x="4021" y="990"/>
                          <a:pt x="3962" y="1024"/>
                          <a:pt x="3943" y="1123"/>
                        </a:cubicBezTo>
                        <a:cubicBezTo>
                          <a:pt x="3863" y="1038"/>
                          <a:pt x="3710" y="953"/>
                          <a:pt x="3596" y="953"/>
                        </a:cubicBezTo>
                        <a:cubicBezTo>
                          <a:pt x="3521" y="953"/>
                          <a:pt x="3463" y="989"/>
                          <a:pt x="3451" y="1083"/>
                        </a:cubicBezTo>
                        <a:cubicBezTo>
                          <a:pt x="3421" y="973"/>
                          <a:pt x="3381" y="873"/>
                          <a:pt x="3341" y="782"/>
                        </a:cubicBezTo>
                        <a:cubicBezTo>
                          <a:pt x="3180" y="792"/>
                          <a:pt x="3030" y="873"/>
                          <a:pt x="2909" y="983"/>
                        </a:cubicBezTo>
                        <a:cubicBezTo>
                          <a:pt x="2899" y="923"/>
                          <a:pt x="2859" y="893"/>
                          <a:pt x="2849" y="833"/>
                        </a:cubicBezTo>
                        <a:cubicBezTo>
                          <a:pt x="2830" y="839"/>
                          <a:pt x="2811" y="842"/>
                          <a:pt x="2792" y="842"/>
                        </a:cubicBezTo>
                        <a:cubicBezTo>
                          <a:pt x="2706" y="842"/>
                          <a:pt x="2619" y="785"/>
                          <a:pt x="2546" y="785"/>
                        </a:cubicBezTo>
                        <a:cubicBezTo>
                          <a:pt x="2490" y="785"/>
                          <a:pt x="2442" y="818"/>
                          <a:pt x="2408" y="933"/>
                        </a:cubicBezTo>
                        <a:cubicBezTo>
                          <a:pt x="2324" y="789"/>
                          <a:pt x="2180" y="731"/>
                          <a:pt x="2036" y="731"/>
                        </a:cubicBezTo>
                        <a:cubicBezTo>
                          <a:pt x="1939" y="731"/>
                          <a:pt x="1843" y="758"/>
                          <a:pt x="1766" y="802"/>
                        </a:cubicBezTo>
                        <a:cubicBezTo>
                          <a:pt x="1736" y="722"/>
                          <a:pt x="1666" y="672"/>
                          <a:pt x="1636" y="592"/>
                        </a:cubicBezTo>
                        <a:cubicBezTo>
                          <a:pt x="1515" y="602"/>
                          <a:pt x="1445" y="592"/>
                          <a:pt x="1355" y="682"/>
                        </a:cubicBezTo>
                        <a:lnTo>
                          <a:pt x="1274" y="602"/>
                        </a:lnTo>
                        <a:cubicBezTo>
                          <a:pt x="1254" y="612"/>
                          <a:pt x="1234" y="632"/>
                          <a:pt x="1224" y="652"/>
                        </a:cubicBezTo>
                        <a:cubicBezTo>
                          <a:pt x="1194" y="602"/>
                          <a:pt x="1124" y="552"/>
                          <a:pt x="1094" y="512"/>
                        </a:cubicBezTo>
                        <a:cubicBezTo>
                          <a:pt x="1064" y="542"/>
                          <a:pt x="984" y="582"/>
                          <a:pt x="953" y="612"/>
                        </a:cubicBezTo>
                        <a:cubicBezTo>
                          <a:pt x="833" y="431"/>
                          <a:pt x="763" y="351"/>
                          <a:pt x="552" y="351"/>
                        </a:cubicBezTo>
                        <a:cubicBezTo>
                          <a:pt x="492" y="391"/>
                          <a:pt x="452" y="401"/>
                          <a:pt x="402" y="431"/>
                        </a:cubicBezTo>
                        <a:cubicBezTo>
                          <a:pt x="392" y="431"/>
                          <a:pt x="362" y="371"/>
                          <a:pt x="352" y="361"/>
                        </a:cubicBezTo>
                        <a:cubicBezTo>
                          <a:pt x="332" y="411"/>
                          <a:pt x="291" y="461"/>
                          <a:pt x="281" y="512"/>
                        </a:cubicBezTo>
                        <a:cubicBezTo>
                          <a:pt x="221" y="451"/>
                          <a:pt x="151" y="451"/>
                          <a:pt x="111" y="411"/>
                        </a:cubicBezTo>
                        <a:cubicBezTo>
                          <a:pt x="31" y="542"/>
                          <a:pt x="1" y="702"/>
                          <a:pt x="21" y="863"/>
                        </a:cubicBezTo>
                        <a:cubicBezTo>
                          <a:pt x="41" y="1224"/>
                          <a:pt x="1" y="1685"/>
                          <a:pt x="322" y="2006"/>
                        </a:cubicBezTo>
                        <a:cubicBezTo>
                          <a:pt x="582" y="2247"/>
                          <a:pt x="1102" y="2368"/>
                          <a:pt x="1445" y="2368"/>
                        </a:cubicBezTo>
                        <a:cubicBezTo>
                          <a:pt x="1459" y="2368"/>
                          <a:pt x="1472" y="2368"/>
                          <a:pt x="1485" y="2367"/>
                        </a:cubicBezTo>
                        <a:cubicBezTo>
                          <a:pt x="1866" y="2347"/>
                          <a:pt x="2247" y="2277"/>
                          <a:pt x="2639" y="2277"/>
                        </a:cubicBezTo>
                        <a:cubicBezTo>
                          <a:pt x="3086" y="2277"/>
                          <a:pt x="3539" y="2324"/>
                          <a:pt x="3990" y="2324"/>
                        </a:cubicBezTo>
                        <a:cubicBezTo>
                          <a:pt x="4165" y="2324"/>
                          <a:pt x="4340" y="2317"/>
                          <a:pt x="4514" y="2297"/>
                        </a:cubicBezTo>
                        <a:cubicBezTo>
                          <a:pt x="5527" y="2187"/>
                          <a:pt x="6561" y="1816"/>
                          <a:pt x="7564" y="1585"/>
                        </a:cubicBezTo>
                        <a:cubicBezTo>
                          <a:pt x="7864" y="1525"/>
                          <a:pt x="8376" y="1545"/>
                          <a:pt x="8527" y="1254"/>
                        </a:cubicBezTo>
                        <a:cubicBezTo>
                          <a:pt x="8653" y="1025"/>
                          <a:pt x="8537" y="771"/>
                          <a:pt x="8325" y="771"/>
                        </a:cubicBezTo>
                        <a:cubicBezTo>
                          <a:pt x="8268" y="771"/>
                          <a:pt x="8204" y="790"/>
                          <a:pt x="8135" y="833"/>
                        </a:cubicBezTo>
                        <a:cubicBezTo>
                          <a:pt x="8115" y="752"/>
                          <a:pt x="8045" y="722"/>
                          <a:pt x="8015" y="672"/>
                        </a:cubicBezTo>
                        <a:cubicBezTo>
                          <a:pt x="7975" y="692"/>
                          <a:pt x="7955" y="722"/>
                          <a:pt x="7925" y="752"/>
                        </a:cubicBezTo>
                        <a:cubicBezTo>
                          <a:pt x="7925" y="732"/>
                          <a:pt x="7925" y="672"/>
                          <a:pt x="7905" y="652"/>
                        </a:cubicBezTo>
                        <a:cubicBezTo>
                          <a:pt x="7764" y="672"/>
                          <a:pt x="7624" y="722"/>
                          <a:pt x="7503" y="792"/>
                        </a:cubicBezTo>
                        <a:cubicBezTo>
                          <a:pt x="7473" y="772"/>
                          <a:pt x="7373" y="692"/>
                          <a:pt x="7353" y="672"/>
                        </a:cubicBezTo>
                        <a:cubicBezTo>
                          <a:pt x="7403" y="582"/>
                          <a:pt x="7393" y="461"/>
                          <a:pt x="7413" y="361"/>
                        </a:cubicBezTo>
                        <a:lnTo>
                          <a:pt x="7413" y="361"/>
                        </a:lnTo>
                        <a:cubicBezTo>
                          <a:pt x="7182" y="381"/>
                          <a:pt x="6962" y="512"/>
                          <a:pt x="6751" y="562"/>
                        </a:cubicBezTo>
                        <a:cubicBezTo>
                          <a:pt x="6721" y="542"/>
                          <a:pt x="6631" y="481"/>
                          <a:pt x="6611" y="451"/>
                        </a:cubicBezTo>
                        <a:cubicBezTo>
                          <a:pt x="6591" y="471"/>
                          <a:pt x="6581" y="502"/>
                          <a:pt x="6550" y="522"/>
                        </a:cubicBezTo>
                        <a:cubicBezTo>
                          <a:pt x="6664" y="296"/>
                          <a:pt x="6553" y="84"/>
                          <a:pt x="6404" y="84"/>
                        </a:cubicBezTo>
                        <a:cubicBezTo>
                          <a:pt x="6341" y="84"/>
                          <a:pt x="6272" y="122"/>
                          <a:pt x="6209" y="211"/>
                        </a:cubicBezTo>
                        <a:cubicBezTo>
                          <a:pt x="6139" y="70"/>
                          <a:pt x="6169" y="171"/>
                          <a:pt x="6069" y="90"/>
                        </a:cubicBezTo>
                        <a:cubicBezTo>
                          <a:pt x="6059" y="70"/>
                          <a:pt x="6059" y="10"/>
                          <a:pt x="604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" name="Google Shape;93;p13"/>
                  <p:cNvSpPr/>
                  <p:nvPr/>
                </p:nvSpPr>
                <p:spPr>
                  <a:xfrm>
                    <a:off x="1509858" y="4187703"/>
                    <a:ext cx="110242" cy="67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9" h="1682" extrusionOk="0">
                        <a:moveTo>
                          <a:pt x="1565" y="0"/>
                        </a:moveTo>
                        <a:cubicBezTo>
                          <a:pt x="1374" y="90"/>
                          <a:pt x="1114" y="60"/>
                          <a:pt x="1114" y="341"/>
                        </a:cubicBezTo>
                        <a:cubicBezTo>
                          <a:pt x="1094" y="331"/>
                          <a:pt x="1083" y="301"/>
                          <a:pt x="1063" y="291"/>
                        </a:cubicBezTo>
                        <a:cubicBezTo>
                          <a:pt x="783" y="421"/>
                          <a:pt x="672" y="502"/>
                          <a:pt x="642" y="843"/>
                        </a:cubicBezTo>
                        <a:cubicBezTo>
                          <a:pt x="576" y="722"/>
                          <a:pt x="470" y="667"/>
                          <a:pt x="372" y="667"/>
                        </a:cubicBezTo>
                        <a:cubicBezTo>
                          <a:pt x="232" y="667"/>
                          <a:pt x="107" y="779"/>
                          <a:pt x="131" y="973"/>
                        </a:cubicBezTo>
                        <a:cubicBezTo>
                          <a:pt x="101" y="943"/>
                          <a:pt x="70" y="913"/>
                          <a:pt x="50" y="883"/>
                        </a:cubicBezTo>
                        <a:cubicBezTo>
                          <a:pt x="50" y="953"/>
                          <a:pt x="0" y="1023"/>
                          <a:pt x="20" y="1123"/>
                        </a:cubicBezTo>
                        <a:cubicBezTo>
                          <a:pt x="30" y="1194"/>
                          <a:pt x="0" y="1254"/>
                          <a:pt x="10" y="1304"/>
                        </a:cubicBezTo>
                        <a:cubicBezTo>
                          <a:pt x="40" y="1384"/>
                          <a:pt x="60" y="1354"/>
                          <a:pt x="111" y="1414"/>
                        </a:cubicBezTo>
                        <a:cubicBezTo>
                          <a:pt x="161" y="1454"/>
                          <a:pt x="151" y="1515"/>
                          <a:pt x="221" y="1545"/>
                        </a:cubicBezTo>
                        <a:cubicBezTo>
                          <a:pt x="251" y="1560"/>
                          <a:pt x="291" y="1563"/>
                          <a:pt x="336" y="1563"/>
                        </a:cubicBezTo>
                        <a:cubicBezTo>
                          <a:pt x="384" y="1563"/>
                          <a:pt x="437" y="1559"/>
                          <a:pt x="486" y="1559"/>
                        </a:cubicBezTo>
                        <a:cubicBezTo>
                          <a:pt x="513" y="1559"/>
                          <a:pt x="539" y="1560"/>
                          <a:pt x="562" y="1565"/>
                        </a:cubicBezTo>
                        <a:cubicBezTo>
                          <a:pt x="831" y="1626"/>
                          <a:pt x="1153" y="1682"/>
                          <a:pt x="1452" y="1682"/>
                        </a:cubicBezTo>
                        <a:cubicBezTo>
                          <a:pt x="1543" y="1682"/>
                          <a:pt x="1631" y="1677"/>
                          <a:pt x="1715" y="1665"/>
                        </a:cubicBezTo>
                        <a:cubicBezTo>
                          <a:pt x="1796" y="1655"/>
                          <a:pt x="1866" y="1605"/>
                          <a:pt x="1946" y="1595"/>
                        </a:cubicBezTo>
                        <a:cubicBezTo>
                          <a:pt x="1961" y="1593"/>
                          <a:pt x="1977" y="1592"/>
                          <a:pt x="1993" y="1592"/>
                        </a:cubicBezTo>
                        <a:cubicBezTo>
                          <a:pt x="2061" y="1592"/>
                          <a:pt x="2134" y="1607"/>
                          <a:pt x="2207" y="1615"/>
                        </a:cubicBezTo>
                        <a:cubicBezTo>
                          <a:pt x="2387" y="1615"/>
                          <a:pt x="2528" y="1595"/>
                          <a:pt x="2648" y="1454"/>
                        </a:cubicBezTo>
                        <a:cubicBezTo>
                          <a:pt x="2688" y="1404"/>
                          <a:pt x="2749" y="1334"/>
                          <a:pt x="2729" y="1284"/>
                        </a:cubicBezTo>
                        <a:cubicBezTo>
                          <a:pt x="2718" y="1229"/>
                          <a:pt x="2696" y="1219"/>
                          <a:pt x="2668" y="1219"/>
                        </a:cubicBezTo>
                        <a:cubicBezTo>
                          <a:pt x="2653" y="1219"/>
                          <a:pt x="2635" y="1222"/>
                          <a:pt x="2618" y="1222"/>
                        </a:cubicBezTo>
                        <a:cubicBezTo>
                          <a:pt x="2604" y="1222"/>
                          <a:pt x="2591" y="1220"/>
                          <a:pt x="2578" y="1214"/>
                        </a:cubicBezTo>
                        <a:cubicBezTo>
                          <a:pt x="2594" y="1173"/>
                          <a:pt x="2557" y="1138"/>
                          <a:pt x="2521" y="1138"/>
                        </a:cubicBezTo>
                        <a:cubicBezTo>
                          <a:pt x="2513" y="1138"/>
                          <a:pt x="2505" y="1140"/>
                          <a:pt x="2498" y="1143"/>
                        </a:cubicBezTo>
                        <a:cubicBezTo>
                          <a:pt x="2468" y="1103"/>
                          <a:pt x="2448" y="1043"/>
                          <a:pt x="2468" y="993"/>
                        </a:cubicBezTo>
                        <a:cubicBezTo>
                          <a:pt x="2439" y="979"/>
                          <a:pt x="2421" y="965"/>
                          <a:pt x="2399" y="965"/>
                        </a:cubicBezTo>
                        <a:cubicBezTo>
                          <a:pt x="2389" y="965"/>
                          <a:pt x="2379" y="967"/>
                          <a:pt x="2367" y="973"/>
                        </a:cubicBezTo>
                        <a:lnTo>
                          <a:pt x="2387" y="953"/>
                        </a:lnTo>
                        <a:cubicBezTo>
                          <a:pt x="2365" y="927"/>
                          <a:pt x="2344" y="918"/>
                          <a:pt x="2324" y="918"/>
                        </a:cubicBezTo>
                        <a:cubicBezTo>
                          <a:pt x="2283" y="918"/>
                          <a:pt x="2247" y="956"/>
                          <a:pt x="2207" y="963"/>
                        </a:cubicBezTo>
                        <a:cubicBezTo>
                          <a:pt x="2187" y="973"/>
                          <a:pt x="2177" y="993"/>
                          <a:pt x="2157" y="993"/>
                        </a:cubicBezTo>
                        <a:cubicBezTo>
                          <a:pt x="2137" y="993"/>
                          <a:pt x="2087" y="963"/>
                          <a:pt x="2056" y="963"/>
                        </a:cubicBezTo>
                        <a:cubicBezTo>
                          <a:pt x="2117" y="933"/>
                          <a:pt x="2247" y="742"/>
                          <a:pt x="2107" y="732"/>
                        </a:cubicBezTo>
                        <a:cubicBezTo>
                          <a:pt x="2127" y="702"/>
                          <a:pt x="2127" y="682"/>
                          <a:pt x="2157" y="652"/>
                        </a:cubicBezTo>
                        <a:cubicBezTo>
                          <a:pt x="2137" y="612"/>
                          <a:pt x="2087" y="602"/>
                          <a:pt x="2056" y="592"/>
                        </a:cubicBezTo>
                        <a:cubicBezTo>
                          <a:pt x="2077" y="542"/>
                          <a:pt x="2107" y="502"/>
                          <a:pt x="2127" y="461"/>
                        </a:cubicBezTo>
                        <a:lnTo>
                          <a:pt x="2127" y="451"/>
                        </a:lnTo>
                        <a:cubicBezTo>
                          <a:pt x="2107" y="471"/>
                          <a:pt x="2097" y="502"/>
                          <a:pt x="2066" y="522"/>
                        </a:cubicBezTo>
                        <a:cubicBezTo>
                          <a:pt x="2180" y="296"/>
                          <a:pt x="2069" y="84"/>
                          <a:pt x="1920" y="84"/>
                        </a:cubicBezTo>
                        <a:cubicBezTo>
                          <a:pt x="1857" y="84"/>
                          <a:pt x="1788" y="122"/>
                          <a:pt x="1725" y="211"/>
                        </a:cubicBezTo>
                        <a:cubicBezTo>
                          <a:pt x="1655" y="70"/>
                          <a:pt x="1685" y="171"/>
                          <a:pt x="1585" y="90"/>
                        </a:cubicBezTo>
                        <a:cubicBezTo>
                          <a:pt x="1575" y="70"/>
                          <a:pt x="1575" y="10"/>
                          <a:pt x="1565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" name="Google Shape;94;p13"/>
                  <p:cNvSpPr/>
                  <p:nvPr/>
                </p:nvSpPr>
                <p:spPr>
                  <a:xfrm>
                    <a:off x="1255200" y="4198531"/>
                    <a:ext cx="110282" cy="674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50" h="1683" extrusionOk="0">
                        <a:moveTo>
                          <a:pt x="1566" y="1"/>
                        </a:moveTo>
                        <a:cubicBezTo>
                          <a:pt x="1385" y="101"/>
                          <a:pt x="1124" y="61"/>
                          <a:pt x="1124" y="342"/>
                        </a:cubicBezTo>
                        <a:cubicBezTo>
                          <a:pt x="1104" y="332"/>
                          <a:pt x="1094" y="302"/>
                          <a:pt x="1074" y="302"/>
                        </a:cubicBezTo>
                        <a:cubicBezTo>
                          <a:pt x="793" y="432"/>
                          <a:pt x="683" y="502"/>
                          <a:pt x="643" y="843"/>
                        </a:cubicBezTo>
                        <a:cubicBezTo>
                          <a:pt x="581" y="725"/>
                          <a:pt x="478" y="671"/>
                          <a:pt x="380" y="671"/>
                        </a:cubicBezTo>
                        <a:cubicBezTo>
                          <a:pt x="238" y="671"/>
                          <a:pt x="108" y="784"/>
                          <a:pt x="131" y="974"/>
                        </a:cubicBezTo>
                        <a:cubicBezTo>
                          <a:pt x="111" y="954"/>
                          <a:pt x="81" y="914"/>
                          <a:pt x="61" y="894"/>
                        </a:cubicBezTo>
                        <a:cubicBezTo>
                          <a:pt x="61" y="954"/>
                          <a:pt x="1" y="1034"/>
                          <a:pt x="21" y="1134"/>
                        </a:cubicBezTo>
                        <a:lnTo>
                          <a:pt x="21" y="1124"/>
                        </a:lnTo>
                        <a:lnTo>
                          <a:pt x="21" y="1124"/>
                        </a:lnTo>
                        <a:cubicBezTo>
                          <a:pt x="31" y="1194"/>
                          <a:pt x="11" y="1255"/>
                          <a:pt x="21" y="1305"/>
                        </a:cubicBezTo>
                        <a:cubicBezTo>
                          <a:pt x="51" y="1385"/>
                          <a:pt x="71" y="1355"/>
                          <a:pt x="121" y="1415"/>
                        </a:cubicBezTo>
                        <a:cubicBezTo>
                          <a:pt x="161" y="1455"/>
                          <a:pt x="161" y="1515"/>
                          <a:pt x="222" y="1546"/>
                        </a:cubicBezTo>
                        <a:cubicBezTo>
                          <a:pt x="255" y="1560"/>
                          <a:pt x="298" y="1564"/>
                          <a:pt x="344" y="1564"/>
                        </a:cubicBezTo>
                        <a:cubicBezTo>
                          <a:pt x="394" y="1564"/>
                          <a:pt x="448" y="1560"/>
                          <a:pt x="497" y="1560"/>
                        </a:cubicBezTo>
                        <a:cubicBezTo>
                          <a:pt x="524" y="1560"/>
                          <a:pt x="550" y="1561"/>
                          <a:pt x="573" y="1566"/>
                        </a:cubicBezTo>
                        <a:cubicBezTo>
                          <a:pt x="842" y="1627"/>
                          <a:pt x="1164" y="1683"/>
                          <a:pt x="1462" y="1683"/>
                        </a:cubicBezTo>
                        <a:cubicBezTo>
                          <a:pt x="1553" y="1683"/>
                          <a:pt x="1642" y="1678"/>
                          <a:pt x="1726" y="1666"/>
                        </a:cubicBezTo>
                        <a:cubicBezTo>
                          <a:pt x="1806" y="1656"/>
                          <a:pt x="1877" y="1616"/>
                          <a:pt x="1947" y="1596"/>
                        </a:cubicBezTo>
                        <a:cubicBezTo>
                          <a:pt x="1964" y="1594"/>
                          <a:pt x="1981" y="1593"/>
                          <a:pt x="1998" y="1593"/>
                        </a:cubicBezTo>
                        <a:cubicBezTo>
                          <a:pt x="2071" y="1593"/>
                          <a:pt x="2143" y="1608"/>
                          <a:pt x="2208" y="1616"/>
                        </a:cubicBezTo>
                        <a:cubicBezTo>
                          <a:pt x="2229" y="1617"/>
                          <a:pt x="2250" y="1618"/>
                          <a:pt x="2271" y="1618"/>
                        </a:cubicBezTo>
                        <a:cubicBezTo>
                          <a:pt x="2430" y="1618"/>
                          <a:pt x="2551" y="1580"/>
                          <a:pt x="2649" y="1455"/>
                        </a:cubicBezTo>
                        <a:cubicBezTo>
                          <a:pt x="2689" y="1405"/>
                          <a:pt x="2749" y="1345"/>
                          <a:pt x="2739" y="1285"/>
                        </a:cubicBezTo>
                        <a:cubicBezTo>
                          <a:pt x="2730" y="1232"/>
                          <a:pt x="2709" y="1221"/>
                          <a:pt x="2682" y="1221"/>
                        </a:cubicBezTo>
                        <a:cubicBezTo>
                          <a:pt x="2660" y="1221"/>
                          <a:pt x="2635" y="1228"/>
                          <a:pt x="2608" y="1228"/>
                        </a:cubicBezTo>
                        <a:cubicBezTo>
                          <a:pt x="2599" y="1228"/>
                          <a:pt x="2589" y="1227"/>
                          <a:pt x="2579" y="1225"/>
                        </a:cubicBezTo>
                        <a:cubicBezTo>
                          <a:pt x="2603" y="1175"/>
                          <a:pt x="2567" y="1139"/>
                          <a:pt x="2526" y="1139"/>
                        </a:cubicBezTo>
                        <a:cubicBezTo>
                          <a:pt x="2517" y="1139"/>
                          <a:pt x="2507" y="1141"/>
                          <a:pt x="2498" y="1144"/>
                        </a:cubicBezTo>
                        <a:cubicBezTo>
                          <a:pt x="2468" y="1104"/>
                          <a:pt x="2458" y="1044"/>
                          <a:pt x="2468" y="994"/>
                        </a:cubicBezTo>
                        <a:cubicBezTo>
                          <a:pt x="2449" y="981"/>
                          <a:pt x="2434" y="968"/>
                          <a:pt x="2416" y="968"/>
                        </a:cubicBezTo>
                        <a:cubicBezTo>
                          <a:pt x="2405" y="968"/>
                          <a:pt x="2393" y="973"/>
                          <a:pt x="2378" y="984"/>
                        </a:cubicBezTo>
                        <a:lnTo>
                          <a:pt x="2388" y="954"/>
                        </a:lnTo>
                        <a:cubicBezTo>
                          <a:pt x="2369" y="928"/>
                          <a:pt x="2351" y="919"/>
                          <a:pt x="2333" y="919"/>
                        </a:cubicBezTo>
                        <a:cubicBezTo>
                          <a:pt x="2295" y="919"/>
                          <a:pt x="2258" y="960"/>
                          <a:pt x="2218" y="974"/>
                        </a:cubicBezTo>
                        <a:cubicBezTo>
                          <a:pt x="2198" y="974"/>
                          <a:pt x="2188" y="994"/>
                          <a:pt x="2167" y="994"/>
                        </a:cubicBezTo>
                        <a:cubicBezTo>
                          <a:pt x="2147" y="994"/>
                          <a:pt x="2097" y="964"/>
                          <a:pt x="2067" y="964"/>
                        </a:cubicBezTo>
                        <a:cubicBezTo>
                          <a:pt x="2127" y="934"/>
                          <a:pt x="2258" y="743"/>
                          <a:pt x="2117" y="733"/>
                        </a:cubicBezTo>
                        <a:cubicBezTo>
                          <a:pt x="2137" y="703"/>
                          <a:pt x="2137" y="683"/>
                          <a:pt x="2167" y="653"/>
                        </a:cubicBezTo>
                        <a:cubicBezTo>
                          <a:pt x="2147" y="613"/>
                          <a:pt x="2097" y="603"/>
                          <a:pt x="2057" y="593"/>
                        </a:cubicBezTo>
                        <a:cubicBezTo>
                          <a:pt x="2087" y="542"/>
                          <a:pt x="2107" y="502"/>
                          <a:pt x="2137" y="462"/>
                        </a:cubicBezTo>
                        <a:lnTo>
                          <a:pt x="2127" y="462"/>
                        </a:lnTo>
                        <a:cubicBezTo>
                          <a:pt x="2107" y="482"/>
                          <a:pt x="2107" y="512"/>
                          <a:pt x="2077" y="522"/>
                        </a:cubicBezTo>
                        <a:cubicBezTo>
                          <a:pt x="2189" y="298"/>
                          <a:pt x="2076" y="89"/>
                          <a:pt x="1930" y="89"/>
                        </a:cubicBezTo>
                        <a:cubicBezTo>
                          <a:pt x="1866" y="89"/>
                          <a:pt x="1797" y="128"/>
                          <a:pt x="1736" y="222"/>
                        </a:cubicBezTo>
                        <a:cubicBezTo>
                          <a:pt x="1656" y="71"/>
                          <a:pt x="1696" y="171"/>
                          <a:pt x="1586" y="91"/>
                        </a:cubicBezTo>
                        <a:cubicBezTo>
                          <a:pt x="1586" y="71"/>
                          <a:pt x="1586" y="21"/>
                          <a:pt x="1566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" name="Google Shape;95;p13"/>
                  <p:cNvSpPr/>
                  <p:nvPr/>
                </p:nvSpPr>
                <p:spPr>
                  <a:xfrm>
                    <a:off x="1510259" y="4187703"/>
                    <a:ext cx="70019" cy="442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6" h="1104" extrusionOk="0">
                        <a:moveTo>
                          <a:pt x="1555" y="0"/>
                        </a:moveTo>
                        <a:cubicBezTo>
                          <a:pt x="1364" y="90"/>
                          <a:pt x="1104" y="60"/>
                          <a:pt x="1104" y="341"/>
                        </a:cubicBezTo>
                        <a:cubicBezTo>
                          <a:pt x="1084" y="331"/>
                          <a:pt x="1073" y="301"/>
                          <a:pt x="1053" y="291"/>
                        </a:cubicBezTo>
                        <a:cubicBezTo>
                          <a:pt x="773" y="421"/>
                          <a:pt x="662" y="502"/>
                          <a:pt x="632" y="843"/>
                        </a:cubicBezTo>
                        <a:cubicBezTo>
                          <a:pt x="566" y="722"/>
                          <a:pt x="460" y="667"/>
                          <a:pt x="362" y="667"/>
                        </a:cubicBezTo>
                        <a:cubicBezTo>
                          <a:pt x="222" y="667"/>
                          <a:pt x="97" y="779"/>
                          <a:pt x="121" y="973"/>
                        </a:cubicBezTo>
                        <a:cubicBezTo>
                          <a:pt x="91" y="943"/>
                          <a:pt x="60" y="913"/>
                          <a:pt x="40" y="883"/>
                        </a:cubicBezTo>
                        <a:cubicBezTo>
                          <a:pt x="40" y="943"/>
                          <a:pt x="0" y="1013"/>
                          <a:pt x="0" y="1103"/>
                        </a:cubicBezTo>
                        <a:cubicBezTo>
                          <a:pt x="20" y="1073"/>
                          <a:pt x="50" y="1043"/>
                          <a:pt x="80" y="1023"/>
                        </a:cubicBezTo>
                        <a:cubicBezTo>
                          <a:pt x="103" y="1012"/>
                          <a:pt x="122" y="1007"/>
                          <a:pt x="138" y="1007"/>
                        </a:cubicBezTo>
                        <a:cubicBezTo>
                          <a:pt x="208" y="1007"/>
                          <a:pt x="232" y="1093"/>
                          <a:pt x="321" y="1093"/>
                        </a:cubicBezTo>
                        <a:cubicBezTo>
                          <a:pt x="321" y="993"/>
                          <a:pt x="331" y="933"/>
                          <a:pt x="422" y="893"/>
                        </a:cubicBezTo>
                        <a:cubicBezTo>
                          <a:pt x="432" y="893"/>
                          <a:pt x="452" y="913"/>
                          <a:pt x="472" y="913"/>
                        </a:cubicBezTo>
                        <a:cubicBezTo>
                          <a:pt x="499" y="904"/>
                          <a:pt x="526" y="861"/>
                          <a:pt x="554" y="861"/>
                        </a:cubicBezTo>
                        <a:cubicBezTo>
                          <a:pt x="557" y="861"/>
                          <a:pt x="559" y="862"/>
                          <a:pt x="562" y="863"/>
                        </a:cubicBezTo>
                        <a:cubicBezTo>
                          <a:pt x="599" y="863"/>
                          <a:pt x="593" y="924"/>
                          <a:pt x="633" y="924"/>
                        </a:cubicBezTo>
                        <a:cubicBezTo>
                          <a:pt x="636" y="924"/>
                          <a:pt x="639" y="923"/>
                          <a:pt x="642" y="923"/>
                        </a:cubicBezTo>
                        <a:cubicBezTo>
                          <a:pt x="682" y="913"/>
                          <a:pt x="672" y="802"/>
                          <a:pt x="692" y="762"/>
                        </a:cubicBezTo>
                        <a:cubicBezTo>
                          <a:pt x="742" y="672"/>
                          <a:pt x="853" y="652"/>
                          <a:pt x="923" y="612"/>
                        </a:cubicBezTo>
                        <a:cubicBezTo>
                          <a:pt x="973" y="592"/>
                          <a:pt x="1003" y="542"/>
                          <a:pt x="1073" y="522"/>
                        </a:cubicBezTo>
                        <a:cubicBezTo>
                          <a:pt x="1174" y="502"/>
                          <a:pt x="1174" y="532"/>
                          <a:pt x="1244" y="421"/>
                        </a:cubicBezTo>
                        <a:cubicBezTo>
                          <a:pt x="1267" y="375"/>
                          <a:pt x="1255" y="328"/>
                          <a:pt x="1299" y="328"/>
                        </a:cubicBezTo>
                        <a:cubicBezTo>
                          <a:pt x="1312" y="328"/>
                          <a:pt x="1329" y="332"/>
                          <a:pt x="1354" y="341"/>
                        </a:cubicBezTo>
                        <a:cubicBezTo>
                          <a:pt x="1330" y="242"/>
                          <a:pt x="1386" y="157"/>
                          <a:pt x="1479" y="157"/>
                        </a:cubicBezTo>
                        <a:cubicBezTo>
                          <a:pt x="1499" y="157"/>
                          <a:pt x="1521" y="161"/>
                          <a:pt x="1545" y="171"/>
                        </a:cubicBezTo>
                        <a:cubicBezTo>
                          <a:pt x="1575" y="181"/>
                          <a:pt x="1595" y="221"/>
                          <a:pt x="1635" y="231"/>
                        </a:cubicBezTo>
                        <a:cubicBezTo>
                          <a:pt x="1639" y="233"/>
                          <a:pt x="1645" y="234"/>
                          <a:pt x="1652" y="234"/>
                        </a:cubicBezTo>
                        <a:cubicBezTo>
                          <a:pt x="1669" y="234"/>
                          <a:pt x="1695" y="228"/>
                          <a:pt x="1719" y="228"/>
                        </a:cubicBezTo>
                        <a:cubicBezTo>
                          <a:pt x="1728" y="228"/>
                          <a:pt x="1737" y="229"/>
                          <a:pt x="1746" y="231"/>
                        </a:cubicBezTo>
                        <a:lnTo>
                          <a:pt x="1736" y="191"/>
                        </a:lnTo>
                        <a:lnTo>
                          <a:pt x="1715" y="211"/>
                        </a:lnTo>
                        <a:cubicBezTo>
                          <a:pt x="1645" y="70"/>
                          <a:pt x="1675" y="171"/>
                          <a:pt x="1575" y="90"/>
                        </a:cubicBezTo>
                        <a:cubicBezTo>
                          <a:pt x="1565" y="70"/>
                          <a:pt x="1565" y="10"/>
                          <a:pt x="1555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6" name="Google Shape;96;p13"/>
                <p:cNvGrpSpPr/>
                <p:nvPr/>
              </p:nvGrpSpPr>
              <p:grpSpPr>
                <a:xfrm rot="-575426">
                  <a:off x="4977464" y="4241675"/>
                  <a:ext cx="824216" cy="233743"/>
                  <a:chOff x="2436564" y="2774658"/>
                  <a:chExt cx="737475" cy="209143"/>
                </a:xfrm>
              </p:grpSpPr>
              <p:sp>
                <p:nvSpPr>
                  <p:cNvPr id="97" name="Google Shape;97;p13"/>
                  <p:cNvSpPr/>
                  <p:nvPr/>
                </p:nvSpPr>
                <p:spPr>
                  <a:xfrm>
                    <a:off x="2436564" y="2775028"/>
                    <a:ext cx="534606" cy="208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31" h="5206" extrusionOk="0">
                        <a:moveTo>
                          <a:pt x="2434" y="1"/>
                        </a:moveTo>
                        <a:cubicBezTo>
                          <a:pt x="2405" y="1"/>
                          <a:pt x="2376" y="4"/>
                          <a:pt x="2348" y="10"/>
                        </a:cubicBezTo>
                        <a:cubicBezTo>
                          <a:pt x="2057" y="60"/>
                          <a:pt x="2167" y="582"/>
                          <a:pt x="1976" y="812"/>
                        </a:cubicBezTo>
                        <a:cubicBezTo>
                          <a:pt x="1916" y="882"/>
                          <a:pt x="1836" y="933"/>
                          <a:pt x="1776" y="1003"/>
                        </a:cubicBezTo>
                        <a:cubicBezTo>
                          <a:pt x="1585" y="1234"/>
                          <a:pt x="1716" y="1565"/>
                          <a:pt x="1776" y="1855"/>
                        </a:cubicBezTo>
                        <a:cubicBezTo>
                          <a:pt x="1836" y="2176"/>
                          <a:pt x="1826" y="2688"/>
                          <a:pt x="1525" y="2808"/>
                        </a:cubicBezTo>
                        <a:cubicBezTo>
                          <a:pt x="1514" y="2813"/>
                          <a:pt x="1503" y="2815"/>
                          <a:pt x="1494" y="2815"/>
                        </a:cubicBezTo>
                        <a:cubicBezTo>
                          <a:pt x="1391" y="2815"/>
                          <a:pt x="1372" y="2586"/>
                          <a:pt x="1345" y="2467"/>
                        </a:cubicBezTo>
                        <a:cubicBezTo>
                          <a:pt x="1300" y="2164"/>
                          <a:pt x="1136" y="1575"/>
                          <a:pt x="896" y="1575"/>
                        </a:cubicBezTo>
                        <a:cubicBezTo>
                          <a:pt x="866" y="1575"/>
                          <a:pt x="835" y="1585"/>
                          <a:pt x="803" y="1605"/>
                        </a:cubicBezTo>
                        <a:cubicBezTo>
                          <a:pt x="729" y="1660"/>
                          <a:pt x="801" y="1880"/>
                          <a:pt x="732" y="1880"/>
                        </a:cubicBezTo>
                        <a:cubicBezTo>
                          <a:pt x="726" y="1880"/>
                          <a:pt x="720" y="1878"/>
                          <a:pt x="713" y="1875"/>
                        </a:cubicBezTo>
                        <a:cubicBezTo>
                          <a:pt x="562" y="1810"/>
                          <a:pt x="614" y="1409"/>
                          <a:pt x="481" y="1409"/>
                        </a:cubicBezTo>
                        <a:cubicBezTo>
                          <a:pt x="472" y="1409"/>
                          <a:pt x="462" y="1410"/>
                          <a:pt x="452" y="1414"/>
                        </a:cubicBezTo>
                        <a:cubicBezTo>
                          <a:pt x="101" y="1544"/>
                          <a:pt x="171" y="2066"/>
                          <a:pt x="91" y="2417"/>
                        </a:cubicBezTo>
                        <a:cubicBezTo>
                          <a:pt x="0" y="2818"/>
                          <a:pt x="121" y="3370"/>
                          <a:pt x="191" y="3771"/>
                        </a:cubicBezTo>
                        <a:cubicBezTo>
                          <a:pt x="221" y="3952"/>
                          <a:pt x="261" y="4132"/>
                          <a:pt x="372" y="4273"/>
                        </a:cubicBezTo>
                        <a:cubicBezTo>
                          <a:pt x="558" y="4505"/>
                          <a:pt x="864" y="4552"/>
                          <a:pt x="1174" y="4552"/>
                        </a:cubicBezTo>
                        <a:cubicBezTo>
                          <a:pt x="1265" y="4552"/>
                          <a:pt x="1356" y="4548"/>
                          <a:pt x="1445" y="4544"/>
                        </a:cubicBezTo>
                        <a:cubicBezTo>
                          <a:pt x="1561" y="4539"/>
                          <a:pt x="1678" y="4536"/>
                          <a:pt x="1795" y="4536"/>
                        </a:cubicBezTo>
                        <a:cubicBezTo>
                          <a:pt x="2613" y="4536"/>
                          <a:pt x="3432" y="4659"/>
                          <a:pt x="4213" y="4905"/>
                        </a:cubicBezTo>
                        <a:cubicBezTo>
                          <a:pt x="4645" y="5035"/>
                          <a:pt x="5066" y="5206"/>
                          <a:pt x="5507" y="5206"/>
                        </a:cubicBezTo>
                        <a:cubicBezTo>
                          <a:pt x="5828" y="5206"/>
                          <a:pt x="6149" y="5105"/>
                          <a:pt x="6460" y="5025"/>
                        </a:cubicBezTo>
                        <a:cubicBezTo>
                          <a:pt x="7566" y="4728"/>
                          <a:pt x="8715" y="4502"/>
                          <a:pt x="9854" y="4502"/>
                        </a:cubicBezTo>
                        <a:cubicBezTo>
                          <a:pt x="10368" y="4502"/>
                          <a:pt x="10880" y="4548"/>
                          <a:pt x="11385" y="4654"/>
                        </a:cubicBezTo>
                        <a:cubicBezTo>
                          <a:pt x="11686" y="4717"/>
                          <a:pt x="11993" y="4806"/>
                          <a:pt x="12301" y="4806"/>
                        </a:cubicBezTo>
                        <a:cubicBezTo>
                          <a:pt x="12383" y="4806"/>
                          <a:pt x="12466" y="4799"/>
                          <a:pt x="12549" y="4784"/>
                        </a:cubicBezTo>
                        <a:cubicBezTo>
                          <a:pt x="12940" y="4724"/>
                          <a:pt x="13331" y="4403"/>
                          <a:pt x="13321" y="3992"/>
                        </a:cubicBezTo>
                        <a:cubicBezTo>
                          <a:pt x="13311" y="3711"/>
                          <a:pt x="13120" y="3470"/>
                          <a:pt x="12960" y="3230"/>
                        </a:cubicBezTo>
                        <a:cubicBezTo>
                          <a:pt x="12809" y="2989"/>
                          <a:pt x="12900" y="2708"/>
                          <a:pt x="12850" y="2427"/>
                        </a:cubicBezTo>
                        <a:cubicBezTo>
                          <a:pt x="12789" y="2046"/>
                          <a:pt x="12739" y="1635"/>
                          <a:pt x="12438" y="1384"/>
                        </a:cubicBezTo>
                        <a:cubicBezTo>
                          <a:pt x="12338" y="1304"/>
                          <a:pt x="12188" y="1354"/>
                          <a:pt x="12097" y="1254"/>
                        </a:cubicBezTo>
                        <a:cubicBezTo>
                          <a:pt x="12007" y="1153"/>
                          <a:pt x="11937" y="1043"/>
                          <a:pt x="11816" y="983"/>
                        </a:cubicBezTo>
                        <a:cubicBezTo>
                          <a:pt x="11798" y="975"/>
                          <a:pt x="11780" y="972"/>
                          <a:pt x="11764" y="972"/>
                        </a:cubicBezTo>
                        <a:cubicBezTo>
                          <a:pt x="11676" y="972"/>
                          <a:pt x="11617" y="1072"/>
                          <a:pt x="11515" y="1123"/>
                        </a:cubicBezTo>
                        <a:cubicBezTo>
                          <a:pt x="11508" y="1128"/>
                          <a:pt x="11501" y="1130"/>
                          <a:pt x="11494" y="1130"/>
                        </a:cubicBezTo>
                        <a:cubicBezTo>
                          <a:pt x="11429" y="1130"/>
                          <a:pt x="11371" y="966"/>
                          <a:pt x="11307" y="966"/>
                        </a:cubicBezTo>
                        <a:cubicBezTo>
                          <a:pt x="11299" y="966"/>
                          <a:pt x="11292" y="968"/>
                          <a:pt x="11285" y="973"/>
                        </a:cubicBezTo>
                        <a:cubicBezTo>
                          <a:pt x="11154" y="1063"/>
                          <a:pt x="11184" y="1294"/>
                          <a:pt x="11044" y="1314"/>
                        </a:cubicBezTo>
                        <a:cubicBezTo>
                          <a:pt x="11036" y="1315"/>
                          <a:pt x="11029" y="1315"/>
                          <a:pt x="11021" y="1315"/>
                        </a:cubicBezTo>
                        <a:cubicBezTo>
                          <a:pt x="10887" y="1315"/>
                          <a:pt x="10827" y="1149"/>
                          <a:pt x="10713" y="1063"/>
                        </a:cubicBezTo>
                        <a:cubicBezTo>
                          <a:pt x="10708" y="1061"/>
                          <a:pt x="10704" y="1060"/>
                          <a:pt x="10699" y="1060"/>
                        </a:cubicBezTo>
                        <a:cubicBezTo>
                          <a:pt x="10661" y="1060"/>
                          <a:pt x="10619" y="1113"/>
                          <a:pt x="10585" y="1113"/>
                        </a:cubicBezTo>
                        <a:cubicBezTo>
                          <a:pt x="10577" y="1113"/>
                          <a:pt x="10569" y="1110"/>
                          <a:pt x="10563" y="1103"/>
                        </a:cubicBezTo>
                        <a:cubicBezTo>
                          <a:pt x="10502" y="1063"/>
                          <a:pt x="10603" y="933"/>
                          <a:pt x="10543" y="893"/>
                        </a:cubicBezTo>
                        <a:cubicBezTo>
                          <a:pt x="10511" y="868"/>
                          <a:pt x="10479" y="857"/>
                          <a:pt x="10448" y="857"/>
                        </a:cubicBezTo>
                        <a:cubicBezTo>
                          <a:pt x="10249" y="857"/>
                          <a:pt x="10064" y="1303"/>
                          <a:pt x="10081" y="1555"/>
                        </a:cubicBezTo>
                        <a:cubicBezTo>
                          <a:pt x="10091" y="1735"/>
                          <a:pt x="10171" y="1906"/>
                          <a:pt x="10161" y="2076"/>
                        </a:cubicBezTo>
                        <a:cubicBezTo>
                          <a:pt x="10154" y="2217"/>
                          <a:pt x="9999" y="2407"/>
                          <a:pt x="9893" y="2407"/>
                        </a:cubicBezTo>
                        <a:cubicBezTo>
                          <a:pt x="9864" y="2407"/>
                          <a:pt x="9838" y="2392"/>
                          <a:pt x="9820" y="2357"/>
                        </a:cubicBezTo>
                        <a:cubicBezTo>
                          <a:pt x="9650" y="2026"/>
                          <a:pt x="9921" y="1524"/>
                          <a:pt x="9650" y="1264"/>
                        </a:cubicBezTo>
                        <a:cubicBezTo>
                          <a:pt x="9642" y="1257"/>
                          <a:pt x="9635" y="1254"/>
                          <a:pt x="9628" y="1254"/>
                        </a:cubicBezTo>
                        <a:cubicBezTo>
                          <a:pt x="9567" y="1254"/>
                          <a:pt x="9542" y="1505"/>
                          <a:pt x="9458" y="1505"/>
                        </a:cubicBezTo>
                        <a:cubicBezTo>
                          <a:pt x="9455" y="1505"/>
                          <a:pt x="9452" y="1505"/>
                          <a:pt x="9449" y="1504"/>
                        </a:cubicBezTo>
                        <a:cubicBezTo>
                          <a:pt x="9259" y="1474"/>
                          <a:pt x="9509" y="1113"/>
                          <a:pt x="9479" y="923"/>
                        </a:cubicBezTo>
                        <a:cubicBezTo>
                          <a:pt x="9474" y="900"/>
                          <a:pt x="9462" y="890"/>
                          <a:pt x="9446" y="890"/>
                        </a:cubicBezTo>
                        <a:cubicBezTo>
                          <a:pt x="9400" y="890"/>
                          <a:pt x="9321" y="973"/>
                          <a:pt x="9299" y="1033"/>
                        </a:cubicBezTo>
                        <a:cubicBezTo>
                          <a:pt x="9208" y="1304"/>
                          <a:pt x="9128" y="1565"/>
                          <a:pt x="9048" y="1825"/>
                        </a:cubicBezTo>
                        <a:cubicBezTo>
                          <a:pt x="9018" y="1916"/>
                          <a:pt x="8988" y="2006"/>
                          <a:pt x="8998" y="2106"/>
                        </a:cubicBezTo>
                        <a:cubicBezTo>
                          <a:pt x="9008" y="2186"/>
                          <a:pt x="9048" y="2257"/>
                          <a:pt x="9058" y="2337"/>
                        </a:cubicBezTo>
                        <a:cubicBezTo>
                          <a:pt x="9090" y="2523"/>
                          <a:pt x="8881" y="2801"/>
                          <a:pt x="8730" y="2801"/>
                        </a:cubicBezTo>
                        <a:cubicBezTo>
                          <a:pt x="8694" y="2801"/>
                          <a:pt x="8662" y="2785"/>
                          <a:pt x="8637" y="2748"/>
                        </a:cubicBezTo>
                        <a:cubicBezTo>
                          <a:pt x="8466" y="2497"/>
                          <a:pt x="8346" y="2257"/>
                          <a:pt x="8276" y="1956"/>
                        </a:cubicBezTo>
                        <a:cubicBezTo>
                          <a:pt x="8235" y="1755"/>
                          <a:pt x="8486" y="1444"/>
                          <a:pt x="8296" y="1374"/>
                        </a:cubicBezTo>
                        <a:cubicBezTo>
                          <a:pt x="8284" y="1368"/>
                          <a:pt x="8271" y="1366"/>
                          <a:pt x="8258" y="1366"/>
                        </a:cubicBezTo>
                        <a:cubicBezTo>
                          <a:pt x="8180" y="1366"/>
                          <a:pt x="8073" y="1448"/>
                          <a:pt x="8006" y="1448"/>
                        </a:cubicBezTo>
                        <a:cubicBezTo>
                          <a:pt x="7984" y="1448"/>
                          <a:pt x="7966" y="1439"/>
                          <a:pt x="7955" y="1414"/>
                        </a:cubicBezTo>
                        <a:cubicBezTo>
                          <a:pt x="7884" y="1244"/>
                          <a:pt x="8266" y="1053"/>
                          <a:pt x="8165" y="903"/>
                        </a:cubicBezTo>
                        <a:cubicBezTo>
                          <a:pt x="8123" y="839"/>
                          <a:pt x="8040" y="805"/>
                          <a:pt x="7963" y="805"/>
                        </a:cubicBezTo>
                        <a:cubicBezTo>
                          <a:pt x="7931" y="805"/>
                          <a:pt x="7901" y="811"/>
                          <a:pt x="7874" y="822"/>
                        </a:cubicBezTo>
                        <a:cubicBezTo>
                          <a:pt x="7814" y="842"/>
                          <a:pt x="7834" y="963"/>
                          <a:pt x="7774" y="993"/>
                        </a:cubicBezTo>
                        <a:cubicBezTo>
                          <a:pt x="7767" y="996"/>
                          <a:pt x="7759" y="998"/>
                          <a:pt x="7752" y="998"/>
                        </a:cubicBezTo>
                        <a:cubicBezTo>
                          <a:pt x="7702" y="998"/>
                          <a:pt x="7648" y="930"/>
                          <a:pt x="7599" y="930"/>
                        </a:cubicBezTo>
                        <a:cubicBezTo>
                          <a:pt x="7594" y="930"/>
                          <a:pt x="7589" y="931"/>
                          <a:pt x="7584" y="933"/>
                        </a:cubicBezTo>
                        <a:cubicBezTo>
                          <a:pt x="7463" y="993"/>
                          <a:pt x="7513" y="1213"/>
                          <a:pt x="7423" y="1314"/>
                        </a:cubicBezTo>
                        <a:cubicBezTo>
                          <a:pt x="7303" y="1464"/>
                          <a:pt x="7293" y="1655"/>
                          <a:pt x="7162" y="1785"/>
                        </a:cubicBezTo>
                        <a:cubicBezTo>
                          <a:pt x="7152" y="1797"/>
                          <a:pt x="7140" y="1802"/>
                          <a:pt x="7126" y="1802"/>
                        </a:cubicBezTo>
                        <a:cubicBezTo>
                          <a:pt x="7082" y="1802"/>
                          <a:pt x="7023" y="1759"/>
                          <a:pt x="6983" y="1759"/>
                        </a:cubicBezTo>
                        <a:cubicBezTo>
                          <a:pt x="6970" y="1759"/>
                          <a:pt x="6959" y="1763"/>
                          <a:pt x="6952" y="1775"/>
                        </a:cubicBezTo>
                        <a:cubicBezTo>
                          <a:pt x="6811" y="1956"/>
                          <a:pt x="7303" y="2397"/>
                          <a:pt x="7082" y="2447"/>
                        </a:cubicBezTo>
                        <a:cubicBezTo>
                          <a:pt x="7081" y="2447"/>
                          <a:pt x="7079" y="2448"/>
                          <a:pt x="7078" y="2448"/>
                        </a:cubicBezTo>
                        <a:cubicBezTo>
                          <a:pt x="7025" y="2448"/>
                          <a:pt x="7081" y="2257"/>
                          <a:pt x="7022" y="2257"/>
                        </a:cubicBezTo>
                        <a:cubicBezTo>
                          <a:pt x="6791" y="2277"/>
                          <a:pt x="7072" y="2959"/>
                          <a:pt x="6841" y="2959"/>
                        </a:cubicBezTo>
                        <a:cubicBezTo>
                          <a:pt x="6420" y="2949"/>
                          <a:pt x="6560" y="2146"/>
                          <a:pt x="6300" y="1815"/>
                        </a:cubicBezTo>
                        <a:cubicBezTo>
                          <a:pt x="6229" y="1725"/>
                          <a:pt x="6159" y="1645"/>
                          <a:pt x="6109" y="1555"/>
                        </a:cubicBezTo>
                        <a:cubicBezTo>
                          <a:pt x="5938" y="1274"/>
                          <a:pt x="6229" y="722"/>
                          <a:pt x="5928" y="592"/>
                        </a:cubicBezTo>
                        <a:cubicBezTo>
                          <a:pt x="5917" y="586"/>
                          <a:pt x="5906" y="584"/>
                          <a:pt x="5895" y="584"/>
                        </a:cubicBezTo>
                        <a:cubicBezTo>
                          <a:pt x="5759" y="584"/>
                          <a:pt x="5687" y="1001"/>
                          <a:pt x="5550" y="1001"/>
                        </a:cubicBezTo>
                        <a:cubicBezTo>
                          <a:pt x="5540" y="1001"/>
                          <a:pt x="5529" y="998"/>
                          <a:pt x="5517" y="993"/>
                        </a:cubicBezTo>
                        <a:cubicBezTo>
                          <a:pt x="5417" y="943"/>
                          <a:pt x="5628" y="682"/>
                          <a:pt x="5517" y="652"/>
                        </a:cubicBezTo>
                        <a:cubicBezTo>
                          <a:pt x="5509" y="650"/>
                          <a:pt x="5502" y="649"/>
                          <a:pt x="5495" y="649"/>
                        </a:cubicBezTo>
                        <a:cubicBezTo>
                          <a:pt x="5349" y="649"/>
                          <a:pt x="5479" y="1145"/>
                          <a:pt x="5307" y="1183"/>
                        </a:cubicBezTo>
                        <a:cubicBezTo>
                          <a:pt x="5303" y="1184"/>
                          <a:pt x="5300" y="1184"/>
                          <a:pt x="5297" y="1184"/>
                        </a:cubicBezTo>
                        <a:cubicBezTo>
                          <a:pt x="5200" y="1184"/>
                          <a:pt x="5253" y="892"/>
                          <a:pt x="5146" y="862"/>
                        </a:cubicBezTo>
                        <a:cubicBezTo>
                          <a:pt x="5142" y="862"/>
                          <a:pt x="5139" y="861"/>
                          <a:pt x="5135" y="861"/>
                        </a:cubicBezTo>
                        <a:cubicBezTo>
                          <a:pt x="5066" y="861"/>
                          <a:pt x="5043" y="1043"/>
                          <a:pt x="4971" y="1043"/>
                        </a:cubicBezTo>
                        <a:cubicBezTo>
                          <a:pt x="4969" y="1043"/>
                          <a:pt x="4967" y="1043"/>
                          <a:pt x="4966" y="1043"/>
                        </a:cubicBezTo>
                        <a:cubicBezTo>
                          <a:pt x="4765" y="1023"/>
                          <a:pt x="4986" y="551"/>
                          <a:pt x="4815" y="451"/>
                        </a:cubicBezTo>
                        <a:cubicBezTo>
                          <a:pt x="4805" y="446"/>
                          <a:pt x="4796" y="444"/>
                          <a:pt x="4788" y="444"/>
                        </a:cubicBezTo>
                        <a:cubicBezTo>
                          <a:pt x="4685" y="444"/>
                          <a:pt x="4656" y="794"/>
                          <a:pt x="4529" y="794"/>
                        </a:cubicBezTo>
                        <a:cubicBezTo>
                          <a:pt x="4524" y="794"/>
                          <a:pt x="4519" y="793"/>
                          <a:pt x="4514" y="792"/>
                        </a:cubicBezTo>
                        <a:cubicBezTo>
                          <a:pt x="4354" y="762"/>
                          <a:pt x="4564" y="321"/>
                          <a:pt x="4404" y="301"/>
                        </a:cubicBezTo>
                        <a:cubicBezTo>
                          <a:pt x="4391" y="299"/>
                          <a:pt x="4379" y="298"/>
                          <a:pt x="4367" y="298"/>
                        </a:cubicBezTo>
                        <a:cubicBezTo>
                          <a:pt x="4058" y="298"/>
                          <a:pt x="3990" y="905"/>
                          <a:pt x="3932" y="1234"/>
                        </a:cubicBezTo>
                        <a:cubicBezTo>
                          <a:pt x="3902" y="1414"/>
                          <a:pt x="4093" y="1705"/>
                          <a:pt x="3922" y="1795"/>
                        </a:cubicBezTo>
                        <a:cubicBezTo>
                          <a:pt x="3913" y="1800"/>
                          <a:pt x="3904" y="1802"/>
                          <a:pt x="3895" y="1802"/>
                        </a:cubicBezTo>
                        <a:cubicBezTo>
                          <a:pt x="3812" y="1802"/>
                          <a:pt x="3710" y="1649"/>
                          <a:pt x="3637" y="1649"/>
                        </a:cubicBezTo>
                        <a:cubicBezTo>
                          <a:pt x="3624" y="1649"/>
                          <a:pt x="3612" y="1654"/>
                          <a:pt x="3601" y="1665"/>
                        </a:cubicBezTo>
                        <a:cubicBezTo>
                          <a:pt x="3511" y="1755"/>
                          <a:pt x="3652" y="1926"/>
                          <a:pt x="3652" y="2056"/>
                        </a:cubicBezTo>
                        <a:cubicBezTo>
                          <a:pt x="3642" y="2195"/>
                          <a:pt x="3495" y="2309"/>
                          <a:pt x="3362" y="2309"/>
                        </a:cubicBezTo>
                        <a:cubicBezTo>
                          <a:pt x="3351" y="2309"/>
                          <a:pt x="3341" y="2308"/>
                          <a:pt x="3331" y="2307"/>
                        </a:cubicBezTo>
                        <a:cubicBezTo>
                          <a:pt x="3240" y="2287"/>
                          <a:pt x="3240" y="2166"/>
                          <a:pt x="3220" y="2076"/>
                        </a:cubicBezTo>
                        <a:cubicBezTo>
                          <a:pt x="3206" y="2039"/>
                          <a:pt x="3149" y="2030"/>
                          <a:pt x="3100" y="2030"/>
                        </a:cubicBezTo>
                        <a:lnTo>
                          <a:pt x="3100" y="2030"/>
                        </a:lnTo>
                        <a:cubicBezTo>
                          <a:pt x="3422" y="1949"/>
                          <a:pt x="2909" y="1137"/>
                          <a:pt x="2689" y="792"/>
                        </a:cubicBezTo>
                        <a:cubicBezTo>
                          <a:pt x="2659" y="732"/>
                          <a:pt x="2618" y="682"/>
                          <a:pt x="2618" y="622"/>
                        </a:cubicBezTo>
                        <a:cubicBezTo>
                          <a:pt x="2598" y="431"/>
                          <a:pt x="2909" y="220"/>
                          <a:pt x="2769" y="110"/>
                        </a:cubicBezTo>
                        <a:cubicBezTo>
                          <a:pt x="2673" y="46"/>
                          <a:pt x="2551" y="1"/>
                          <a:pt x="243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8" name="Google Shape;98;p13"/>
                  <p:cNvSpPr/>
                  <p:nvPr/>
                </p:nvSpPr>
                <p:spPr>
                  <a:xfrm rot="-293525">
                    <a:off x="2946011" y="2783857"/>
                    <a:ext cx="222094" cy="1486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8" h="3707" extrusionOk="0">
                        <a:moveTo>
                          <a:pt x="635" y="0"/>
                        </a:moveTo>
                        <a:cubicBezTo>
                          <a:pt x="628" y="0"/>
                          <a:pt x="620" y="1"/>
                          <a:pt x="613" y="2"/>
                        </a:cubicBezTo>
                        <a:cubicBezTo>
                          <a:pt x="522" y="12"/>
                          <a:pt x="492" y="122"/>
                          <a:pt x="492" y="213"/>
                        </a:cubicBezTo>
                        <a:cubicBezTo>
                          <a:pt x="472" y="564"/>
                          <a:pt x="452" y="915"/>
                          <a:pt x="422" y="1266"/>
                        </a:cubicBezTo>
                        <a:cubicBezTo>
                          <a:pt x="392" y="1577"/>
                          <a:pt x="272" y="1687"/>
                          <a:pt x="141" y="1928"/>
                        </a:cubicBezTo>
                        <a:cubicBezTo>
                          <a:pt x="1" y="2169"/>
                          <a:pt x="41" y="2500"/>
                          <a:pt x="51" y="2770"/>
                        </a:cubicBezTo>
                        <a:cubicBezTo>
                          <a:pt x="61" y="3041"/>
                          <a:pt x="111" y="3352"/>
                          <a:pt x="342" y="3472"/>
                        </a:cubicBezTo>
                        <a:cubicBezTo>
                          <a:pt x="414" y="3512"/>
                          <a:pt x="491" y="3527"/>
                          <a:pt x="571" y="3527"/>
                        </a:cubicBezTo>
                        <a:cubicBezTo>
                          <a:pt x="733" y="3527"/>
                          <a:pt x="906" y="3466"/>
                          <a:pt x="1074" y="3432"/>
                        </a:cubicBezTo>
                        <a:cubicBezTo>
                          <a:pt x="1155" y="3417"/>
                          <a:pt x="1238" y="3411"/>
                          <a:pt x="1322" y="3411"/>
                        </a:cubicBezTo>
                        <a:cubicBezTo>
                          <a:pt x="1518" y="3411"/>
                          <a:pt x="1720" y="3444"/>
                          <a:pt x="1917" y="3472"/>
                        </a:cubicBezTo>
                        <a:cubicBezTo>
                          <a:pt x="2952" y="3633"/>
                          <a:pt x="4004" y="3707"/>
                          <a:pt x="5058" y="3707"/>
                        </a:cubicBezTo>
                        <a:cubicBezTo>
                          <a:pt x="5188" y="3707"/>
                          <a:pt x="5317" y="3705"/>
                          <a:pt x="5447" y="3703"/>
                        </a:cubicBezTo>
                        <a:lnTo>
                          <a:pt x="5538" y="2359"/>
                        </a:lnTo>
                        <a:cubicBezTo>
                          <a:pt x="5451" y="2330"/>
                          <a:pt x="5355" y="1996"/>
                          <a:pt x="5268" y="1996"/>
                        </a:cubicBezTo>
                        <a:cubicBezTo>
                          <a:pt x="5264" y="1996"/>
                          <a:pt x="5260" y="1997"/>
                          <a:pt x="5257" y="1998"/>
                        </a:cubicBezTo>
                        <a:cubicBezTo>
                          <a:pt x="5249" y="2000"/>
                          <a:pt x="5242" y="2002"/>
                          <a:pt x="5234" y="2002"/>
                        </a:cubicBezTo>
                        <a:cubicBezTo>
                          <a:pt x="5164" y="2002"/>
                          <a:pt x="5079" y="1916"/>
                          <a:pt x="5023" y="1916"/>
                        </a:cubicBezTo>
                        <a:cubicBezTo>
                          <a:pt x="5008" y="1916"/>
                          <a:pt x="4996" y="1922"/>
                          <a:pt x="4986" y="1938"/>
                        </a:cubicBezTo>
                        <a:cubicBezTo>
                          <a:pt x="4943" y="2006"/>
                          <a:pt x="4871" y="2075"/>
                          <a:pt x="4801" y="2075"/>
                        </a:cubicBezTo>
                        <a:cubicBezTo>
                          <a:pt x="4789" y="2075"/>
                          <a:pt x="4777" y="2073"/>
                          <a:pt x="4765" y="2068"/>
                        </a:cubicBezTo>
                        <a:cubicBezTo>
                          <a:pt x="4666" y="2032"/>
                          <a:pt x="4632" y="1819"/>
                          <a:pt x="4561" y="1819"/>
                        </a:cubicBezTo>
                        <a:cubicBezTo>
                          <a:pt x="4553" y="1819"/>
                          <a:pt x="4544" y="1821"/>
                          <a:pt x="4535" y="1827"/>
                        </a:cubicBezTo>
                        <a:cubicBezTo>
                          <a:pt x="4474" y="1864"/>
                          <a:pt x="4409" y="1897"/>
                          <a:pt x="4354" y="1897"/>
                        </a:cubicBezTo>
                        <a:cubicBezTo>
                          <a:pt x="4319" y="1897"/>
                          <a:pt x="4287" y="1883"/>
                          <a:pt x="4264" y="1848"/>
                        </a:cubicBezTo>
                        <a:cubicBezTo>
                          <a:pt x="4194" y="1757"/>
                          <a:pt x="4254" y="1627"/>
                          <a:pt x="4234" y="1507"/>
                        </a:cubicBezTo>
                        <a:cubicBezTo>
                          <a:pt x="4204" y="1326"/>
                          <a:pt x="4093" y="1045"/>
                          <a:pt x="3913" y="1045"/>
                        </a:cubicBezTo>
                        <a:cubicBezTo>
                          <a:pt x="3742" y="1055"/>
                          <a:pt x="3562" y="1226"/>
                          <a:pt x="3532" y="1406"/>
                        </a:cubicBezTo>
                        <a:cubicBezTo>
                          <a:pt x="3501" y="1627"/>
                          <a:pt x="3742" y="1878"/>
                          <a:pt x="3572" y="2028"/>
                        </a:cubicBezTo>
                        <a:cubicBezTo>
                          <a:pt x="3554" y="2046"/>
                          <a:pt x="3535" y="2053"/>
                          <a:pt x="3515" y="2053"/>
                        </a:cubicBezTo>
                        <a:cubicBezTo>
                          <a:pt x="3432" y="2053"/>
                          <a:pt x="3341" y="1922"/>
                          <a:pt x="3341" y="1817"/>
                        </a:cubicBezTo>
                        <a:cubicBezTo>
                          <a:pt x="3331" y="1687"/>
                          <a:pt x="3381" y="1557"/>
                          <a:pt x="3341" y="1426"/>
                        </a:cubicBezTo>
                        <a:cubicBezTo>
                          <a:pt x="3331" y="1366"/>
                          <a:pt x="3291" y="1316"/>
                          <a:pt x="3281" y="1256"/>
                        </a:cubicBezTo>
                        <a:cubicBezTo>
                          <a:pt x="3261" y="1176"/>
                          <a:pt x="3291" y="1105"/>
                          <a:pt x="3301" y="1025"/>
                        </a:cubicBezTo>
                        <a:cubicBezTo>
                          <a:pt x="3301" y="945"/>
                          <a:pt x="3281" y="824"/>
                          <a:pt x="3211" y="824"/>
                        </a:cubicBezTo>
                        <a:cubicBezTo>
                          <a:pt x="3204" y="825"/>
                          <a:pt x="3198" y="825"/>
                          <a:pt x="3192" y="825"/>
                        </a:cubicBezTo>
                        <a:cubicBezTo>
                          <a:pt x="3128" y="825"/>
                          <a:pt x="3065" y="792"/>
                          <a:pt x="3006" y="792"/>
                        </a:cubicBezTo>
                        <a:cubicBezTo>
                          <a:pt x="2987" y="792"/>
                          <a:pt x="2968" y="795"/>
                          <a:pt x="2950" y="804"/>
                        </a:cubicBezTo>
                        <a:cubicBezTo>
                          <a:pt x="2881" y="827"/>
                          <a:pt x="2823" y="898"/>
                          <a:pt x="2769" y="898"/>
                        </a:cubicBezTo>
                        <a:cubicBezTo>
                          <a:pt x="2752" y="898"/>
                          <a:pt x="2736" y="891"/>
                          <a:pt x="2719" y="875"/>
                        </a:cubicBezTo>
                        <a:cubicBezTo>
                          <a:pt x="2689" y="855"/>
                          <a:pt x="2669" y="814"/>
                          <a:pt x="2629" y="804"/>
                        </a:cubicBezTo>
                        <a:cubicBezTo>
                          <a:pt x="2623" y="802"/>
                          <a:pt x="2617" y="800"/>
                          <a:pt x="2611" y="800"/>
                        </a:cubicBezTo>
                        <a:cubicBezTo>
                          <a:pt x="2593" y="800"/>
                          <a:pt x="2571" y="810"/>
                          <a:pt x="2549" y="824"/>
                        </a:cubicBezTo>
                        <a:cubicBezTo>
                          <a:pt x="2448" y="875"/>
                          <a:pt x="2298" y="865"/>
                          <a:pt x="2238" y="965"/>
                        </a:cubicBezTo>
                        <a:cubicBezTo>
                          <a:pt x="2107" y="1206"/>
                          <a:pt x="2298" y="1496"/>
                          <a:pt x="2328" y="1767"/>
                        </a:cubicBezTo>
                        <a:cubicBezTo>
                          <a:pt x="2338" y="1888"/>
                          <a:pt x="2348" y="2018"/>
                          <a:pt x="2288" y="2118"/>
                        </a:cubicBezTo>
                        <a:cubicBezTo>
                          <a:pt x="2252" y="2183"/>
                          <a:pt x="2179" y="2224"/>
                          <a:pt x="2112" y="2224"/>
                        </a:cubicBezTo>
                        <a:cubicBezTo>
                          <a:pt x="2065" y="2224"/>
                          <a:pt x="2022" y="2204"/>
                          <a:pt x="1997" y="2158"/>
                        </a:cubicBezTo>
                        <a:cubicBezTo>
                          <a:pt x="1967" y="2118"/>
                          <a:pt x="1967" y="2058"/>
                          <a:pt x="1957" y="2008"/>
                        </a:cubicBezTo>
                        <a:cubicBezTo>
                          <a:pt x="1937" y="1848"/>
                          <a:pt x="1846" y="1697"/>
                          <a:pt x="1796" y="1547"/>
                        </a:cubicBezTo>
                        <a:cubicBezTo>
                          <a:pt x="1746" y="1396"/>
                          <a:pt x="1897" y="1256"/>
                          <a:pt x="1866" y="1095"/>
                        </a:cubicBezTo>
                        <a:cubicBezTo>
                          <a:pt x="1836" y="955"/>
                          <a:pt x="1796" y="844"/>
                          <a:pt x="1686" y="764"/>
                        </a:cubicBezTo>
                        <a:cubicBezTo>
                          <a:pt x="1670" y="750"/>
                          <a:pt x="1651" y="744"/>
                          <a:pt x="1629" y="744"/>
                        </a:cubicBezTo>
                        <a:cubicBezTo>
                          <a:pt x="1545" y="744"/>
                          <a:pt x="1429" y="833"/>
                          <a:pt x="1354" y="833"/>
                        </a:cubicBezTo>
                        <a:cubicBezTo>
                          <a:pt x="1328" y="833"/>
                          <a:pt x="1308" y="822"/>
                          <a:pt x="1295" y="794"/>
                        </a:cubicBezTo>
                        <a:cubicBezTo>
                          <a:pt x="1247" y="699"/>
                          <a:pt x="1308" y="522"/>
                          <a:pt x="1220" y="522"/>
                        </a:cubicBezTo>
                        <a:cubicBezTo>
                          <a:pt x="1215" y="522"/>
                          <a:pt x="1210" y="523"/>
                          <a:pt x="1204" y="524"/>
                        </a:cubicBezTo>
                        <a:cubicBezTo>
                          <a:pt x="1164" y="534"/>
                          <a:pt x="1134" y="564"/>
                          <a:pt x="1094" y="584"/>
                        </a:cubicBezTo>
                        <a:cubicBezTo>
                          <a:pt x="1078" y="589"/>
                          <a:pt x="1064" y="592"/>
                          <a:pt x="1049" y="592"/>
                        </a:cubicBezTo>
                        <a:cubicBezTo>
                          <a:pt x="937" y="592"/>
                          <a:pt x="871" y="427"/>
                          <a:pt x="853" y="293"/>
                        </a:cubicBezTo>
                        <a:cubicBezTo>
                          <a:pt x="834" y="160"/>
                          <a:pt x="762" y="0"/>
                          <a:pt x="635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9" name="Google Shape;99;p13"/>
                  <p:cNvSpPr/>
                  <p:nvPr/>
                </p:nvSpPr>
                <p:spPr>
                  <a:xfrm>
                    <a:off x="2530687" y="2788623"/>
                    <a:ext cx="200352" cy="1486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6" h="3707" extrusionOk="0">
                        <a:moveTo>
                          <a:pt x="582" y="0"/>
                        </a:moveTo>
                        <a:cubicBezTo>
                          <a:pt x="575" y="0"/>
                          <a:pt x="569" y="1"/>
                          <a:pt x="562" y="2"/>
                        </a:cubicBezTo>
                        <a:cubicBezTo>
                          <a:pt x="482" y="12"/>
                          <a:pt x="442" y="122"/>
                          <a:pt x="442" y="212"/>
                        </a:cubicBezTo>
                        <a:cubicBezTo>
                          <a:pt x="432" y="564"/>
                          <a:pt x="402" y="915"/>
                          <a:pt x="382" y="1266"/>
                        </a:cubicBezTo>
                        <a:cubicBezTo>
                          <a:pt x="352" y="1577"/>
                          <a:pt x="241" y="1687"/>
                          <a:pt x="121" y="1928"/>
                        </a:cubicBezTo>
                        <a:cubicBezTo>
                          <a:pt x="1" y="2168"/>
                          <a:pt x="31" y="2499"/>
                          <a:pt x="41" y="2770"/>
                        </a:cubicBezTo>
                        <a:cubicBezTo>
                          <a:pt x="51" y="3041"/>
                          <a:pt x="101" y="3352"/>
                          <a:pt x="312" y="3472"/>
                        </a:cubicBezTo>
                        <a:cubicBezTo>
                          <a:pt x="378" y="3512"/>
                          <a:pt x="448" y="3527"/>
                          <a:pt x="521" y="3527"/>
                        </a:cubicBezTo>
                        <a:cubicBezTo>
                          <a:pt x="668" y="3527"/>
                          <a:pt x="825" y="3466"/>
                          <a:pt x="974" y="3432"/>
                        </a:cubicBezTo>
                        <a:cubicBezTo>
                          <a:pt x="1052" y="3417"/>
                          <a:pt x="1130" y="3411"/>
                          <a:pt x="1207" y="3411"/>
                        </a:cubicBezTo>
                        <a:cubicBezTo>
                          <a:pt x="1390" y="3411"/>
                          <a:pt x="1570" y="3444"/>
                          <a:pt x="1746" y="3472"/>
                        </a:cubicBezTo>
                        <a:cubicBezTo>
                          <a:pt x="2701" y="3633"/>
                          <a:pt x="3673" y="3706"/>
                          <a:pt x="4639" y="3706"/>
                        </a:cubicBezTo>
                        <a:cubicBezTo>
                          <a:pt x="4758" y="3706"/>
                          <a:pt x="4877" y="3705"/>
                          <a:pt x="4996" y="3703"/>
                        </a:cubicBezTo>
                        <a:lnTo>
                          <a:pt x="4996" y="2098"/>
                        </a:lnTo>
                        <a:cubicBezTo>
                          <a:pt x="4919" y="2069"/>
                          <a:pt x="4823" y="1735"/>
                          <a:pt x="4745" y="1735"/>
                        </a:cubicBezTo>
                        <a:cubicBezTo>
                          <a:pt x="4741" y="1735"/>
                          <a:pt x="4738" y="1736"/>
                          <a:pt x="4735" y="1737"/>
                        </a:cubicBezTo>
                        <a:cubicBezTo>
                          <a:pt x="4655" y="1767"/>
                          <a:pt x="4615" y="1857"/>
                          <a:pt x="4574" y="1938"/>
                        </a:cubicBezTo>
                        <a:cubicBezTo>
                          <a:pt x="4532" y="2006"/>
                          <a:pt x="4467" y="2075"/>
                          <a:pt x="4399" y="2075"/>
                        </a:cubicBezTo>
                        <a:cubicBezTo>
                          <a:pt x="4387" y="2075"/>
                          <a:pt x="4376" y="2073"/>
                          <a:pt x="4364" y="2068"/>
                        </a:cubicBezTo>
                        <a:cubicBezTo>
                          <a:pt x="4283" y="2032"/>
                          <a:pt x="4250" y="1818"/>
                          <a:pt x="4179" y="1818"/>
                        </a:cubicBezTo>
                        <a:cubicBezTo>
                          <a:pt x="4171" y="1818"/>
                          <a:pt x="4162" y="1821"/>
                          <a:pt x="4153" y="1827"/>
                        </a:cubicBezTo>
                        <a:cubicBezTo>
                          <a:pt x="4098" y="1864"/>
                          <a:pt x="4044" y="1897"/>
                          <a:pt x="3993" y="1897"/>
                        </a:cubicBezTo>
                        <a:cubicBezTo>
                          <a:pt x="3961" y="1897"/>
                          <a:pt x="3930" y="1883"/>
                          <a:pt x="3902" y="1847"/>
                        </a:cubicBezTo>
                        <a:cubicBezTo>
                          <a:pt x="3842" y="1757"/>
                          <a:pt x="3902" y="1627"/>
                          <a:pt x="3882" y="1506"/>
                        </a:cubicBezTo>
                        <a:cubicBezTo>
                          <a:pt x="3852" y="1326"/>
                          <a:pt x="3752" y="1045"/>
                          <a:pt x="3581" y="1045"/>
                        </a:cubicBezTo>
                        <a:cubicBezTo>
                          <a:pt x="3421" y="1055"/>
                          <a:pt x="3260" y="1226"/>
                          <a:pt x="3240" y="1406"/>
                        </a:cubicBezTo>
                        <a:cubicBezTo>
                          <a:pt x="3210" y="1627"/>
                          <a:pt x="3431" y="1878"/>
                          <a:pt x="3271" y="2028"/>
                        </a:cubicBezTo>
                        <a:cubicBezTo>
                          <a:pt x="3255" y="2046"/>
                          <a:pt x="3237" y="2053"/>
                          <a:pt x="3219" y="2053"/>
                        </a:cubicBezTo>
                        <a:cubicBezTo>
                          <a:pt x="3144" y="2053"/>
                          <a:pt x="3060" y="1922"/>
                          <a:pt x="3060" y="1817"/>
                        </a:cubicBezTo>
                        <a:cubicBezTo>
                          <a:pt x="3050" y="1687"/>
                          <a:pt x="3100" y="1557"/>
                          <a:pt x="3060" y="1426"/>
                        </a:cubicBezTo>
                        <a:cubicBezTo>
                          <a:pt x="3050" y="1366"/>
                          <a:pt x="3010" y="1316"/>
                          <a:pt x="3000" y="1256"/>
                        </a:cubicBezTo>
                        <a:cubicBezTo>
                          <a:pt x="2990" y="1175"/>
                          <a:pt x="3020" y="1105"/>
                          <a:pt x="3020" y="1025"/>
                        </a:cubicBezTo>
                        <a:cubicBezTo>
                          <a:pt x="3030" y="945"/>
                          <a:pt x="3010" y="824"/>
                          <a:pt x="2940" y="824"/>
                        </a:cubicBezTo>
                        <a:cubicBezTo>
                          <a:pt x="2934" y="825"/>
                          <a:pt x="2929" y="825"/>
                          <a:pt x="2923" y="825"/>
                        </a:cubicBezTo>
                        <a:cubicBezTo>
                          <a:pt x="2866" y="825"/>
                          <a:pt x="2810" y="792"/>
                          <a:pt x="2753" y="792"/>
                        </a:cubicBezTo>
                        <a:cubicBezTo>
                          <a:pt x="2735" y="792"/>
                          <a:pt x="2717" y="795"/>
                          <a:pt x="2699" y="804"/>
                        </a:cubicBezTo>
                        <a:cubicBezTo>
                          <a:pt x="2637" y="827"/>
                          <a:pt x="2588" y="897"/>
                          <a:pt x="2536" y="897"/>
                        </a:cubicBezTo>
                        <a:cubicBezTo>
                          <a:pt x="2520" y="897"/>
                          <a:pt x="2505" y="891"/>
                          <a:pt x="2488" y="874"/>
                        </a:cubicBezTo>
                        <a:cubicBezTo>
                          <a:pt x="2468" y="854"/>
                          <a:pt x="2448" y="814"/>
                          <a:pt x="2408" y="804"/>
                        </a:cubicBezTo>
                        <a:cubicBezTo>
                          <a:pt x="2403" y="802"/>
                          <a:pt x="2396" y="800"/>
                          <a:pt x="2390" y="800"/>
                        </a:cubicBezTo>
                        <a:cubicBezTo>
                          <a:pt x="2372" y="800"/>
                          <a:pt x="2350" y="810"/>
                          <a:pt x="2328" y="824"/>
                        </a:cubicBezTo>
                        <a:cubicBezTo>
                          <a:pt x="2237" y="874"/>
                          <a:pt x="2097" y="864"/>
                          <a:pt x="2047" y="965"/>
                        </a:cubicBezTo>
                        <a:cubicBezTo>
                          <a:pt x="1936" y="1205"/>
                          <a:pt x="2107" y="1496"/>
                          <a:pt x="2127" y="1767"/>
                        </a:cubicBezTo>
                        <a:cubicBezTo>
                          <a:pt x="2147" y="1888"/>
                          <a:pt x="2157" y="2018"/>
                          <a:pt x="2097" y="2118"/>
                        </a:cubicBezTo>
                        <a:cubicBezTo>
                          <a:pt x="2062" y="2183"/>
                          <a:pt x="1995" y="2224"/>
                          <a:pt x="1934" y="2224"/>
                        </a:cubicBezTo>
                        <a:cubicBezTo>
                          <a:pt x="1891" y="2224"/>
                          <a:pt x="1851" y="2204"/>
                          <a:pt x="1826" y="2158"/>
                        </a:cubicBezTo>
                        <a:cubicBezTo>
                          <a:pt x="1796" y="2118"/>
                          <a:pt x="1796" y="2058"/>
                          <a:pt x="1786" y="2008"/>
                        </a:cubicBezTo>
                        <a:cubicBezTo>
                          <a:pt x="1776" y="1847"/>
                          <a:pt x="1696" y="1697"/>
                          <a:pt x="1646" y="1547"/>
                        </a:cubicBezTo>
                        <a:cubicBezTo>
                          <a:pt x="1595" y="1396"/>
                          <a:pt x="1736" y="1256"/>
                          <a:pt x="1706" y="1095"/>
                        </a:cubicBezTo>
                        <a:cubicBezTo>
                          <a:pt x="1686" y="955"/>
                          <a:pt x="1636" y="844"/>
                          <a:pt x="1545" y="764"/>
                        </a:cubicBezTo>
                        <a:cubicBezTo>
                          <a:pt x="1529" y="750"/>
                          <a:pt x="1511" y="744"/>
                          <a:pt x="1491" y="744"/>
                        </a:cubicBezTo>
                        <a:cubicBezTo>
                          <a:pt x="1412" y="744"/>
                          <a:pt x="1308" y="833"/>
                          <a:pt x="1240" y="833"/>
                        </a:cubicBezTo>
                        <a:cubicBezTo>
                          <a:pt x="1216" y="833"/>
                          <a:pt x="1197" y="822"/>
                          <a:pt x="1184" y="794"/>
                        </a:cubicBezTo>
                        <a:cubicBezTo>
                          <a:pt x="1136" y="699"/>
                          <a:pt x="1198" y="522"/>
                          <a:pt x="1109" y="522"/>
                        </a:cubicBezTo>
                        <a:cubicBezTo>
                          <a:pt x="1104" y="522"/>
                          <a:pt x="1099" y="522"/>
                          <a:pt x="1094" y="523"/>
                        </a:cubicBezTo>
                        <a:cubicBezTo>
                          <a:pt x="1064" y="533"/>
                          <a:pt x="1034" y="564"/>
                          <a:pt x="994" y="584"/>
                        </a:cubicBezTo>
                        <a:cubicBezTo>
                          <a:pt x="980" y="589"/>
                          <a:pt x="967" y="592"/>
                          <a:pt x="955" y="592"/>
                        </a:cubicBezTo>
                        <a:cubicBezTo>
                          <a:pt x="856" y="592"/>
                          <a:pt x="791" y="426"/>
                          <a:pt x="773" y="293"/>
                        </a:cubicBezTo>
                        <a:cubicBezTo>
                          <a:pt x="763" y="160"/>
                          <a:pt x="691" y="0"/>
                          <a:pt x="58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0" name="Google Shape;100;p13"/>
                  <p:cNvSpPr/>
                  <p:nvPr/>
                </p:nvSpPr>
                <p:spPr>
                  <a:xfrm>
                    <a:off x="2874784" y="2820106"/>
                    <a:ext cx="200352" cy="116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6" h="2906" extrusionOk="0">
                        <a:moveTo>
                          <a:pt x="4408" y="1"/>
                        </a:moveTo>
                        <a:cubicBezTo>
                          <a:pt x="4294" y="1"/>
                          <a:pt x="4232" y="121"/>
                          <a:pt x="4213" y="224"/>
                        </a:cubicBezTo>
                        <a:cubicBezTo>
                          <a:pt x="4205" y="330"/>
                          <a:pt x="4140" y="461"/>
                          <a:pt x="4042" y="461"/>
                        </a:cubicBezTo>
                        <a:cubicBezTo>
                          <a:pt x="4029" y="461"/>
                          <a:pt x="4016" y="459"/>
                          <a:pt x="4003" y="454"/>
                        </a:cubicBezTo>
                        <a:cubicBezTo>
                          <a:pt x="3963" y="444"/>
                          <a:pt x="3933" y="414"/>
                          <a:pt x="3892" y="404"/>
                        </a:cubicBezTo>
                        <a:cubicBezTo>
                          <a:pt x="3889" y="404"/>
                          <a:pt x="3886" y="404"/>
                          <a:pt x="3883" y="404"/>
                        </a:cubicBezTo>
                        <a:cubicBezTo>
                          <a:pt x="3796" y="404"/>
                          <a:pt x="3861" y="547"/>
                          <a:pt x="3812" y="625"/>
                        </a:cubicBezTo>
                        <a:cubicBezTo>
                          <a:pt x="3800" y="643"/>
                          <a:pt x="3783" y="650"/>
                          <a:pt x="3762" y="650"/>
                        </a:cubicBezTo>
                        <a:cubicBezTo>
                          <a:pt x="3693" y="650"/>
                          <a:pt x="3587" y="579"/>
                          <a:pt x="3507" y="579"/>
                        </a:cubicBezTo>
                        <a:cubicBezTo>
                          <a:pt x="3486" y="579"/>
                          <a:pt x="3467" y="583"/>
                          <a:pt x="3451" y="595"/>
                        </a:cubicBezTo>
                        <a:cubicBezTo>
                          <a:pt x="3351" y="665"/>
                          <a:pt x="3311" y="745"/>
                          <a:pt x="3291" y="855"/>
                        </a:cubicBezTo>
                        <a:cubicBezTo>
                          <a:pt x="3261" y="976"/>
                          <a:pt x="3391" y="1086"/>
                          <a:pt x="3351" y="1207"/>
                        </a:cubicBezTo>
                        <a:cubicBezTo>
                          <a:pt x="3301" y="1327"/>
                          <a:pt x="3220" y="1447"/>
                          <a:pt x="3200" y="1568"/>
                        </a:cubicBezTo>
                        <a:cubicBezTo>
                          <a:pt x="3200" y="1608"/>
                          <a:pt x="3200" y="1658"/>
                          <a:pt x="3170" y="1688"/>
                        </a:cubicBezTo>
                        <a:cubicBezTo>
                          <a:pt x="3146" y="1721"/>
                          <a:pt x="3104" y="1735"/>
                          <a:pt x="3060" y="1735"/>
                        </a:cubicBezTo>
                        <a:cubicBezTo>
                          <a:pt x="2997" y="1735"/>
                          <a:pt x="2929" y="1705"/>
                          <a:pt x="2899" y="1658"/>
                        </a:cubicBezTo>
                        <a:cubicBezTo>
                          <a:pt x="2839" y="1578"/>
                          <a:pt x="2849" y="1477"/>
                          <a:pt x="2859" y="1377"/>
                        </a:cubicBezTo>
                        <a:cubicBezTo>
                          <a:pt x="2889" y="1166"/>
                          <a:pt x="3060" y="936"/>
                          <a:pt x="2950" y="755"/>
                        </a:cubicBezTo>
                        <a:cubicBezTo>
                          <a:pt x="2889" y="675"/>
                          <a:pt x="2759" y="675"/>
                          <a:pt x="2659" y="645"/>
                        </a:cubicBezTo>
                        <a:cubicBezTo>
                          <a:pt x="2642" y="637"/>
                          <a:pt x="2620" y="622"/>
                          <a:pt x="2596" y="622"/>
                        </a:cubicBezTo>
                        <a:cubicBezTo>
                          <a:pt x="2590" y="622"/>
                          <a:pt x="2584" y="623"/>
                          <a:pt x="2578" y="625"/>
                        </a:cubicBezTo>
                        <a:cubicBezTo>
                          <a:pt x="2548" y="635"/>
                          <a:pt x="2528" y="665"/>
                          <a:pt x="2508" y="685"/>
                        </a:cubicBezTo>
                        <a:cubicBezTo>
                          <a:pt x="2492" y="696"/>
                          <a:pt x="2477" y="701"/>
                          <a:pt x="2461" y="701"/>
                        </a:cubicBezTo>
                        <a:cubicBezTo>
                          <a:pt x="2409" y="701"/>
                          <a:pt x="2359" y="648"/>
                          <a:pt x="2298" y="625"/>
                        </a:cubicBezTo>
                        <a:cubicBezTo>
                          <a:pt x="2279" y="618"/>
                          <a:pt x="2261" y="615"/>
                          <a:pt x="2242" y="615"/>
                        </a:cubicBezTo>
                        <a:cubicBezTo>
                          <a:pt x="2180" y="615"/>
                          <a:pt x="2119" y="645"/>
                          <a:pt x="2057" y="645"/>
                        </a:cubicBezTo>
                        <a:cubicBezTo>
                          <a:pt x="1987" y="645"/>
                          <a:pt x="1967" y="735"/>
                          <a:pt x="1977" y="795"/>
                        </a:cubicBezTo>
                        <a:cubicBezTo>
                          <a:pt x="1977" y="855"/>
                          <a:pt x="2007" y="926"/>
                          <a:pt x="1987" y="986"/>
                        </a:cubicBezTo>
                        <a:cubicBezTo>
                          <a:pt x="1977" y="1026"/>
                          <a:pt x="1947" y="1066"/>
                          <a:pt x="1926" y="1116"/>
                        </a:cubicBezTo>
                        <a:cubicBezTo>
                          <a:pt x="1896" y="1217"/>
                          <a:pt x="1936" y="1317"/>
                          <a:pt x="1936" y="1417"/>
                        </a:cubicBezTo>
                        <a:cubicBezTo>
                          <a:pt x="1928" y="1499"/>
                          <a:pt x="1847" y="1607"/>
                          <a:pt x="1769" y="1607"/>
                        </a:cubicBezTo>
                        <a:cubicBezTo>
                          <a:pt x="1751" y="1607"/>
                          <a:pt x="1733" y="1601"/>
                          <a:pt x="1716" y="1588"/>
                        </a:cubicBezTo>
                        <a:cubicBezTo>
                          <a:pt x="1565" y="1467"/>
                          <a:pt x="1786" y="1267"/>
                          <a:pt x="1756" y="1096"/>
                        </a:cubicBezTo>
                        <a:cubicBezTo>
                          <a:pt x="1726" y="956"/>
                          <a:pt x="1565" y="825"/>
                          <a:pt x="1415" y="815"/>
                        </a:cubicBezTo>
                        <a:cubicBezTo>
                          <a:pt x="1244" y="815"/>
                          <a:pt x="1144" y="1036"/>
                          <a:pt x="1114" y="1176"/>
                        </a:cubicBezTo>
                        <a:cubicBezTo>
                          <a:pt x="1094" y="1277"/>
                          <a:pt x="1154" y="1377"/>
                          <a:pt x="1084" y="1447"/>
                        </a:cubicBezTo>
                        <a:cubicBezTo>
                          <a:pt x="1061" y="1474"/>
                          <a:pt x="1031" y="1485"/>
                          <a:pt x="999" y="1485"/>
                        </a:cubicBezTo>
                        <a:cubicBezTo>
                          <a:pt x="948" y="1485"/>
                          <a:pt x="889" y="1458"/>
                          <a:pt x="833" y="1427"/>
                        </a:cubicBezTo>
                        <a:cubicBezTo>
                          <a:pt x="826" y="1424"/>
                          <a:pt x="819" y="1422"/>
                          <a:pt x="813" y="1422"/>
                        </a:cubicBezTo>
                        <a:cubicBezTo>
                          <a:pt x="747" y="1422"/>
                          <a:pt x="715" y="1590"/>
                          <a:pt x="633" y="1618"/>
                        </a:cubicBezTo>
                        <a:cubicBezTo>
                          <a:pt x="619" y="1623"/>
                          <a:pt x="606" y="1625"/>
                          <a:pt x="593" y="1625"/>
                        </a:cubicBezTo>
                        <a:cubicBezTo>
                          <a:pt x="527" y="1625"/>
                          <a:pt x="464" y="1568"/>
                          <a:pt x="422" y="1517"/>
                        </a:cubicBezTo>
                        <a:cubicBezTo>
                          <a:pt x="382" y="1457"/>
                          <a:pt x="342" y="1377"/>
                          <a:pt x="251" y="1357"/>
                        </a:cubicBezTo>
                        <a:cubicBezTo>
                          <a:pt x="247" y="1356"/>
                          <a:pt x="243" y="1355"/>
                          <a:pt x="239" y="1355"/>
                        </a:cubicBezTo>
                        <a:cubicBezTo>
                          <a:pt x="162" y="1355"/>
                          <a:pt x="77" y="1619"/>
                          <a:pt x="1" y="1638"/>
                        </a:cubicBezTo>
                        <a:lnTo>
                          <a:pt x="1" y="2902"/>
                        </a:lnTo>
                        <a:cubicBezTo>
                          <a:pt x="136" y="2904"/>
                          <a:pt x="271" y="2905"/>
                          <a:pt x="407" y="2905"/>
                        </a:cubicBezTo>
                        <a:cubicBezTo>
                          <a:pt x="1355" y="2905"/>
                          <a:pt x="2301" y="2844"/>
                          <a:pt x="3240" y="2721"/>
                        </a:cubicBezTo>
                        <a:cubicBezTo>
                          <a:pt x="3423" y="2700"/>
                          <a:pt x="3605" y="2674"/>
                          <a:pt x="3784" y="2674"/>
                        </a:cubicBezTo>
                        <a:cubicBezTo>
                          <a:pt x="3861" y="2674"/>
                          <a:pt x="3937" y="2679"/>
                          <a:pt x="4013" y="2691"/>
                        </a:cubicBezTo>
                        <a:cubicBezTo>
                          <a:pt x="4170" y="2712"/>
                          <a:pt x="4333" y="2760"/>
                          <a:pt x="4484" y="2760"/>
                        </a:cubicBezTo>
                        <a:cubicBezTo>
                          <a:pt x="4554" y="2760"/>
                          <a:pt x="4621" y="2750"/>
                          <a:pt x="4685" y="2721"/>
                        </a:cubicBezTo>
                        <a:cubicBezTo>
                          <a:pt x="4895" y="2621"/>
                          <a:pt x="4946" y="2380"/>
                          <a:pt x="4956" y="2169"/>
                        </a:cubicBezTo>
                        <a:cubicBezTo>
                          <a:pt x="4966" y="1949"/>
                          <a:pt x="4996" y="1698"/>
                          <a:pt x="4875" y="1507"/>
                        </a:cubicBezTo>
                        <a:cubicBezTo>
                          <a:pt x="4755" y="1327"/>
                          <a:pt x="4635" y="1227"/>
                          <a:pt x="4615" y="996"/>
                        </a:cubicBezTo>
                        <a:cubicBezTo>
                          <a:pt x="4585" y="715"/>
                          <a:pt x="4564" y="434"/>
                          <a:pt x="4554" y="163"/>
                        </a:cubicBezTo>
                        <a:cubicBezTo>
                          <a:pt x="4544" y="93"/>
                          <a:pt x="4514" y="13"/>
                          <a:pt x="4434" y="3"/>
                        </a:cubicBezTo>
                        <a:cubicBezTo>
                          <a:pt x="4425" y="1"/>
                          <a:pt x="4416" y="1"/>
                          <a:pt x="440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1" name="Google Shape;101;p13"/>
                  <p:cNvSpPr/>
                  <p:nvPr/>
                </p:nvSpPr>
                <p:spPr>
                  <a:xfrm>
                    <a:off x="2695323" y="2774853"/>
                    <a:ext cx="200352" cy="116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6" h="2906" extrusionOk="0">
                        <a:moveTo>
                          <a:pt x="4417" y="1"/>
                        </a:moveTo>
                        <a:cubicBezTo>
                          <a:pt x="4304" y="1"/>
                          <a:pt x="4242" y="121"/>
                          <a:pt x="4223" y="224"/>
                        </a:cubicBezTo>
                        <a:cubicBezTo>
                          <a:pt x="4205" y="330"/>
                          <a:pt x="4140" y="461"/>
                          <a:pt x="4041" y="461"/>
                        </a:cubicBezTo>
                        <a:cubicBezTo>
                          <a:pt x="4029" y="461"/>
                          <a:pt x="4016" y="459"/>
                          <a:pt x="4002" y="454"/>
                        </a:cubicBezTo>
                        <a:cubicBezTo>
                          <a:pt x="3962" y="444"/>
                          <a:pt x="3942" y="414"/>
                          <a:pt x="3902" y="404"/>
                        </a:cubicBezTo>
                        <a:cubicBezTo>
                          <a:pt x="3899" y="404"/>
                          <a:pt x="3895" y="404"/>
                          <a:pt x="3892" y="404"/>
                        </a:cubicBezTo>
                        <a:cubicBezTo>
                          <a:pt x="3796" y="404"/>
                          <a:pt x="3860" y="547"/>
                          <a:pt x="3812" y="625"/>
                        </a:cubicBezTo>
                        <a:cubicBezTo>
                          <a:pt x="3802" y="643"/>
                          <a:pt x="3786" y="650"/>
                          <a:pt x="3765" y="650"/>
                        </a:cubicBezTo>
                        <a:cubicBezTo>
                          <a:pt x="3699" y="650"/>
                          <a:pt x="3589" y="579"/>
                          <a:pt x="3507" y="579"/>
                        </a:cubicBezTo>
                        <a:cubicBezTo>
                          <a:pt x="3486" y="579"/>
                          <a:pt x="3467" y="583"/>
                          <a:pt x="3451" y="595"/>
                        </a:cubicBezTo>
                        <a:cubicBezTo>
                          <a:pt x="3360" y="665"/>
                          <a:pt x="3320" y="745"/>
                          <a:pt x="3290" y="855"/>
                        </a:cubicBezTo>
                        <a:cubicBezTo>
                          <a:pt x="3270" y="976"/>
                          <a:pt x="3401" y="1086"/>
                          <a:pt x="3350" y="1207"/>
                        </a:cubicBezTo>
                        <a:cubicBezTo>
                          <a:pt x="3310" y="1327"/>
                          <a:pt x="3230" y="1447"/>
                          <a:pt x="3210" y="1568"/>
                        </a:cubicBezTo>
                        <a:cubicBezTo>
                          <a:pt x="3200" y="1608"/>
                          <a:pt x="3200" y="1658"/>
                          <a:pt x="3170" y="1688"/>
                        </a:cubicBezTo>
                        <a:cubicBezTo>
                          <a:pt x="3145" y="1721"/>
                          <a:pt x="3105" y="1735"/>
                          <a:pt x="3063" y="1735"/>
                        </a:cubicBezTo>
                        <a:cubicBezTo>
                          <a:pt x="3002" y="1735"/>
                          <a:pt x="2935" y="1705"/>
                          <a:pt x="2899" y="1658"/>
                        </a:cubicBezTo>
                        <a:cubicBezTo>
                          <a:pt x="2849" y="1578"/>
                          <a:pt x="2859" y="1477"/>
                          <a:pt x="2869" y="1377"/>
                        </a:cubicBezTo>
                        <a:cubicBezTo>
                          <a:pt x="2899" y="1166"/>
                          <a:pt x="3070" y="936"/>
                          <a:pt x="2949" y="755"/>
                        </a:cubicBezTo>
                        <a:cubicBezTo>
                          <a:pt x="2899" y="675"/>
                          <a:pt x="2759" y="675"/>
                          <a:pt x="2668" y="645"/>
                        </a:cubicBezTo>
                        <a:cubicBezTo>
                          <a:pt x="2644" y="637"/>
                          <a:pt x="2620" y="622"/>
                          <a:pt x="2601" y="622"/>
                        </a:cubicBezTo>
                        <a:cubicBezTo>
                          <a:pt x="2596" y="622"/>
                          <a:pt x="2592" y="623"/>
                          <a:pt x="2588" y="625"/>
                        </a:cubicBezTo>
                        <a:cubicBezTo>
                          <a:pt x="2548" y="635"/>
                          <a:pt x="2538" y="665"/>
                          <a:pt x="2508" y="685"/>
                        </a:cubicBezTo>
                        <a:cubicBezTo>
                          <a:pt x="2492" y="696"/>
                          <a:pt x="2476" y="701"/>
                          <a:pt x="2461" y="701"/>
                        </a:cubicBezTo>
                        <a:cubicBezTo>
                          <a:pt x="2409" y="701"/>
                          <a:pt x="2359" y="648"/>
                          <a:pt x="2297" y="625"/>
                        </a:cubicBezTo>
                        <a:cubicBezTo>
                          <a:pt x="2279" y="618"/>
                          <a:pt x="2261" y="615"/>
                          <a:pt x="2243" y="615"/>
                        </a:cubicBezTo>
                        <a:cubicBezTo>
                          <a:pt x="2183" y="615"/>
                          <a:pt x="2126" y="645"/>
                          <a:pt x="2056" y="645"/>
                        </a:cubicBezTo>
                        <a:cubicBezTo>
                          <a:pt x="1986" y="645"/>
                          <a:pt x="1966" y="735"/>
                          <a:pt x="1976" y="795"/>
                        </a:cubicBezTo>
                        <a:cubicBezTo>
                          <a:pt x="1986" y="855"/>
                          <a:pt x="2006" y="926"/>
                          <a:pt x="1996" y="986"/>
                        </a:cubicBezTo>
                        <a:cubicBezTo>
                          <a:pt x="1986" y="1026"/>
                          <a:pt x="1946" y="1066"/>
                          <a:pt x="1936" y="1116"/>
                        </a:cubicBezTo>
                        <a:cubicBezTo>
                          <a:pt x="1896" y="1217"/>
                          <a:pt x="1946" y="1317"/>
                          <a:pt x="1936" y="1417"/>
                        </a:cubicBezTo>
                        <a:cubicBezTo>
                          <a:pt x="1936" y="1499"/>
                          <a:pt x="1850" y="1607"/>
                          <a:pt x="1775" y="1607"/>
                        </a:cubicBezTo>
                        <a:cubicBezTo>
                          <a:pt x="1757" y="1607"/>
                          <a:pt x="1741" y="1601"/>
                          <a:pt x="1725" y="1588"/>
                        </a:cubicBezTo>
                        <a:cubicBezTo>
                          <a:pt x="1565" y="1467"/>
                          <a:pt x="1796" y="1267"/>
                          <a:pt x="1756" y="1096"/>
                        </a:cubicBezTo>
                        <a:cubicBezTo>
                          <a:pt x="1735" y="956"/>
                          <a:pt x="1575" y="825"/>
                          <a:pt x="1415" y="815"/>
                        </a:cubicBezTo>
                        <a:cubicBezTo>
                          <a:pt x="1244" y="815"/>
                          <a:pt x="1144" y="1036"/>
                          <a:pt x="1114" y="1176"/>
                        </a:cubicBezTo>
                        <a:cubicBezTo>
                          <a:pt x="1094" y="1277"/>
                          <a:pt x="1154" y="1377"/>
                          <a:pt x="1094" y="1447"/>
                        </a:cubicBezTo>
                        <a:cubicBezTo>
                          <a:pt x="1070" y="1474"/>
                          <a:pt x="1041" y="1485"/>
                          <a:pt x="1009" y="1485"/>
                        </a:cubicBezTo>
                        <a:cubicBezTo>
                          <a:pt x="957" y="1485"/>
                          <a:pt x="898" y="1458"/>
                          <a:pt x="843" y="1427"/>
                        </a:cubicBezTo>
                        <a:cubicBezTo>
                          <a:pt x="835" y="1424"/>
                          <a:pt x="827" y="1422"/>
                          <a:pt x="820" y="1422"/>
                        </a:cubicBezTo>
                        <a:cubicBezTo>
                          <a:pt x="748" y="1422"/>
                          <a:pt x="723" y="1590"/>
                          <a:pt x="632" y="1618"/>
                        </a:cubicBezTo>
                        <a:cubicBezTo>
                          <a:pt x="619" y="1623"/>
                          <a:pt x="606" y="1625"/>
                          <a:pt x="593" y="1625"/>
                        </a:cubicBezTo>
                        <a:cubicBezTo>
                          <a:pt x="526" y="1625"/>
                          <a:pt x="465" y="1568"/>
                          <a:pt x="432" y="1517"/>
                        </a:cubicBezTo>
                        <a:cubicBezTo>
                          <a:pt x="381" y="1457"/>
                          <a:pt x="341" y="1377"/>
                          <a:pt x="261" y="1357"/>
                        </a:cubicBezTo>
                        <a:cubicBezTo>
                          <a:pt x="257" y="1356"/>
                          <a:pt x="253" y="1355"/>
                          <a:pt x="249" y="1355"/>
                        </a:cubicBezTo>
                        <a:cubicBezTo>
                          <a:pt x="171" y="1355"/>
                          <a:pt x="77" y="1619"/>
                          <a:pt x="0" y="1638"/>
                        </a:cubicBezTo>
                        <a:lnTo>
                          <a:pt x="0" y="2902"/>
                        </a:lnTo>
                        <a:cubicBezTo>
                          <a:pt x="136" y="2904"/>
                          <a:pt x="271" y="2905"/>
                          <a:pt x="407" y="2905"/>
                        </a:cubicBezTo>
                        <a:cubicBezTo>
                          <a:pt x="1357" y="2905"/>
                          <a:pt x="2311" y="2844"/>
                          <a:pt x="3250" y="2721"/>
                        </a:cubicBezTo>
                        <a:cubicBezTo>
                          <a:pt x="3425" y="2700"/>
                          <a:pt x="3606" y="2674"/>
                          <a:pt x="3787" y="2674"/>
                        </a:cubicBezTo>
                        <a:cubicBezTo>
                          <a:pt x="3865" y="2674"/>
                          <a:pt x="3944" y="2679"/>
                          <a:pt x="4022" y="2691"/>
                        </a:cubicBezTo>
                        <a:cubicBezTo>
                          <a:pt x="4173" y="2712"/>
                          <a:pt x="4333" y="2760"/>
                          <a:pt x="4484" y="2760"/>
                        </a:cubicBezTo>
                        <a:cubicBezTo>
                          <a:pt x="4553" y="2760"/>
                          <a:pt x="4621" y="2750"/>
                          <a:pt x="4684" y="2721"/>
                        </a:cubicBezTo>
                        <a:cubicBezTo>
                          <a:pt x="4895" y="2621"/>
                          <a:pt x="4945" y="2380"/>
                          <a:pt x="4955" y="2169"/>
                        </a:cubicBezTo>
                        <a:cubicBezTo>
                          <a:pt x="4965" y="1949"/>
                          <a:pt x="4995" y="1698"/>
                          <a:pt x="4875" y="1507"/>
                        </a:cubicBezTo>
                        <a:cubicBezTo>
                          <a:pt x="4755" y="1327"/>
                          <a:pt x="4644" y="1227"/>
                          <a:pt x="4624" y="996"/>
                        </a:cubicBezTo>
                        <a:cubicBezTo>
                          <a:pt x="4594" y="715"/>
                          <a:pt x="4574" y="434"/>
                          <a:pt x="4554" y="163"/>
                        </a:cubicBezTo>
                        <a:cubicBezTo>
                          <a:pt x="4554" y="93"/>
                          <a:pt x="4524" y="13"/>
                          <a:pt x="4444" y="3"/>
                        </a:cubicBezTo>
                        <a:cubicBezTo>
                          <a:pt x="4435" y="1"/>
                          <a:pt x="4426" y="1"/>
                          <a:pt x="4417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02" name="Google Shape;102;p13"/>
                <p:cNvGrpSpPr/>
                <p:nvPr/>
              </p:nvGrpSpPr>
              <p:grpSpPr>
                <a:xfrm rot="-263875">
                  <a:off x="5836717" y="4098665"/>
                  <a:ext cx="813287" cy="233323"/>
                  <a:chOff x="2447923" y="2707800"/>
                  <a:chExt cx="727715" cy="208774"/>
                </a:xfrm>
              </p:grpSpPr>
              <p:sp>
                <p:nvSpPr>
                  <p:cNvPr id="103" name="Google Shape;103;p13"/>
                  <p:cNvSpPr/>
                  <p:nvPr/>
                </p:nvSpPr>
                <p:spPr>
                  <a:xfrm>
                    <a:off x="2447923" y="2707800"/>
                    <a:ext cx="534606" cy="208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31" h="5206" extrusionOk="0">
                        <a:moveTo>
                          <a:pt x="2434" y="1"/>
                        </a:moveTo>
                        <a:cubicBezTo>
                          <a:pt x="2405" y="1"/>
                          <a:pt x="2376" y="4"/>
                          <a:pt x="2348" y="10"/>
                        </a:cubicBezTo>
                        <a:cubicBezTo>
                          <a:pt x="2057" y="60"/>
                          <a:pt x="2167" y="582"/>
                          <a:pt x="1976" y="812"/>
                        </a:cubicBezTo>
                        <a:cubicBezTo>
                          <a:pt x="1916" y="882"/>
                          <a:pt x="1836" y="933"/>
                          <a:pt x="1776" y="1003"/>
                        </a:cubicBezTo>
                        <a:cubicBezTo>
                          <a:pt x="1585" y="1234"/>
                          <a:pt x="1716" y="1565"/>
                          <a:pt x="1776" y="1855"/>
                        </a:cubicBezTo>
                        <a:cubicBezTo>
                          <a:pt x="1836" y="2176"/>
                          <a:pt x="1826" y="2688"/>
                          <a:pt x="1525" y="2808"/>
                        </a:cubicBezTo>
                        <a:cubicBezTo>
                          <a:pt x="1514" y="2813"/>
                          <a:pt x="1503" y="2815"/>
                          <a:pt x="1494" y="2815"/>
                        </a:cubicBezTo>
                        <a:cubicBezTo>
                          <a:pt x="1391" y="2815"/>
                          <a:pt x="1372" y="2586"/>
                          <a:pt x="1345" y="2467"/>
                        </a:cubicBezTo>
                        <a:cubicBezTo>
                          <a:pt x="1300" y="2164"/>
                          <a:pt x="1136" y="1575"/>
                          <a:pt x="896" y="1575"/>
                        </a:cubicBezTo>
                        <a:cubicBezTo>
                          <a:pt x="866" y="1575"/>
                          <a:pt x="835" y="1585"/>
                          <a:pt x="803" y="1605"/>
                        </a:cubicBezTo>
                        <a:cubicBezTo>
                          <a:pt x="729" y="1660"/>
                          <a:pt x="801" y="1880"/>
                          <a:pt x="732" y="1880"/>
                        </a:cubicBezTo>
                        <a:cubicBezTo>
                          <a:pt x="726" y="1880"/>
                          <a:pt x="720" y="1878"/>
                          <a:pt x="713" y="1875"/>
                        </a:cubicBezTo>
                        <a:cubicBezTo>
                          <a:pt x="562" y="1810"/>
                          <a:pt x="614" y="1409"/>
                          <a:pt x="481" y="1409"/>
                        </a:cubicBezTo>
                        <a:cubicBezTo>
                          <a:pt x="472" y="1409"/>
                          <a:pt x="462" y="1410"/>
                          <a:pt x="452" y="1414"/>
                        </a:cubicBezTo>
                        <a:cubicBezTo>
                          <a:pt x="101" y="1544"/>
                          <a:pt x="171" y="2066"/>
                          <a:pt x="91" y="2417"/>
                        </a:cubicBezTo>
                        <a:cubicBezTo>
                          <a:pt x="0" y="2818"/>
                          <a:pt x="121" y="3370"/>
                          <a:pt x="191" y="3771"/>
                        </a:cubicBezTo>
                        <a:cubicBezTo>
                          <a:pt x="221" y="3952"/>
                          <a:pt x="261" y="4132"/>
                          <a:pt x="372" y="4273"/>
                        </a:cubicBezTo>
                        <a:cubicBezTo>
                          <a:pt x="558" y="4505"/>
                          <a:pt x="864" y="4552"/>
                          <a:pt x="1174" y="4552"/>
                        </a:cubicBezTo>
                        <a:cubicBezTo>
                          <a:pt x="1265" y="4552"/>
                          <a:pt x="1356" y="4548"/>
                          <a:pt x="1445" y="4544"/>
                        </a:cubicBezTo>
                        <a:cubicBezTo>
                          <a:pt x="1561" y="4539"/>
                          <a:pt x="1678" y="4536"/>
                          <a:pt x="1795" y="4536"/>
                        </a:cubicBezTo>
                        <a:cubicBezTo>
                          <a:pt x="2613" y="4536"/>
                          <a:pt x="3432" y="4659"/>
                          <a:pt x="4213" y="4905"/>
                        </a:cubicBezTo>
                        <a:cubicBezTo>
                          <a:pt x="4645" y="5035"/>
                          <a:pt x="5066" y="5206"/>
                          <a:pt x="5507" y="5206"/>
                        </a:cubicBezTo>
                        <a:cubicBezTo>
                          <a:pt x="5828" y="5206"/>
                          <a:pt x="6149" y="5105"/>
                          <a:pt x="6460" y="5025"/>
                        </a:cubicBezTo>
                        <a:cubicBezTo>
                          <a:pt x="7566" y="4728"/>
                          <a:pt x="8715" y="4502"/>
                          <a:pt x="9854" y="4502"/>
                        </a:cubicBezTo>
                        <a:cubicBezTo>
                          <a:pt x="10368" y="4502"/>
                          <a:pt x="10880" y="4548"/>
                          <a:pt x="11385" y="4654"/>
                        </a:cubicBezTo>
                        <a:cubicBezTo>
                          <a:pt x="11686" y="4717"/>
                          <a:pt x="11993" y="4806"/>
                          <a:pt x="12301" y="4806"/>
                        </a:cubicBezTo>
                        <a:cubicBezTo>
                          <a:pt x="12383" y="4806"/>
                          <a:pt x="12466" y="4799"/>
                          <a:pt x="12549" y="4784"/>
                        </a:cubicBezTo>
                        <a:cubicBezTo>
                          <a:pt x="12940" y="4724"/>
                          <a:pt x="13331" y="4403"/>
                          <a:pt x="13321" y="3992"/>
                        </a:cubicBezTo>
                        <a:cubicBezTo>
                          <a:pt x="13311" y="3711"/>
                          <a:pt x="13120" y="3470"/>
                          <a:pt x="12960" y="3230"/>
                        </a:cubicBezTo>
                        <a:cubicBezTo>
                          <a:pt x="12809" y="2989"/>
                          <a:pt x="12900" y="2708"/>
                          <a:pt x="12850" y="2427"/>
                        </a:cubicBezTo>
                        <a:cubicBezTo>
                          <a:pt x="12789" y="2046"/>
                          <a:pt x="12739" y="1635"/>
                          <a:pt x="12438" y="1384"/>
                        </a:cubicBezTo>
                        <a:cubicBezTo>
                          <a:pt x="12338" y="1304"/>
                          <a:pt x="12188" y="1354"/>
                          <a:pt x="12097" y="1254"/>
                        </a:cubicBezTo>
                        <a:cubicBezTo>
                          <a:pt x="12007" y="1153"/>
                          <a:pt x="11937" y="1043"/>
                          <a:pt x="11816" y="983"/>
                        </a:cubicBezTo>
                        <a:cubicBezTo>
                          <a:pt x="11798" y="975"/>
                          <a:pt x="11780" y="972"/>
                          <a:pt x="11764" y="972"/>
                        </a:cubicBezTo>
                        <a:cubicBezTo>
                          <a:pt x="11676" y="972"/>
                          <a:pt x="11617" y="1072"/>
                          <a:pt x="11515" y="1123"/>
                        </a:cubicBezTo>
                        <a:cubicBezTo>
                          <a:pt x="11508" y="1128"/>
                          <a:pt x="11501" y="1130"/>
                          <a:pt x="11494" y="1130"/>
                        </a:cubicBezTo>
                        <a:cubicBezTo>
                          <a:pt x="11429" y="1130"/>
                          <a:pt x="11371" y="966"/>
                          <a:pt x="11307" y="966"/>
                        </a:cubicBezTo>
                        <a:cubicBezTo>
                          <a:pt x="11299" y="966"/>
                          <a:pt x="11292" y="968"/>
                          <a:pt x="11285" y="973"/>
                        </a:cubicBezTo>
                        <a:cubicBezTo>
                          <a:pt x="11154" y="1063"/>
                          <a:pt x="11184" y="1294"/>
                          <a:pt x="11044" y="1314"/>
                        </a:cubicBezTo>
                        <a:cubicBezTo>
                          <a:pt x="11036" y="1315"/>
                          <a:pt x="11029" y="1315"/>
                          <a:pt x="11021" y="1315"/>
                        </a:cubicBezTo>
                        <a:cubicBezTo>
                          <a:pt x="10887" y="1315"/>
                          <a:pt x="10827" y="1149"/>
                          <a:pt x="10713" y="1063"/>
                        </a:cubicBezTo>
                        <a:cubicBezTo>
                          <a:pt x="10708" y="1061"/>
                          <a:pt x="10704" y="1060"/>
                          <a:pt x="10699" y="1060"/>
                        </a:cubicBezTo>
                        <a:cubicBezTo>
                          <a:pt x="10661" y="1060"/>
                          <a:pt x="10619" y="1113"/>
                          <a:pt x="10585" y="1113"/>
                        </a:cubicBezTo>
                        <a:cubicBezTo>
                          <a:pt x="10577" y="1113"/>
                          <a:pt x="10569" y="1110"/>
                          <a:pt x="10563" y="1103"/>
                        </a:cubicBezTo>
                        <a:cubicBezTo>
                          <a:pt x="10502" y="1063"/>
                          <a:pt x="10603" y="933"/>
                          <a:pt x="10543" y="893"/>
                        </a:cubicBezTo>
                        <a:cubicBezTo>
                          <a:pt x="10511" y="868"/>
                          <a:pt x="10479" y="857"/>
                          <a:pt x="10448" y="857"/>
                        </a:cubicBezTo>
                        <a:cubicBezTo>
                          <a:pt x="10249" y="857"/>
                          <a:pt x="10064" y="1303"/>
                          <a:pt x="10081" y="1555"/>
                        </a:cubicBezTo>
                        <a:cubicBezTo>
                          <a:pt x="10091" y="1735"/>
                          <a:pt x="10171" y="1906"/>
                          <a:pt x="10161" y="2076"/>
                        </a:cubicBezTo>
                        <a:cubicBezTo>
                          <a:pt x="10154" y="2217"/>
                          <a:pt x="9999" y="2407"/>
                          <a:pt x="9893" y="2407"/>
                        </a:cubicBezTo>
                        <a:cubicBezTo>
                          <a:pt x="9864" y="2407"/>
                          <a:pt x="9838" y="2392"/>
                          <a:pt x="9820" y="2357"/>
                        </a:cubicBezTo>
                        <a:cubicBezTo>
                          <a:pt x="9650" y="2026"/>
                          <a:pt x="9921" y="1524"/>
                          <a:pt x="9650" y="1264"/>
                        </a:cubicBezTo>
                        <a:cubicBezTo>
                          <a:pt x="9642" y="1257"/>
                          <a:pt x="9635" y="1254"/>
                          <a:pt x="9628" y="1254"/>
                        </a:cubicBezTo>
                        <a:cubicBezTo>
                          <a:pt x="9567" y="1254"/>
                          <a:pt x="9542" y="1505"/>
                          <a:pt x="9458" y="1505"/>
                        </a:cubicBezTo>
                        <a:cubicBezTo>
                          <a:pt x="9455" y="1505"/>
                          <a:pt x="9452" y="1505"/>
                          <a:pt x="9449" y="1504"/>
                        </a:cubicBezTo>
                        <a:cubicBezTo>
                          <a:pt x="9259" y="1474"/>
                          <a:pt x="9509" y="1113"/>
                          <a:pt x="9479" y="923"/>
                        </a:cubicBezTo>
                        <a:cubicBezTo>
                          <a:pt x="9474" y="900"/>
                          <a:pt x="9462" y="890"/>
                          <a:pt x="9446" y="890"/>
                        </a:cubicBezTo>
                        <a:cubicBezTo>
                          <a:pt x="9400" y="890"/>
                          <a:pt x="9321" y="973"/>
                          <a:pt x="9299" y="1033"/>
                        </a:cubicBezTo>
                        <a:cubicBezTo>
                          <a:pt x="9208" y="1304"/>
                          <a:pt x="9128" y="1565"/>
                          <a:pt x="9048" y="1825"/>
                        </a:cubicBezTo>
                        <a:cubicBezTo>
                          <a:pt x="9018" y="1916"/>
                          <a:pt x="8988" y="2006"/>
                          <a:pt x="8998" y="2106"/>
                        </a:cubicBezTo>
                        <a:cubicBezTo>
                          <a:pt x="9008" y="2186"/>
                          <a:pt x="9048" y="2257"/>
                          <a:pt x="9058" y="2337"/>
                        </a:cubicBezTo>
                        <a:cubicBezTo>
                          <a:pt x="9090" y="2523"/>
                          <a:pt x="8881" y="2801"/>
                          <a:pt x="8730" y="2801"/>
                        </a:cubicBezTo>
                        <a:cubicBezTo>
                          <a:pt x="8694" y="2801"/>
                          <a:pt x="8662" y="2785"/>
                          <a:pt x="8637" y="2748"/>
                        </a:cubicBezTo>
                        <a:cubicBezTo>
                          <a:pt x="8466" y="2497"/>
                          <a:pt x="8346" y="2257"/>
                          <a:pt x="8276" y="1956"/>
                        </a:cubicBezTo>
                        <a:cubicBezTo>
                          <a:pt x="8235" y="1755"/>
                          <a:pt x="8486" y="1444"/>
                          <a:pt x="8296" y="1374"/>
                        </a:cubicBezTo>
                        <a:cubicBezTo>
                          <a:pt x="8284" y="1368"/>
                          <a:pt x="8271" y="1366"/>
                          <a:pt x="8258" y="1366"/>
                        </a:cubicBezTo>
                        <a:cubicBezTo>
                          <a:pt x="8180" y="1366"/>
                          <a:pt x="8073" y="1448"/>
                          <a:pt x="8006" y="1448"/>
                        </a:cubicBezTo>
                        <a:cubicBezTo>
                          <a:pt x="7984" y="1448"/>
                          <a:pt x="7966" y="1439"/>
                          <a:pt x="7955" y="1414"/>
                        </a:cubicBezTo>
                        <a:cubicBezTo>
                          <a:pt x="7884" y="1244"/>
                          <a:pt x="8266" y="1053"/>
                          <a:pt x="8165" y="903"/>
                        </a:cubicBezTo>
                        <a:cubicBezTo>
                          <a:pt x="8123" y="839"/>
                          <a:pt x="8040" y="805"/>
                          <a:pt x="7963" y="805"/>
                        </a:cubicBezTo>
                        <a:cubicBezTo>
                          <a:pt x="7931" y="805"/>
                          <a:pt x="7901" y="811"/>
                          <a:pt x="7874" y="822"/>
                        </a:cubicBezTo>
                        <a:cubicBezTo>
                          <a:pt x="7814" y="842"/>
                          <a:pt x="7834" y="963"/>
                          <a:pt x="7774" y="993"/>
                        </a:cubicBezTo>
                        <a:cubicBezTo>
                          <a:pt x="7767" y="996"/>
                          <a:pt x="7759" y="998"/>
                          <a:pt x="7752" y="998"/>
                        </a:cubicBezTo>
                        <a:cubicBezTo>
                          <a:pt x="7702" y="998"/>
                          <a:pt x="7648" y="930"/>
                          <a:pt x="7599" y="930"/>
                        </a:cubicBezTo>
                        <a:cubicBezTo>
                          <a:pt x="7594" y="930"/>
                          <a:pt x="7589" y="931"/>
                          <a:pt x="7584" y="933"/>
                        </a:cubicBezTo>
                        <a:cubicBezTo>
                          <a:pt x="7463" y="993"/>
                          <a:pt x="7513" y="1213"/>
                          <a:pt x="7423" y="1314"/>
                        </a:cubicBezTo>
                        <a:cubicBezTo>
                          <a:pt x="7303" y="1464"/>
                          <a:pt x="7293" y="1655"/>
                          <a:pt x="7162" y="1785"/>
                        </a:cubicBezTo>
                        <a:cubicBezTo>
                          <a:pt x="7152" y="1797"/>
                          <a:pt x="7140" y="1802"/>
                          <a:pt x="7126" y="1802"/>
                        </a:cubicBezTo>
                        <a:cubicBezTo>
                          <a:pt x="7082" y="1802"/>
                          <a:pt x="7023" y="1759"/>
                          <a:pt x="6983" y="1759"/>
                        </a:cubicBezTo>
                        <a:cubicBezTo>
                          <a:pt x="6970" y="1759"/>
                          <a:pt x="6959" y="1763"/>
                          <a:pt x="6952" y="1775"/>
                        </a:cubicBezTo>
                        <a:cubicBezTo>
                          <a:pt x="6811" y="1956"/>
                          <a:pt x="7303" y="2397"/>
                          <a:pt x="7082" y="2447"/>
                        </a:cubicBezTo>
                        <a:cubicBezTo>
                          <a:pt x="7081" y="2447"/>
                          <a:pt x="7079" y="2448"/>
                          <a:pt x="7078" y="2448"/>
                        </a:cubicBezTo>
                        <a:cubicBezTo>
                          <a:pt x="7025" y="2448"/>
                          <a:pt x="7081" y="2257"/>
                          <a:pt x="7022" y="2257"/>
                        </a:cubicBezTo>
                        <a:cubicBezTo>
                          <a:pt x="6791" y="2277"/>
                          <a:pt x="7072" y="2959"/>
                          <a:pt x="6841" y="2959"/>
                        </a:cubicBezTo>
                        <a:cubicBezTo>
                          <a:pt x="6420" y="2949"/>
                          <a:pt x="6560" y="2146"/>
                          <a:pt x="6300" y="1815"/>
                        </a:cubicBezTo>
                        <a:cubicBezTo>
                          <a:pt x="6229" y="1725"/>
                          <a:pt x="6159" y="1645"/>
                          <a:pt x="6109" y="1555"/>
                        </a:cubicBezTo>
                        <a:cubicBezTo>
                          <a:pt x="5938" y="1274"/>
                          <a:pt x="6229" y="722"/>
                          <a:pt x="5928" y="592"/>
                        </a:cubicBezTo>
                        <a:cubicBezTo>
                          <a:pt x="5917" y="586"/>
                          <a:pt x="5906" y="584"/>
                          <a:pt x="5895" y="584"/>
                        </a:cubicBezTo>
                        <a:cubicBezTo>
                          <a:pt x="5759" y="584"/>
                          <a:pt x="5687" y="1001"/>
                          <a:pt x="5550" y="1001"/>
                        </a:cubicBezTo>
                        <a:cubicBezTo>
                          <a:pt x="5540" y="1001"/>
                          <a:pt x="5529" y="998"/>
                          <a:pt x="5517" y="993"/>
                        </a:cubicBezTo>
                        <a:cubicBezTo>
                          <a:pt x="5417" y="943"/>
                          <a:pt x="5628" y="682"/>
                          <a:pt x="5517" y="652"/>
                        </a:cubicBezTo>
                        <a:cubicBezTo>
                          <a:pt x="5509" y="650"/>
                          <a:pt x="5502" y="649"/>
                          <a:pt x="5495" y="649"/>
                        </a:cubicBezTo>
                        <a:cubicBezTo>
                          <a:pt x="5349" y="649"/>
                          <a:pt x="5479" y="1145"/>
                          <a:pt x="5307" y="1183"/>
                        </a:cubicBezTo>
                        <a:cubicBezTo>
                          <a:pt x="5303" y="1184"/>
                          <a:pt x="5300" y="1184"/>
                          <a:pt x="5297" y="1184"/>
                        </a:cubicBezTo>
                        <a:cubicBezTo>
                          <a:pt x="5200" y="1184"/>
                          <a:pt x="5253" y="892"/>
                          <a:pt x="5146" y="862"/>
                        </a:cubicBezTo>
                        <a:cubicBezTo>
                          <a:pt x="5142" y="862"/>
                          <a:pt x="5139" y="861"/>
                          <a:pt x="5135" y="861"/>
                        </a:cubicBezTo>
                        <a:cubicBezTo>
                          <a:pt x="5066" y="861"/>
                          <a:pt x="5043" y="1043"/>
                          <a:pt x="4971" y="1043"/>
                        </a:cubicBezTo>
                        <a:cubicBezTo>
                          <a:pt x="4969" y="1043"/>
                          <a:pt x="4967" y="1043"/>
                          <a:pt x="4966" y="1043"/>
                        </a:cubicBezTo>
                        <a:cubicBezTo>
                          <a:pt x="4765" y="1023"/>
                          <a:pt x="4986" y="551"/>
                          <a:pt x="4815" y="451"/>
                        </a:cubicBezTo>
                        <a:cubicBezTo>
                          <a:pt x="4805" y="446"/>
                          <a:pt x="4796" y="444"/>
                          <a:pt x="4788" y="444"/>
                        </a:cubicBezTo>
                        <a:cubicBezTo>
                          <a:pt x="4685" y="444"/>
                          <a:pt x="4656" y="794"/>
                          <a:pt x="4529" y="794"/>
                        </a:cubicBezTo>
                        <a:cubicBezTo>
                          <a:pt x="4524" y="794"/>
                          <a:pt x="4519" y="793"/>
                          <a:pt x="4514" y="792"/>
                        </a:cubicBezTo>
                        <a:cubicBezTo>
                          <a:pt x="4354" y="762"/>
                          <a:pt x="4564" y="321"/>
                          <a:pt x="4404" y="301"/>
                        </a:cubicBezTo>
                        <a:cubicBezTo>
                          <a:pt x="4391" y="299"/>
                          <a:pt x="4379" y="298"/>
                          <a:pt x="4367" y="298"/>
                        </a:cubicBezTo>
                        <a:cubicBezTo>
                          <a:pt x="4058" y="298"/>
                          <a:pt x="3990" y="905"/>
                          <a:pt x="3932" y="1234"/>
                        </a:cubicBezTo>
                        <a:cubicBezTo>
                          <a:pt x="3902" y="1414"/>
                          <a:pt x="4093" y="1705"/>
                          <a:pt x="3922" y="1795"/>
                        </a:cubicBezTo>
                        <a:cubicBezTo>
                          <a:pt x="3913" y="1800"/>
                          <a:pt x="3904" y="1802"/>
                          <a:pt x="3895" y="1802"/>
                        </a:cubicBezTo>
                        <a:cubicBezTo>
                          <a:pt x="3812" y="1802"/>
                          <a:pt x="3710" y="1649"/>
                          <a:pt x="3637" y="1649"/>
                        </a:cubicBezTo>
                        <a:cubicBezTo>
                          <a:pt x="3624" y="1649"/>
                          <a:pt x="3612" y="1654"/>
                          <a:pt x="3601" y="1665"/>
                        </a:cubicBezTo>
                        <a:cubicBezTo>
                          <a:pt x="3511" y="1755"/>
                          <a:pt x="3652" y="1926"/>
                          <a:pt x="3652" y="2056"/>
                        </a:cubicBezTo>
                        <a:cubicBezTo>
                          <a:pt x="3642" y="2195"/>
                          <a:pt x="3495" y="2309"/>
                          <a:pt x="3362" y="2309"/>
                        </a:cubicBezTo>
                        <a:cubicBezTo>
                          <a:pt x="3351" y="2309"/>
                          <a:pt x="3341" y="2308"/>
                          <a:pt x="3331" y="2307"/>
                        </a:cubicBezTo>
                        <a:cubicBezTo>
                          <a:pt x="3240" y="2287"/>
                          <a:pt x="3240" y="2166"/>
                          <a:pt x="3220" y="2076"/>
                        </a:cubicBezTo>
                        <a:cubicBezTo>
                          <a:pt x="3206" y="2039"/>
                          <a:pt x="3149" y="2030"/>
                          <a:pt x="3100" y="2030"/>
                        </a:cubicBezTo>
                        <a:lnTo>
                          <a:pt x="3100" y="2030"/>
                        </a:lnTo>
                        <a:cubicBezTo>
                          <a:pt x="3422" y="1949"/>
                          <a:pt x="2909" y="1137"/>
                          <a:pt x="2689" y="792"/>
                        </a:cubicBezTo>
                        <a:cubicBezTo>
                          <a:pt x="2659" y="732"/>
                          <a:pt x="2618" y="682"/>
                          <a:pt x="2618" y="622"/>
                        </a:cubicBezTo>
                        <a:cubicBezTo>
                          <a:pt x="2598" y="431"/>
                          <a:pt x="2909" y="220"/>
                          <a:pt x="2769" y="110"/>
                        </a:cubicBezTo>
                        <a:cubicBezTo>
                          <a:pt x="2673" y="46"/>
                          <a:pt x="2551" y="1"/>
                          <a:pt x="243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4" name="Google Shape;104;p13"/>
                  <p:cNvSpPr/>
                  <p:nvPr/>
                </p:nvSpPr>
                <p:spPr>
                  <a:xfrm>
                    <a:off x="2953550" y="2749147"/>
                    <a:ext cx="222088" cy="1486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8" h="3707" extrusionOk="0">
                        <a:moveTo>
                          <a:pt x="635" y="0"/>
                        </a:moveTo>
                        <a:cubicBezTo>
                          <a:pt x="628" y="0"/>
                          <a:pt x="620" y="1"/>
                          <a:pt x="613" y="2"/>
                        </a:cubicBezTo>
                        <a:cubicBezTo>
                          <a:pt x="522" y="12"/>
                          <a:pt x="492" y="122"/>
                          <a:pt x="492" y="213"/>
                        </a:cubicBezTo>
                        <a:cubicBezTo>
                          <a:pt x="472" y="564"/>
                          <a:pt x="452" y="915"/>
                          <a:pt x="422" y="1266"/>
                        </a:cubicBezTo>
                        <a:cubicBezTo>
                          <a:pt x="392" y="1577"/>
                          <a:pt x="272" y="1687"/>
                          <a:pt x="141" y="1928"/>
                        </a:cubicBezTo>
                        <a:cubicBezTo>
                          <a:pt x="1" y="2169"/>
                          <a:pt x="41" y="2500"/>
                          <a:pt x="51" y="2770"/>
                        </a:cubicBezTo>
                        <a:cubicBezTo>
                          <a:pt x="61" y="3041"/>
                          <a:pt x="111" y="3352"/>
                          <a:pt x="342" y="3472"/>
                        </a:cubicBezTo>
                        <a:cubicBezTo>
                          <a:pt x="414" y="3512"/>
                          <a:pt x="491" y="3527"/>
                          <a:pt x="571" y="3527"/>
                        </a:cubicBezTo>
                        <a:cubicBezTo>
                          <a:pt x="733" y="3527"/>
                          <a:pt x="906" y="3466"/>
                          <a:pt x="1074" y="3432"/>
                        </a:cubicBezTo>
                        <a:cubicBezTo>
                          <a:pt x="1155" y="3417"/>
                          <a:pt x="1238" y="3411"/>
                          <a:pt x="1322" y="3411"/>
                        </a:cubicBezTo>
                        <a:cubicBezTo>
                          <a:pt x="1518" y="3411"/>
                          <a:pt x="1720" y="3444"/>
                          <a:pt x="1917" y="3472"/>
                        </a:cubicBezTo>
                        <a:cubicBezTo>
                          <a:pt x="2952" y="3633"/>
                          <a:pt x="4004" y="3707"/>
                          <a:pt x="5058" y="3707"/>
                        </a:cubicBezTo>
                        <a:cubicBezTo>
                          <a:pt x="5188" y="3707"/>
                          <a:pt x="5317" y="3705"/>
                          <a:pt x="5447" y="3703"/>
                        </a:cubicBezTo>
                        <a:lnTo>
                          <a:pt x="5538" y="2359"/>
                        </a:lnTo>
                        <a:cubicBezTo>
                          <a:pt x="5451" y="2330"/>
                          <a:pt x="5355" y="1996"/>
                          <a:pt x="5268" y="1996"/>
                        </a:cubicBezTo>
                        <a:cubicBezTo>
                          <a:pt x="5264" y="1996"/>
                          <a:pt x="5260" y="1997"/>
                          <a:pt x="5257" y="1998"/>
                        </a:cubicBezTo>
                        <a:cubicBezTo>
                          <a:pt x="5249" y="2000"/>
                          <a:pt x="5242" y="2002"/>
                          <a:pt x="5234" y="2002"/>
                        </a:cubicBezTo>
                        <a:cubicBezTo>
                          <a:pt x="5164" y="2002"/>
                          <a:pt x="5079" y="1916"/>
                          <a:pt x="5023" y="1916"/>
                        </a:cubicBezTo>
                        <a:cubicBezTo>
                          <a:pt x="5008" y="1916"/>
                          <a:pt x="4996" y="1922"/>
                          <a:pt x="4986" y="1938"/>
                        </a:cubicBezTo>
                        <a:cubicBezTo>
                          <a:pt x="4943" y="2006"/>
                          <a:pt x="4871" y="2075"/>
                          <a:pt x="4801" y="2075"/>
                        </a:cubicBezTo>
                        <a:cubicBezTo>
                          <a:pt x="4789" y="2075"/>
                          <a:pt x="4777" y="2073"/>
                          <a:pt x="4765" y="2068"/>
                        </a:cubicBezTo>
                        <a:cubicBezTo>
                          <a:pt x="4666" y="2032"/>
                          <a:pt x="4632" y="1819"/>
                          <a:pt x="4561" y="1819"/>
                        </a:cubicBezTo>
                        <a:cubicBezTo>
                          <a:pt x="4553" y="1819"/>
                          <a:pt x="4544" y="1821"/>
                          <a:pt x="4535" y="1827"/>
                        </a:cubicBezTo>
                        <a:cubicBezTo>
                          <a:pt x="4474" y="1864"/>
                          <a:pt x="4409" y="1897"/>
                          <a:pt x="4354" y="1897"/>
                        </a:cubicBezTo>
                        <a:cubicBezTo>
                          <a:pt x="4319" y="1897"/>
                          <a:pt x="4287" y="1883"/>
                          <a:pt x="4264" y="1848"/>
                        </a:cubicBezTo>
                        <a:cubicBezTo>
                          <a:pt x="4194" y="1757"/>
                          <a:pt x="4254" y="1627"/>
                          <a:pt x="4234" y="1507"/>
                        </a:cubicBezTo>
                        <a:cubicBezTo>
                          <a:pt x="4204" y="1326"/>
                          <a:pt x="4093" y="1045"/>
                          <a:pt x="3913" y="1045"/>
                        </a:cubicBezTo>
                        <a:cubicBezTo>
                          <a:pt x="3742" y="1055"/>
                          <a:pt x="3562" y="1226"/>
                          <a:pt x="3532" y="1406"/>
                        </a:cubicBezTo>
                        <a:cubicBezTo>
                          <a:pt x="3501" y="1627"/>
                          <a:pt x="3742" y="1878"/>
                          <a:pt x="3572" y="2028"/>
                        </a:cubicBezTo>
                        <a:cubicBezTo>
                          <a:pt x="3554" y="2046"/>
                          <a:pt x="3535" y="2053"/>
                          <a:pt x="3515" y="2053"/>
                        </a:cubicBezTo>
                        <a:cubicBezTo>
                          <a:pt x="3432" y="2053"/>
                          <a:pt x="3341" y="1922"/>
                          <a:pt x="3341" y="1817"/>
                        </a:cubicBezTo>
                        <a:cubicBezTo>
                          <a:pt x="3331" y="1687"/>
                          <a:pt x="3381" y="1557"/>
                          <a:pt x="3341" y="1426"/>
                        </a:cubicBezTo>
                        <a:cubicBezTo>
                          <a:pt x="3331" y="1366"/>
                          <a:pt x="3291" y="1316"/>
                          <a:pt x="3281" y="1256"/>
                        </a:cubicBezTo>
                        <a:cubicBezTo>
                          <a:pt x="3261" y="1176"/>
                          <a:pt x="3291" y="1105"/>
                          <a:pt x="3301" y="1025"/>
                        </a:cubicBezTo>
                        <a:cubicBezTo>
                          <a:pt x="3301" y="945"/>
                          <a:pt x="3281" y="824"/>
                          <a:pt x="3211" y="824"/>
                        </a:cubicBezTo>
                        <a:cubicBezTo>
                          <a:pt x="3204" y="825"/>
                          <a:pt x="3198" y="825"/>
                          <a:pt x="3192" y="825"/>
                        </a:cubicBezTo>
                        <a:cubicBezTo>
                          <a:pt x="3128" y="825"/>
                          <a:pt x="3065" y="792"/>
                          <a:pt x="3006" y="792"/>
                        </a:cubicBezTo>
                        <a:cubicBezTo>
                          <a:pt x="2987" y="792"/>
                          <a:pt x="2968" y="795"/>
                          <a:pt x="2950" y="804"/>
                        </a:cubicBezTo>
                        <a:cubicBezTo>
                          <a:pt x="2881" y="827"/>
                          <a:pt x="2823" y="898"/>
                          <a:pt x="2769" y="898"/>
                        </a:cubicBezTo>
                        <a:cubicBezTo>
                          <a:pt x="2752" y="898"/>
                          <a:pt x="2736" y="891"/>
                          <a:pt x="2719" y="875"/>
                        </a:cubicBezTo>
                        <a:cubicBezTo>
                          <a:pt x="2689" y="855"/>
                          <a:pt x="2669" y="814"/>
                          <a:pt x="2629" y="804"/>
                        </a:cubicBezTo>
                        <a:cubicBezTo>
                          <a:pt x="2623" y="802"/>
                          <a:pt x="2617" y="800"/>
                          <a:pt x="2611" y="800"/>
                        </a:cubicBezTo>
                        <a:cubicBezTo>
                          <a:pt x="2593" y="800"/>
                          <a:pt x="2571" y="810"/>
                          <a:pt x="2549" y="824"/>
                        </a:cubicBezTo>
                        <a:cubicBezTo>
                          <a:pt x="2448" y="875"/>
                          <a:pt x="2298" y="865"/>
                          <a:pt x="2238" y="965"/>
                        </a:cubicBezTo>
                        <a:cubicBezTo>
                          <a:pt x="2107" y="1206"/>
                          <a:pt x="2298" y="1496"/>
                          <a:pt x="2328" y="1767"/>
                        </a:cubicBezTo>
                        <a:cubicBezTo>
                          <a:pt x="2338" y="1888"/>
                          <a:pt x="2348" y="2018"/>
                          <a:pt x="2288" y="2118"/>
                        </a:cubicBezTo>
                        <a:cubicBezTo>
                          <a:pt x="2252" y="2183"/>
                          <a:pt x="2179" y="2224"/>
                          <a:pt x="2112" y="2224"/>
                        </a:cubicBezTo>
                        <a:cubicBezTo>
                          <a:pt x="2065" y="2224"/>
                          <a:pt x="2022" y="2204"/>
                          <a:pt x="1997" y="2158"/>
                        </a:cubicBezTo>
                        <a:cubicBezTo>
                          <a:pt x="1967" y="2118"/>
                          <a:pt x="1967" y="2058"/>
                          <a:pt x="1957" y="2008"/>
                        </a:cubicBezTo>
                        <a:cubicBezTo>
                          <a:pt x="1937" y="1848"/>
                          <a:pt x="1846" y="1697"/>
                          <a:pt x="1796" y="1547"/>
                        </a:cubicBezTo>
                        <a:cubicBezTo>
                          <a:pt x="1746" y="1396"/>
                          <a:pt x="1897" y="1256"/>
                          <a:pt x="1866" y="1095"/>
                        </a:cubicBezTo>
                        <a:cubicBezTo>
                          <a:pt x="1836" y="955"/>
                          <a:pt x="1796" y="844"/>
                          <a:pt x="1686" y="764"/>
                        </a:cubicBezTo>
                        <a:cubicBezTo>
                          <a:pt x="1670" y="750"/>
                          <a:pt x="1651" y="744"/>
                          <a:pt x="1629" y="744"/>
                        </a:cubicBezTo>
                        <a:cubicBezTo>
                          <a:pt x="1545" y="744"/>
                          <a:pt x="1429" y="833"/>
                          <a:pt x="1354" y="833"/>
                        </a:cubicBezTo>
                        <a:cubicBezTo>
                          <a:pt x="1328" y="833"/>
                          <a:pt x="1308" y="822"/>
                          <a:pt x="1295" y="794"/>
                        </a:cubicBezTo>
                        <a:cubicBezTo>
                          <a:pt x="1247" y="699"/>
                          <a:pt x="1308" y="522"/>
                          <a:pt x="1220" y="522"/>
                        </a:cubicBezTo>
                        <a:cubicBezTo>
                          <a:pt x="1215" y="522"/>
                          <a:pt x="1210" y="523"/>
                          <a:pt x="1204" y="524"/>
                        </a:cubicBezTo>
                        <a:cubicBezTo>
                          <a:pt x="1164" y="534"/>
                          <a:pt x="1134" y="564"/>
                          <a:pt x="1094" y="584"/>
                        </a:cubicBezTo>
                        <a:cubicBezTo>
                          <a:pt x="1078" y="589"/>
                          <a:pt x="1064" y="592"/>
                          <a:pt x="1049" y="592"/>
                        </a:cubicBezTo>
                        <a:cubicBezTo>
                          <a:pt x="937" y="592"/>
                          <a:pt x="871" y="427"/>
                          <a:pt x="853" y="293"/>
                        </a:cubicBezTo>
                        <a:cubicBezTo>
                          <a:pt x="834" y="160"/>
                          <a:pt x="762" y="0"/>
                          <a:pt x="635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5" name="Google Shape;105;p13"/>
                  <p:cNvSpPr/>
                  <p:nvPr/>
                </p:nvSpPr>
                <p:spPr>
                  <a:xfrm>
                    <a:off x="2542046" y="2721395"/>
                    <a:ext cx="200352" cy="1486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6" h="3707" extrusionOk="0">
                        <a:moveTo>
                          <a:pt x="582" y="0"/>
                        </a:moveTo>
                        <a:cubicBezTo>
                          <a:pt x="575" y="0"/>
                          <a:pt x="569" y="1"/>
                          <a:pt x="562" y="2"/>
                        </a:cubicBezTo>
                        <a:cubicBezTo>
                          <a:pt x="482" y="12"/>
                          <a:pt x="442" y="122"/>
                          <a:pt x="442" y="212"/>
                        </a:cubicBezTo>
                        <a:cubicBezTo>
                          <a:pt x="432" y="564"/>
                          <a:pt x="402" y="915"/>
                          <a:pt x="382" y="1266"/>
                        </a:cubicBezTo>
                        <a:cubicBezTo>
                          <a:pt x="352" y="1577"/>
                          <a:pt x="241" y="1687"/>
                          <a:pt x="121" y="1928"/>
                        </a:cubicBezTo>
                        <a:cubicBezTo>
                          <a:pt x="1" y="2168"/>
                          <a:pt x="31" y="2499"/>
                          <a:pt x="41" y="2770"/>
                        </a:cubicBezTo>
                        <a:cubicBezTo>
                          <a:pt x="51" y="3041"/>
                          <a:pt x="101" y="3352"/>
                          <a:pt x="312" y="3472"/>
                        </a:cubicBezTo>
                        <a:cubicBezTo>
                          <a:pt x="378" y="3512"/>
                          <a:pt x="448" y="3527"/>
                          <a:pt x="521" y="3527"/>
                        </a:cubicBezTo>
                        <a:cubicBezTo>
                          <a:pt x="668" y="3527"/>
                          <a:pt x="825" y="3466"/>
                          <a:pt x="974" y="3432"/>
                        </a:cubicBezTo>
                        <a:cubicBezTo>
                          <a:pt x="1052" y="3417"/>
                          <a:pt x="1130" y="3411"/>
                          <a:pt x="1207" y="3411"/>
                        </a:cubicBezTo>
                        <a:cubicBezTo>
                          <a:pt x="1390" y="3411"/>
                          <a:pt x="1570" y="3444"/>
                          <a:pt x="1746" y="3472"/>
                        </a:cubicBezTo>
                        <a:cubicBezTo>
                          <a:pt x="2701" y="3633"/>
                          <a:pt x="3673" y="3706"/>
                          <a:pt x="4639" y="3706"/>
                        </a:cubicBezTo>
                        <a:cubicBezTo>
                          <a:pt x="4758" y="3706"/>
                          <a:pt x="4877" y="3705"/>
                          <a:pt x="4996" y="3703"/>
                        </a:cubicBezTo>
                        <a:lnTo>
                          <a:pt x="4996" y="2098"/>
                        </a:lnTo>
                        <a:cubicBezTo>
                          <a:pt x="4919" y="2069"/>
                          <a:pt x="4823" y="1735"/>
                          <a:pt x="4745" y="1735"/>
                        </a:cubicBezTo>
                        <a:cubicBezTo>
                          <a:pt x="4741" y="1735"/>
                          <a:pt x="4738" y="1736"/>
                          <a:pt x="4735" y="1737"/>
                        </a:cubicBezTo>
                        <a:cubicBezTo>
                          <a:pt x="4655" y="1767"/>
                          <a:pt x="4615" y="1857"/>
                          <a:pt x="4574" y="1938"/>
                        </a:cubicBezTo>
                        <a:cubicBezTo>
                          <a:pt x="4532" y="2006"/>
                          <a:pt x="4467" y="2075"/>
                          <a:pt x="4399" y="2075"/>
                        </a:cubicBezTo>
                        <a:cubicBezTo>
                          <a:pt x="4387" y="2075"/>
                          <a:pt x="4376" y="2073"/>
                          <a:pt x="4364" y="2068"/>
                        </a:cubicBezTo>
                        <a:cubicBezTo>
                          <a:pt x="4283" y="2032"/>
                          <a:pt x="4250" y="1818"/>
                          <a:pt x="4179" y="1818"/>
                        </a:cubicBezTo>
                        <a:cubicBezTo>
                          <a:pt x="4171" y="1818"/>
                          <a:pt x="4162" y="1821"/>
                          <a:pt x="4153" y="1827"/>
                        </a:cubicBezTo>
                        <a:cubicBezTo>
                          <a:pt x="4098" y="1864"/>
                          <a:pt x="4044" y="1897"/>
                          <a:pt x="3993" y="1897"/>
                        </a:cubicBezTo>
                        <a:cubicBezTo>
                          <a:pt x="3961" y="1897"/>
                          <a:pt x="3930" y="1883"/>
                          <a:pt x="3902" y="1847"/>
                        </a:cubicBezTo>
                        <a:cubicBezTo>
                          <a:pt x="3842" y="1757"/>
                          <a:pt x="3902" y="1627"/>
                          <a:pt x="3882" y="1506"/>
                        </a:cubicBezTo>
                        <a:cubicBezTo>
                          <a:pt x="3852" y="1326"/>
                          <a:pt x="3752" y="1045"/>
                          <a:pt x="3581" y="1045"/>
                        </a:cubicBezTo>
                        <a:cubicBezTo>
                          <a:pt x="3421" y="1055"/>
                          <a:pt x="3260" y="1226"/>
                          <a:pt x="3240" y="1406"/>
                        </a:cubicBezTo>
                        <a:cubicBezTo>
                          <a:pt x="3210" y="1627"/>
                          <a:pt x="3431" y="1878"/>
                          <a:pt x="3271" y="2028"/>
                        </a:cubicBezTo>
                        <a:cubicBezTo>
                          <a:pt x="3255" y="2046"/>
                          <a:pt x="3237" y="2053"/>
                          <a:pt x="3219" y="2053"/>
                        </a:cubicBezTo>
                        <a:cubicBezTo>
                          <a:pt x="3144" y="2053"/>
                          <a:pt x="3060" y="1922"/>
                          <a:pt x="3060" y="1817"/>
                        </a:cubicBezTo>
                        <a:cubicBezTo>
                          <a:pt x="3050" y="1687"/>
                          <a:pt x="3100" y="1557"/>
                          <a:pt x="3060" y="1426"/>
                        </a:cubicBezTo>
                        <a:cubicBezTo>
                          <a:pt x="3050" y="1366"/>
                          <a:pt x="3010" y="1316"/>
                          <a:pt x="3000" y="1256"/>
                        </a:cubicBezTo>
                        <a:cubicBezTo>
                          <a:pt x="2990" y="1175"/>
                          <a:pt x="3020" y="1105"/>
                          <a:pt x="3020" y="1025"/>
                        </a:cubicBezTo>
                        <a:cubicBezTo>
                          <a:pt x="3030" y="945"/>
                          <a:pt x="3010" y="824"/>
                          <a:pt x="2940" y="824"/>
                        </a:cubicBezTo>
                        <a:cubicBezTo>
                          <a:pt x="2934" y="825"/>
                          <a:pt x="2929" y="825"/>
                          <a:pt x="2923" y="825"/>
                        </a:cubicBezTo>
                        <a:cubicBezTo>
                          <a:pt x="2866" y="825"/>
                          <a:pt x="2810" y="792"/>
                          <a:pt x="2753" y="792"/>
                        </a:cubicBezTo>
                        <a:cubicBezTo>
                          <a:pt x="2735" y="792"/>
                          <a:pt x="2717" y="795"/>
                          <a:pt x="2699" y="804"/>
                        </a:cubicBezTo>
                        <a:cubicBezTo>
                          <a:pt x="2637" y="827"/>
                          <a:pt x="2588" y="897"/>
                          <a:pt x="2536" y="897"/>
                        </a:cubicBezTo>
                        <a:cubicBezTo>
                          <a:pt x="2520" y="897"/>
                          <a:pt x="2505" y="891"/>
                          <a:pt x="2488" y="874"/>
                        </a:cubicBezTo>
                        <a:cubicBezTo>
                          <a:pt x="2468" y="854"/>
                          <a:pt x="2448" y="814"/>
                          <a:pt x="2408" y="804"/>
                        </a:cubicBezTo>
                        <a:cubicBezTo>
                          <a:pt x="2403" y="802"/>
                          <a:pt x="2396" y="800"/>
                          <a:pt x="2390" y="800"/>
                        </a:cubicBezTo>
                        <a:cubicBezTo>
                          <a:pt x="2372" y="800"/>
                          <a:pt x="2350" y="810"/>
                          <a:pt x="2328" y="824"/>
                        </a:cubicBezTo>
                        <a:cubicBezTo>
                          <a:pt x="2237" y="874"/>
                          <a:pt x="2097" y="864"/>
                          <a:pt x="2047" y="965"/>
                        </a:cubicBezTo>
                        <a:cubicBezTo>
                          <a:pt x="1936" y="1205"/>
                          <a:pt x="2107" y="1496"/>
                          <a:pt x="2127" y="1767"/>
                        </a:cubicBezTo>
                        <a:cubicBezTo>
                          <a:pt x="2147" y="1888"/>
                          <a:pt x="2157" y="2018"/>
                          <a:pt x="2097" y="2118"/>
                        </a:cubicBezTo>
                        <a:cubicBezTo>
                          <a:pt x="2062" y="2183"/>
                          <a:pt x="1995" y="2224"/>
                          <a:pt x="1934" y="2224"/>
                        </a:cubicBezTo>
                        <a:cubicBezTo>
                          <a:pt x="1891" y="2224"/>
                          <a:pt x="1851" y="2204"/>
                          <a:pt x="1826" y="2158"/>
                        </a:cubicBezTo>
                        <a:cubicBezTo>
                          <a:pt x="1796" y="2118"/>
                          <a:pt x="1796" y="2058"/>
                          <a:pt x="1786" y="2008"/>
                        </a:cubicBezTo>
                        <a:cubicBezTo>
                          <a:pt x="1776" y="1847"/>
                          <a:pt x="1696" y="1697"/>
                          <a:pt x="1646" y="1547"/>
                        </a:cubicBezTo>
                        <a:cubicBezTo>
                          <a:pt x="1595" y="1396"/>
                          <a:pt x="1736" y="1256"/>
                          <a:pt x="1706" y="1095"/>
                        </a:cubicBezTo>
                        <a:cubicBezTo>
                          <a:pt x="1686" y="955"/>
                          <a:pt x="1636" y="844"/>
                          <a:pt x="1545" y="764"/>
                        </a:cubicBezTo>
                        <a:cubicBezTo>
                          <a:pt x="1529" y="750"/>
                          <a:pt x="1511" y="744"/>
                          <a:pt x="1491" y="744"/>
                        </a:cubicBezTo>
                        <a:cubicBezTo>
                          <a:pt x="1412" y="744"/>
                          <a:pt x="1308" y="833"/>
                          <a:pt x="1240" y="833"/>
                        </a:cubicBezTo>
                        <a:cubicBezTo>
                          <a:pt x="1216" y="833"/>
                          <a:pt x="1197" y="822"/>
                          <a:pt x="1184" y="794"/>
                        </a:cubicBezTo>
                        <a:cubicBezTo>
                          <a:pt x="1136" y="699"/>
                          <a:pt x="1198" y="522"/>
                          <a:pt x="1109" y="522"/>
                        </a:cubicBezTo>
                        <a:cubicBezTo>
                          <a:pt x="1104" y="522"/>
                          <a:pt x="1099" y="522"/>
                          <a:pt x="1094" y="523"/>
                        </a:cubicBezTo>
                        <a:cubicBezTo>
                          <a:pt x="1064" y="533"/>
                          <a:pt x="1034" y="564"/>
                          <a:pt x="994" y="584"/>
                        </a:cubicBezTo>
                        <a:cubicBezTo>
                          <a:pt x="980" y="589"/>
                          <a:pt x="967" y="592"/>
                          <a:pt x="955" y="592"/>
                        </a:cubicBezTo>
                        <a:cubicBezTo>
                          <a:pt x="856" y="592"/>
                          <a:pt x="791" y="426"/>
                          <a:pt x="773" y="293"/>
                        </a:cubicBezTo>
                        <a:cubicBezTo>
                          <a:pt x="763" y="160"/>
                          <a:pt x="691" y="0"/>
                          <a:pt x="58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" name="Google Shape;106;p13"/>
                  <p:cNvSpPr/>
                  <p:nvPr/>
                </p:nvSpPr>
                <p:spPr>
                  <a:xfrm>
                    <a:off x="2871498" y="2774853"/>
                    <a:ext cx="200352" cy="116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6" h="2906" extrusionOk="0">
                        <a:moveTo>
                          <a:pt x="4408" y="1"/>
                        </a:moveTo>
                        <a:cubicBezTo>
                          <a:pt x="4294" y="1"/>
                          <a:pt x="4232" y="121"/>
                          <a:pt x="4213" y="224"/>
                        </a:cubicBezTo>
                        <a:cubicBezTo>
                          <a:pt x="4205" y="330"/>
                          <a:pt x="4140" y="461"/>
                          <a:pt x="4042" y="461"/>
                        </a:cubicBezTo>
                        <a:cubicBezTo>
                          <a:pt x="4029" y="461"/>
                          <a:pt x="4016" y="459"/>
                          <a:pt x="4003" y="454"/>
                        </a:cubicBezTo>
                        <a:cubicBezTo>
                          <a:pt x="3963" y="444"/>
                          <a:pt x="3933" y="414"/>
                          <a:pt x="3892" y="404"/>
                        </a:cubicBezTo>
                        <a:cubicBezTo>
                          <a:pt x="3889" y="404"/>
                          <a:pt x="3886" y="404"/>
                          <a:pt x="3883" y="404"/>
                        </a:cubicBezTo>
                        <a:cubicBezTo>
                          <a:pt x="3796" y="404"/>
                          <a:pt x="3861" y="547"/>
                          <a:pt x="3812" y="625"/>
                        </a:cubicBezTo>
                        <a:cubicBezTo>
                          <a:pt x="3800" y="643"/>
                          <a:pt x="3783" y="650"/>
                          <a:pt x="3762" y="650"/>
                        </a:cubicBezTo>
                        <a:cubicBezTo>
                          <a:pt x="3693" y="650"/>
                          <a:pt x="3587" y="579"/>
                          <a:pt x="3507" y="579"/>
                        </a:cubicBezTo>
                        <a:cubicBezTo>
                          <a:pt x="3486" y="579"/>
                          <a:pt x="3467" y="583"/>
                          <a:pt x="3451" y="595"/>
                        </a:cubicBezTo>
                        <a:cubicBezTo>
                          <a:pt x="3351" y="665"/>
                          <a:pt x="3311" y="745"/>
                          <a:pt x="3291" y="855"/>
                        </a:cubicBezTo>
                        <a:cubicBezTo>
                          <a:pt x="3261" y="976"/>
                          <a:pt x="3391" y="1086"/>
                          <a:pt x="3351" y="1207"/>
                        </a:cubicBezTo>
                        <a:cubicBezTo>
                          <a:pt x="3301" y="1327"/>
                          <a:pt x="3220" y="1447"/>
                          <a:pt x="3200" y="1568"/>
                        </a:cubicBezTo>
                        <a:cubicBezTo>
                          <a:pt x="3200" y="1608"/>
                          <a:pt x="3200" y="1658"/>
                          <a:pt x="3170" y="1688"/>
                        </a:cubicBezTo>
                        <a:cubicBezTo>
                          <a:pt x="3146" y="1721"/>
                          <a:pt x="3104" y="1735"/>
                          <a:pt x="3060" y="1735"/>
                        </a:cubicBezTo>
                        <a:cubicBezTo>
                          <a:pt x="2997" y="1735"/>
                          <a:pt x="2929" y="1705"/>
                          <a:pt x="2899" y="1658"/>
                        </a:cubicBezTo>
                        <a:cubicBezTo>
                          <a:pt x="2839" y="1578"/>
                          <a:pt x="2849" y="1477"/>
                          <a:pt x="2859" y="1377"/>
                        </a:cubicBezTo>
                        <a:cubicBezTo>
                          <a:pt x="2889" y="1166"/>
                          <a:pt x="3060" y="936"/>
                          <a:pt x="2950" y="755"/>
                        </a:cubicBezTo>
                        <a:cubicBezTo>
                          <a:pt x="2889" y="675"/>
                          <a:pt x="2759" y="675"/>
                          <a:pt x="2659" y="645"/>
                        </a:cubicBezTo>
                        <a:cubicBezTo>
                          <a:pt x="2642" y="637"/>
                          <a:pt x="2620" y="622"/>
                          <a:pt x="2596" y="622"/>
                        </a:cubicBezTo>
                        <a:cubicBezTo>
                          <a:pt x="2590" y="622"/>
                          <a:pt x="2584" y="623"/>
                          <a:pt x="2578" y="625"/>
                        </a:cubicBezTo>
                        <a:cubicBezTo>
                          <a:pt x="2548" y="635"/>
                          <a:pt x="2528" y="665"/>
                          <a:pt x="2508" y="685"/>
                        </a:cubicBezTo>
                        <a:cubicBezTo>
                          <a:pt x="2492" y="696"/>
                          <a:pt x="2477" y="701"/>
                          <a:pt x="2461" y="701"/>
                        </a:cubicBezTo>
                        <a:cubicBezTo>
                          <a:pt x="2409" y="701"/>
                          <a:pt x="2359" y="648"/>
                          <a:pt x="2298" y="625"/>
                        </a:cubicBezTo>
                        <a:cubicBezTo>
                          <a:pt x="2279" y="618"/>
                          <a:pt x="2261" y="615"/>
                          <a:pt x="2242" y="615"/>
                        </a:cubicBezTo>
                        <a:cubicBezTo>
                          <a:pt x="2180" y="615"/>
                          <a:pt x="2119" y="645"/>
                          <a:pt x="2057" y="645"/>
                        </a:cubicBezTo>
                        <a:cubicBezTo>
                          <a:pt x="1987" y="645"/>
                          <a:pt x="1967" y="735"/>
                          <a:pt x="1977" y="795"/>
                        </a:cubicBezTo>
                        <a:cubicBezTo>
                          <a:pt x="1977" y="855"/>
                          <a:pt x="2007" y="926"/>
                          <a:pt x="1987" y="986"/>
                        </a:cubicBezTo>
                        <a:cubicBezTo>
                          <a:pt x="1977" y="1026"/>
                          <a:pt x="1947" y="1066"/>
                          <a:pt x="1926" y="1116"/>
                        </a:cubicBezTo>
                        <a:cubicBezTo>
                          <a:pt x="1896" y="1217"/>
                          <a:pt x="1936" y="1317"/>
                          <a:pt x="1936" y="1417"/>
                        </a:cubicBezTo>
                        <a:cubicBezTo>
                          <a:pt x="1928" y="1499"/>
                          <a:pt x="1847" y="1607"/>
                          <a:pt x="1769" y="1607"/>
                        </a:cubicBezTo>
                        <a:cubicBezTo>
                          <a:pt x="1751" y="1607"/>
                          <a:pt x="1733" y="1601"/>
                          <a:pt x="1716" y="1588"/>
                        </a:cubicBezTo>
                        <a:cubicBezTo>
                          <a:pt x="1565" y="1467"/>
                          <a:pt x="1786" y="1267"/>
                          <a:pt x="1756" y="1096"/>
                        </a:cubicBezTo>
                        <a:cubicBezTo>
                          <a:pt x="1726" y="956"/>
                          <a:pt x="1565" y="825"/>
                          <a:pt x="1415" y="815"/>
                        </a:cubicBezTo>
                        <a:cubicBezTo>
                          <a:pt x="1244" y="815"/>
                          <a:pt x="1144" y="1036"/>
                          <a:pt x="1114" y="1176"/>
                        </a:cubicBezTo>
                        <a:cubicBezTo>
                          <a:pt x="1094" y="1277"/>
                          <a:pt x="1154" y="1377"/>
                          <a:pt x="1084" y="1447"/>
                        </a:cubicBezTo>
                        <a:cubicBezTo>
                          <a:pt x="1061" y="1474"/>
                          <a:pt x="1031" y="1485"/>
                          <a:pt x="999" y="1485"/>
                        </a:cubicBezTo>
                        <a:cubicBezTo>
                          <a:pt x="948" y="1485"/>
                          <a:pt x="889" y="1458"/>
                          <a:pt x="833" y="1427"/>
                        </a:cubicBezTo>
                        <a:cubicBezTo>
                          <a:pt x="826" y="1424"/>
                          <a:pt x="819" y="1422"/>
                          <a:pt x="813" y="1422"/>
                        </a:cubicBezTo>
                        <a:cubicBezTo>
                          <a:pt x="747" y="1422"/>
                          <a:pt x="715" y="1590"/>
                          <a:pt x="633" y="1618"/>
                        </a:cubicBezTo>
                        <a:cubicBezTo>
                          <a:pt x="619" y="1623"/>
                          <a:pt x="606" y="1625"/>
                          <a:pt x="593" y="1625"/>
                        </a:cubicBezTo>
                        <a:cubicBezTo>
                          <a:pt x="527" y="1625"/>
                          <a:pt x="464" y="1568"/>
                          <a:pt x="422" y="1517"/>
                        </a:cubicBezTo>
                        <a:cubicBezTo>
                          <a:pt x="382" y="1457"/>
                          <a:pt x="342" y="1377"/>
                          <a:pt x="251" y="1357"/>
                        </a:cubicBezTo>
                        <a:cubicBezTo>
                          <a:pt x="247" y="1356"/>
                          <a:pt x="243" y="1355"/>
                          <a:pt x="239" y="1355"/>
                        </a:cubicBezTo>
                        <a:cubicBezTo>
                          <a:pt x="162" y="1355"/>
                          <a:pt x="77" y="1619"/>
                          <a:pt x="1" y="1638"/>
                        </a:cubicBezTo>
                        <a:lnTo>
                          <a:pt x="1" y="2902"/>
                        </a:lnTo>
                        <a:cubicBezTo>
                          <a:pt x="136" y="2904"/>
                          <a:pt x="271" y="2905"/>
                          <a:pt x="407" y="2905"/>
                        </a:cubicBezTo>
                        <a:cubicBezTo>
                          <a:pt x="1355" y="2905"/>
                          <a:pt x="2301" y="2844"/>
                          <a:pt x="3240" y="2721"/>
                        </a:cubicBezTo>
                        <a:cubicBezTo>
                          <a:pt x="3423" y="2700"/>
                          <a:pt x="3605" y="2674"/>
                          <a:pt x="3784" y="2674"/>
                        </a:cubicBezTo>
                        <a:cubicBezTo>
                          <a:pt x="3861" y="2674"/>
                          <a:pt x="3937" y="2679"/>
                          <a:pt x="4013" y="2691"/>
                        </a:cubicBezTo>
                        <a:cubicBezTo>
                          <a:pt x="4170" y="2712"/>
                          <a:pt x="4333" y="2760"/>
                          <a:pt x="4484" y="2760"/>
                        </a:cubicBezTo>
                        <a:cubicBezTo>
                          <a:pt x="4554" y="2760"/>
                          <a:pt x="4621" y="2750"/>
                          <a:pt x="4685" y="2721"/>
                        </a:cubicBezTo>
                        <a:cubicBezTo>
                          <a:pt x="4895" y="2621"/>
                          <a:pt x="4946" y="2380"/>
                          <a:pt x="4956" y="2169"/>
                        </a:cubicBezTo>
                        <a:cubicBezTo>
                          <a:pt x="4966" y="1949"/>
                          <a:pt x="4996" y="1698"/>
                          <a:pt x="4875" y="1507"/>
                        </a:cubicBezTo>
                        <a:cubicBezTo>
                          <a:pt x="4755" y="1327"/>
                          <a:pt x="4635" y="1227"/>
                          <a:pt x="4615" y="996"/>
                        </a:cubicBezTo>
                        <a:cubicBezTo>
                          <a:pt x="4585" y="715"/>
                          <a:pt x="4564" y="434"/>
                          <a:pt x="4554" y="163"/>
                        </a:cubicBezTo>
                        <a:cubicBezTo>
                          <a:pt x="4544" y="93"/>
                          <a:pt x="4514" y="13"/>
                          <a:pt x="4434" y="3"/>
                        </a:cubicBezTo>
                        <a:cubicBezTo>
                          <a:pt x="4425" y="1"/>
                          <a:pt x="4416" y="1"/>
                          <a:pt x="440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" name="Google Shape;107;p13"/>
                  <p:cNvSpPr/>
                  <p:nvPr/>
                </p:nvSpPr>
                <p:spPr>
                  <a:xfrm>
                    <a:off x="2695323" y="2774853"/>
                    <a:ext cx="200352" cy="116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6" h="2906" extrusionOk="0">
                        <a:moveTo>
                          <a:pt x="4417" y="1"/>
                        </a:moveTo>
                        <a:cubicBezTo>
                          <a:pt x="4304" y="1"/>
                          <a:pt x="4242" y="121"/>
                          <a:pt x="4223" y="224"/>
                        </a:cubicBezTo>
                        <a:cubicBezTo>
                          <a:pt x="4205" y="330"/>
                          <a:pt x="4140" y="461"/>
                          <a:pt x="4041" y="461"/>
                        </a:cubicBezTo>
                        <a:cubicBezTo>
                          <a:pt x="4029" y="461"/>
                          <a:pt x="4016" y="459"/>
                          <a:pt x="4002" y="454"/>
                        </a:cubicBezTo>
                        <a:cubicBezTo>
                          <a:pt x="3962" y="444"/>
                          <a:pt x="3942" y="414"/>
                          <a:pt x="3902" y="404"/>
                        </a:cubicBezTo>
                        <a:cubicBezTo>
                          <a:pt x="3899" y="404"/>
                          <a:pt x="3895" y="404"/>
                          <a:pt x="3892" y="404"/>
                        </a:cubicBezTo>
                        <a:cubicBezTo>
                          <a:pt x="3796" y="404"/>
                          <a:pt x="3860" y="547"/>
                          <a:pt x="3812" y="625"/>
                        </a:cubicBezTo>
                        <a:cubicBezTo>
                          <a:pt x="3802" y="643"/>
                          <a:pt x="3786" y="650"/>
                          <a:pt x="3765" y="650"/>
                        </a:cubicBezTo>
                        <a:cubicBezTo>
                          <a:pt x="3699" y="650"/>
                          <a:pt x="3589" y="579"/>
                          <a:pt x="3507" y="579"/>
                        </a:cubicBezTo>
                        <a:cubicBezTo>
                          <a:pt x="3486" y="579"/>
                          <a:pt x="3467" y="583"/>
                          <a:pt x="3451" y="595"/>
                        </a:cubicBezTo>
                        <a:cubicBezTo>
                          <a:pt x="3360" y="665"/>
                          <a:pt x="3320" y="745"/>
                          <a:pt x="3290" y="855"/>
                        </a:cubicBezTo>
                        <a:cubicBezTo>
                          <a:pt x="3270" y="976"/>
                          <a:pt x="3401" y="1086"/>
                          <a:pt x="3350" y="1207"/>
                        </a:cubicBezTo>
                        <a:cubicBezTo>
                          <a:pt x="3310" y="1327"/>
                          <a:pt x="3230" y="1447"/>
                          <a:pt x="3210" y="1568"/>
                        </a:cubicBezTo>
                        <a:cubicBezTo>
                          <a:pt x="3200" y="1608"/>
                          <a:pt x="3200" y="1658"/>
                          <a:pt x="3170" y="1688"/>
                        </a:cubicBezTo>
                        <a:cubicBezTo>
                          <a:pt x="3145" y="1721"/>
                          <a:pt x="3105" y="1735"/>
                          <a:pt x="3063" y="1735"/>
                        </a:cubicBezTo>
                        <a:cubicBezTo>
                          <a:pt x="3002" y="1735"/>
                          <a:pt x="2935" y="1705"/>
                          <a:pt x="2899" y="1658"/>
                        </a:cubicBezTo>
                        <a:cubicBezTo>
                          <a:pt x="2849" y="1578"/>
                          <a:pt x="2859" y="1477"/>
                          <a:pt x="2869" y="1377"/>
                        </a:cubicBezTo>
                        <a:cubicBezTo>
                          <a:pt x="2899" y="1166"/>
                          <a:pt x="3070" y="936"/>
                          <a:pt x="2949" y="755"/>
                        </a:cubicBezTo>
                        <a:cubicBezTo>
                          <a:pt x="2899" y="675"/>
                          <a:pt x="2759" y="675"/>
                          <a:pt x="2668" y="645"/>
                        </a:cubicBezTo>
                        <a:cubicBezTo>
                          <a:pt x="2644" y="637"/>
                          <a:pt x="2620" y="622"/>
                          <a:pt x="2601" y="622"/>
                        </a:cubicBezTo>
                        <a:cubicBezTo>
                          <a:pt x="2596" y="622"/>
                          <a:pt x="2592" y="623"/>
                          <a:pt x="2588" y="625"/>
                        </a:cubicBezTo>
                        <a:cubicBezTo>
                          <a:pt x="2548" y="635"/>
                          <a:pt x="2538" y="665"/>
                          <a:pt x="2508" y="685"/>
                        </a:cubicBezTo>
                        <a:cubicBezTo>
                          <a:pt x="2492" y="696"/>
                          <a:pt x="2476" y="701"/>
                          <a:pt x="2461" y="701"/>
                        </a:cubicBezTo>
                        <a:cubicBezTo>
                          <a:pt x="2409" y="701"/>
                          <a:pt x="2359" y="648"/>
                          <a:pt x="2297" y="625"/>
                        </a:cubicBezTo>
                        <a:cubicBezTo>
                          <a:pt x="2279" y="618"/>
                          <a:pt x="2261" y="615"/>
                          <a:pt x="2243" y="615"/>
                        </a:cubicBezTo>
                        <a:cubicBezTo>
                          <a:pt x="2183" y="615"/>
                          <a:pt x="2126" y="645"/>
                          <a:pt x="2056" y="645"/>
                        </a:cubicBezTo>
                        <a:cubicBezTo>
                          <a:pt x="1986" y="645"/>
                          <a:pt x="1966" y="735"/>
                          <a:pt x="1976" y="795"/>
                        </a:cubicBezTo>
                        <a:cubicBezTo>
                          <a:pt x="1986" y="855"/>
                          <a:pt x="2006" y="926"/>
                          <a:pt x="1996" y="986"/>
                        </a:cubicBezTo>
                        <a:cubicBezTo>
                          <a:pt x="1986" y="1026"/>
                          <a:pt x="1946" y="1066"/>
                          <a:pt x="1936" y="1116"/>
                        </a:cubicBezTo>
                        <a:cubicBezTo>
                          <a:pt x="1896" y="1217"/>
                          <a:pt x="1946" y="1317"/>
                          <a:pt x="1936" y="1417"/>
                        </a:cubicBezTo>
                        <a:cubicBezTo>
                          <a:pt x="1936" y="1499"/>
                          <a:pt x="1850" y="1607"/>
                          <a:pt x="1775" y="1607"/>
                        </a:cubicBezTo>
                        <a:cubicBezTo>
                          <a:pt x="1757" y="1607"/>
                          <a:pt x="1741" y="1601"/>
                          <a:pt x="1725" y="1588"/>
                        </a:cubicBezTo>
                        <a:cubicBezTo>
                          <a:pt x="1565" y="1467"/>
                          <a:pt x="1796" y="1267"/>
                          <a:pt x="1756" y="1096"/>
                        </a:cubicBezTo>
                        <a:cubicBezTo>
                          <a:pt x="1735" y="956"/>
                          <a:pt x="1575" y="825"/>
                          <a:pt x="1415" y="815"/>
                        </a:cubicBezTo>
                        <a:cubicBezTo>
                          <a:pt x="1244" y="815"/>
                          <a:pt x="1144" y="1036"/>
                          <a:pt x="1114" y="1176"/>
                        </a:cubicBezTo>
                        <a:cubicBezTo>
                          <a:pt x="1094" y="1277"/>
                          <a:pt x="1154" y="1377"/>
                          <a:pt x="1094" y="1447"/>
                        </a:cubicBezTo>
                        <a:cubicBezTo>
                          <a:pt x="1070" y="1474"/>
                          <a:pt x="1041" y="1485"/>
                          <a:pt x="1009" y="1485"/>
                        </a:cubicBezTo>
                        <a:cubicBezTo>
                          <a:pt x="957" y="1485"/>
                          <a:pt x="898" y="1458"/>
                          <a:pt x="843" y="1427"/>
                        </a:cubicBezTo>
                        <a:cubicBezTo>
                          <a:pt x="835" y="1424"/>
                          <a:pt x="827" y="1422"/>
                          <a:pt x="820" y="1422"/>
                        </a:cubicBezTo>
                        <a:cubicBezTo>
                          <a:pt x="748" y="1422"/>
                          <a:pt x="723" y="1590"/>
                          <a:pt x="632" y="1618"/>
                        </a:cubicBezTo>
                        <a:cubicBezTo>
                          <a:pt x="619" y="1623"/>
                          <a:pt x="606" y="1625"/>
                          <a:pt x="593" y="1625"/>
                        </a:cubicBezTo>
                        <a:cubicBezTo>
                          <a:pt x="526" y="1625"/>
                          <a:pt x="465" y="1568"/>
                          <a:pt x="432" y="1517"/>
                        </a:cubicBezTo>
                        <a:cubicBezTo>
                          <a:pt x="381" y="1457"/>
                          <a:pt x="341" y="1377"/>
                          <a:pt x="261" y="1357"/>
                        </a:cubicBezTo>
                        <a:cubicBezTo>
                          <a:pt x="257" y="1356"/>
                          <a:pt x="253" y="1355"/>
                          <a:pt x="249" y="1355"/>
                        </a:cubicBezTo>
                        <a:cubicBezTo>
                          <a:pt x="171" y="1355"/>
                          <a:pt x="77" y="1619"/>
                          <a:pt x="0" y="1638"/>
                        </a:cubicBezTo>
                        <a:lnTo>
                          <a:pt x="0" y="2902"/>
                        </a:lnTo>
                        <a:cubicBezTo>
                          <a:pt x="136" y="2904"/>
                          <a:pt x="271" y="2905"/>
                          <a:pt x="407" y="2905"/>
                        </a:cubicBezTo>
                        <a:cubicBezTo>
                          <a:pt x="1357" y="2905"/>
                          <a:pt x="2311" y="2844"/>
                          <a:pt x="3250" y="2721"/>
                        </a:cubicBezTo>
                        <a:cubicBezTo>
                          <a:pt x="3425" y="2700"/>
                          <a:pt x="3606" y="2674"/>
                          <a:pt x="3787" y="2674"/>
                        </a:cubicBezTo>
                        <a:cubicBezTo>
                          <a:pt x="3865" y="2674"/>
                          <a:pt x="3944" y="2679"/>
                          <a:pt x="4022" y="2691"/>
                        </a:cubicBezTo>
                        <a:cubicBezTo>
                          <a:pt x="4173" y="2712"/>
                          <a:pt x="4333" y="2760"/>
                          <a:pt x="4484" y="2760"/>
                        </a:cubicBezTo>
                        <a:cubicBezTo>
                          <a:pt x="4553" y="2760"/>
                          <a:pt x="4621" y="2750"/>
                          <a:pt x="4684" y="2721"/>
                        </a:cubicBezTo>
                        <a:cubicBezTo>
                          <a:pt x="4895" y="2621"/>
                          <a:pt x="4945" y="2380"/>
                          <a:pt x="4955" y="2169"/>
                        </a:cubicBezTo>
                        <a:cubicBezTo>
                          <a:pt x="4965" y="1949"/>
                          <a:pt x="4995" y="1698"/>
                          <a:pt x="4875" y="1507"/>
                        </a:cubicBezTo>
                        <a:cubicBezTo>
                          <a:pt x="4755" y="1327"/>
                          <a:pt x="4644" y="1227"/>
                          <a:pt x="4624" y="996"/>
                        </a:cubicBezTo>
                        <a:cubicBezTo>
                          <a:pt x="4594" y="715"/>
                          <a:pt x="4574" y="434"/>
                          <a:pt x="4554" y="163"/>
                        </a:cubicBezTo>
                        <a:cubicBezTo>
                          <a:pt x="4554" y="93"/>
                          <a:pt x="4524" y="13"/>
                          <a:pt x="4444" y="3"/>
                        </a:cubicBezTo>
                        <a:cubicBezTo>
                          <a:pt x="4435" y="1"/>
                          <a:pt x="4426" y="1"/>
                          <a:pt x="4417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08" name="Google Shape;108;p13"/>
              <p:cNvGrpSpPr/>
              <p:nvPr/>
            </p:nvGrpSpPr>
            <p:grpSpPr>
              <a:xfrm flipH="1">
                <a:off x="812741" y="4157124"/>
                <a:ext cx="4320064" cy="935928"/>
                <a:chOff x="4963752" y="4000536"/>
                <a:chExt cx="2501340" cy="541907"/>
              </a:xfrm>
            </p:grpSpPr>
            <p:sp>
              <p:nvSpPr>
                <p:cNvPr id="109" name="Google Shape;109;p13"/>
                <p:cNvSpPr/>
                <p:nvPr/>
              </p:nvSpPr>
              <p:spPr>
                <a:xfrm>
                  <a:off x="5654130" y="4242777"/>
                  <a:ext cx="302221" cy="8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3" h="1805" extrusionOk="0">
                      <a:moveTo>
                        <a:pt x="3531" y="1"/>
                      </a:moveTo>
                      <a:cubicBezTo>
                        <a:pt x="3435" y="1"/>
                        <a:pt x="3356" y="63"/>
                        <a:pt x="3341" y="228"/>
                      </a:cubicBezTo>
                      <a:cubicBezTo>
                        <a:pt x="3310" y="178"/>
                        <a:pt x="3270" y="97"/>
                        <a:pt x="3210" y="77"/>
                      </a:cubicBezTo>
                      <a:cubicBezTo>
                        <a:pt x="3189" y="66"/>
                        <a:pt x="3168" y="60"/>
                        <a:pt x="3146" y="60"/>
                      </a:cubicBezTo>
                      <a:cubicBezTo>
                        <a:pt x="2960" y="60"/>
                        <a:pt x="2757" y="455"/>
                        <a:pt x="2739" y="689"/>
                      </a:cubicBezTo>
                      <a:cubicBezTo>
                        <a:pt x="2679" y="639"/>
                        <a:pt x="2608" y="649"/>
                        <a:pt x="2548" y="629"/>
                      </a:cubicBezTo>
                      <a:cubicBezTo>
                        <a:pt x="2548" y="689"/>
                        <a:pt x="2518" y="739"/>
                        <a:pt x="2528" y="799"/>
                      </a:cubicBezTo>
                      <a:cubicBezTo>
                        <a:pt x="2433" y="745"/>
                        <a:pt x="2320" y="618"/>
                        <a:pt x="2226" y="618"/>
                      </a:cubicBezTo>
                      <a:cubicBezTo>
                        <a:pt x="2181" y="618"/>
                        <a:pt x="2139" y="648"/>
                        <a:pt x="2107" y="729"/>
                      </a:cubicBezTo>
                      <a:cubicBezTo>
                        <a:pt x="2028" y="662"/>
                        <a:pt x="1946" y="607"/>
                        <a:pt x="1872" y="607"/>
                      </a:cubicBezTo>
                      <a:cubicBezTo>
                        <a:pt x="1814" y="607"/>
                        <a:pt x="1760" y="641"/>
                        <a:pt x="1716" y="729"/>
                      </a:cubicBezTo>
                      <a:cubicBezTo>
                        <a:pt x="1655" y="654"/>
                        <a:pt x="1520" y="470"/>
                        <a:pt x="1428" y="470"/>
                      </a:cubicBezTo>
                      <a:cubicBezTo>
                        <a:pt x="1398" y="470"/>
                        <a:pt x="1372" y="489"/>
                        <a:pt x="1354" y="539"/>
                      </a:cubicBezTo>
                      <a:cubicBezTo>
                        <a:pt x="1320" y="445"/>
                        <a:pt x="1273" y="407"/>
                        <a:pt x="1220" y="407"/>
                      </a:cubicBezTo>
                      <a:cubicBezTo>
                        <a:pt x="1166" y="407"/>
                        <a:pt x="1105" y="447"/>
                        <a:pt x="1044" y="509"/>
                      </a:cubicBezTo>
                      <a:cubicBezTo>
                        <a:pt x="953" y="408"/>
                        <a:pt x="893" y="278"/>
                        <a:pt x="763" y="258"/>
                      </a:cubicBezTo>
                      <a:cubicBezTo>
                        <a:pt x="760" y="257"/>
                        <a:pt x="757" y="257"/>
                        <a:pt x="754" y="257"/>
                      </a:cubicBezTo>
                      <a:cubicBezTo>
                        <a:pt x="678" y="257"/>
                        <a:pt x="620" y="381"/>
                        <a:pt x="562" y="448"/>
                      </a:cubicBezTo>
                      <a:cubicBezTo>
                        <a:pt x="527" y="421"/>
                        <a:pt x="494" y="409"/>
                        <a:pt x="463" y="409"/>
                      </a:cubicBezTo>
                      <a:cubicBezTo>
                        <a:pt x="335" y="409"/>
                        <a:pt x="245" y="612"/>
                        <a:pt x="221" y="749"/>
                      </a:cubicBezTo>
                      <a:cubicBezTo>
                        <a:pt x="0" y="890"/>
                        <a:pt x="161" y="1221"/>
                        <a:pt x="341" y="1361"/>
                      </a:cubicBezTo>
                      <a:cubicBezTo>
                        <a:pt x="552" y="1522"/>
                        <a:pt x="893" y="1522"/>
                        <a:pt x="1134" y="1532"/>
                      </a:cubicBezTo>
                      <a:cubicBezTo>
                        <a:pt x="1675" y="1572"/>
                        <a:pt x="2207" y="1702"/>
                        <a:pt x="2749" y="1772"/>
                      </a:cubicBezTo>
                      <a:cubicBezTo>
                        <a:pt x="2920" y="1795"/>
                        <a:pt x="3090" y="1805"/>
                        <a:pt x="3261" y="1805"/>
                      </a:cubicBezTo>
                      <a:cubicBezTo>
                        <a:pt x="3983" y="1805"/>
                        <a:pt x="4707" y="1636"/>
                        <a:pt x="5437" y="1612"/>
                      </a:cubicBezTo>
                      <a:cubicBezTo>
                        <a:pt x="5668" y="1602"/>
                        <a:pt x="6671" y="1652"/>
                        <a:pt x="6711" y="1211"/>
                      </a:cubicBezTo>
                      <a:cubicBezTo>
                        <a:pt x="6742" y="951"/>
                        <a:pt x="6421" y="684"/>
                        <a:pt x="6180" y="684"/>
                      </a:cubicBezTo>
                      <a:cubicBezTo>
                        <a:pt x="6114" y="684"/>
                        <a:pt x="6054" y="704"/>
                        <a:pt x="6009" y="749"/>
                      </a:cubicBezTo>
                      <a:cubicBezTo>
                        <a:pt x="5967" y="642"/>
                        <a:pt x="5872" y="602"/>
                        <a:pt x="5763" y="602"/>
                      </a:cubicBezTo>
                      <a:cubicBezTo>
                        <a:pt x="5586" y="602"/>
                        <a:pt x="5373" y="706"/>
                        <a:pt x="5286" y="799"/>
                      </a:cubicBezTo>
                      <a:cubicBezTo>
                        <a:pt x="5216" y="736"/>
                        <a:pt x="5127" y="693"/>
                        <a:pt x="5042" y="693"/>
                      </a:cubicBezTo>
                      <a:cubicBezTo>
                        <a:pt x="5005" y="693"/>
                        <a:pt x="4969" y="701"/>
                        <a:pt x="4935" y="719"/>
                      </a:cubicBezTo>
                      <a:cubicBezTo>
                        <a:pt x="4888" y="636"/>
                        <a:pt x="4792" y="557"/>
                        <a:pt x="4715" y="557"/>
                      </a:cubicBezTo>
                      <a:cubicBezTo>
                        <a:pt x="4661" y="557"/>
                        <a:pt x="4617" y="596"/>
                        <a:pt x="4604" y="699"/>
                      </a:cubicBezTo>
                      <a:cubicBezTo>
                        <a:pt x="4566" y="544"/>
                        <a:pt x="4454" y="485"/>
                        <a:pt x="4327" y="485"/>
                      </a:cubicBezTo>
                      <a:cubicBezTo>
                        <a:pt x="4290" y="485"/>
                        <a:pt x="4252" y="489"/>
                        <a:pt x="4213" y="498"/>
                      </a:cubicBezTo>
                      <a:cubicBezTo>
                        <a:pt x="4223" y="353"/>
                        <a:pt x="4046" y="227"/>
                        <a:pt x="3926" y="227"/>
                      </a:cubicBezTo>
                      <a:cubicBezTo>
                        <a:pt x="3921" y="227"/>
                        <a:pt x="3917" y="227"/>
                        <a:pt x="3912" y="228"/>
                      </a:cubicBezTo>
                      <a:lnTo>
                        <a:pt x="3932" y="298"/>
                      </a:lnTo>
                      <a:cubicBezTo>
                        <a:pt x="3871" y="151"/>
                        <a:pt x="3680" y="1"/>
                        <a:pt x="353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374550" tIns="374550" rIns="374550" bIns="37455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10" name="Google Shape;110;p13"/>
                <p:cNvGrpSpPr/>
                <p:nvPr/>
              </p:nvGrpSpPr>
              <p:grpSpPr>
                <a:xfrm rot="-278360">
                  <a:off x="6533282" y="4037668"/>
                  <a:ext cx="925757" cy="187175"/>
                  <a:chOff x="1255200" y="4115196"/>
                  <a:chExt cx="828298" cy="167470"/>
                </a:xfrm>
              </p:grpSpPr>
              <p:sp>
                <p:nvSpPr>
                  <p:cNvPr id="111" name="Google Shape;111;p13"/>
                  <p:cNvSpPr/>
                  <p:nvPr/>
                </p:nvSpPr>
                <p:spPr>
                  <a:xfrm>
                    <a:off x="1806305" y="4141304"/>
                    <a:ext cx="203600" cy="1105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77" h="2756" extrusionOk="0">
                        <a:moveTo>
                          <a:pt x="4069" y="1"/>
                        </a:moveTo>
                        <a:cubicBezTo>
                          <a:pt x="3971" y="1"/>
                          <a:pt x="3853" y="67"/>
                          <a:pt x="3762" y="224"/>
                        </a:cubicBezTo>
                        <a:cubicBezTo>
                          <a:pt x="3742" y="204"/>
                          <a:pt x="3732" y="174"/>
                          <a:pt x="3712" y="154"/>
                        </a:cubicBezTo>
                        <a:cubicBezTo>
                          <a:pt x="3632" y="224"/>
                          <a:pt x="3562" y="324"/>
                          <a:pt x="3511" y="425"/>
                        </a:cubicBezTo>
                        <a:cubicBezTo>
                          <a:pt x="3478" y="387"/>
                          <a:pt x="3447" y="371"/>
                          <a:pt x="3417" y="371"/>
                        </a:cubicBezTo>
                        <a:cubicBezTo>
                          <a:pt x="3240" y="371"/>
                          <a:pt x="3124" y="949"/>
                          <a:pt x="3090" y="1087"/>
                        </a:cubicBezTo>
                        <a:cubicBezTo>
                          <a:pt x="3054" y="997"/>
                          <a:pt x="2994" y="923"/>
                          <a:pt x="2910" y="923"/>
                        </a:cubicBezTo>
                        <a:cubicBezTo>
                          <a:pt x="2900" y="923"/>
                          <a:pt x="2890" y="924"/>
                          <a:pt x="2879" y="926"/>
                        </a:cubicBezTo>
                        <a:cubicBezTo>
                          <a:pt x="2739" y="966"/>
                          <a:pt x="2719" y="1137"/>
                          <a:pt x="2719" y="1368"/>
                        </a:cubicBezTo>
                        <a:cubicBezTo>
                          <a:pt x="2729" y="1608"/>
                          <a:pt x="2849" y="1699"/>
                          <a:pt x="2859" y="1939"/>
                        </a:cubicBezTo>
                        <a:cubicBezTo>
                          <a:pt x="2830" y="1916"/>
                          <a:pt x="2808" y="1906"/>
                          <a:pt x="2784" y="1906"/>
                        </a:cubicBezTo>
                        <a:cubicBezTo>
                          <a:pt x="2767" y="1906"/>
                          <a:pt x="2750" y="1911"/>
                          <a:pt x="2729" y="1919"/>
                        </a:cubicBezTo>
                        <a:cubicBezTo>
                          <a:pt x="2619" y="1959"/>
                          <a:pt x="2669" y="2030"/>
                          <a:pt x="2639" y="2090"/>
                        </a:cubicBezTo>
                        <a:cubicBezTo>
                          <a:pt x="2619" y="2058"/>
                          <a:pt x="2573" y="2045"/>
                          <a:pt x="2523" y="2045"/>
                        </a:cubicBezTo>
                        <a:cubicBezTo>
                          <a:pt x="2447" y="2045"/>
                          <a:pt x="2362" y="2074"/>
                          <a:pt x="2338" y="2110"/>
                        </a:cubicBezTo>
                        <a:cubicBezTo>
                          <a:pt x="2299" y="1983"/>
                          <a:pt x="2317" y="1829"/>
                          <a:pt x="2208" y="1829"/>
                        </a:cubicBezTo>
                        <a:cubicBezTo>
                          <a:pt x="2204" y="1829"/>
                          <a:pt x="2201" y="1829"/>
                          <a:pt x="2197" y="1829"/>
                        </a:cubicBezTo>
                        <a:cubicBezTo>
                          <a:pt x="2188" y="1829"/>
                          <a:pt x="2179" y="1830"/>
                          <a:pt x="2170" y="1830"/>
                        </a:cubicBezTo>
                        <a:cubicBezTo>
                          <a:pt x="2060" y="1830"/>
                          <a:pt x="1957" y="1804"/>
                          <a:pt x="1870" y="1804"/>
                        </a:cubicBezTo>
                        <a:cubicBezTo>
                          <a:pt x="1776" y="1804"/>
                          <a:pt x="1701" y="1834"/>
                          <a:pt x="1656" y="1959"/>
                        </a:cubicBezTo>
                        <a:cubicBezTo>
                          <a:pt x="1568" y="1928"/>
                          <a:pt x="1454" y="1882"/>
                          <a:pt x="1357" y="1882"/>
                        </a:cubicBezTo>
                        <a:cubicBezTo>
                          <a:pt x="1265" y="1882"/>
                          <a:pt x="1189" y="1923"/>
                          <a:pt x="1164" y="2060"/>
                        </a:cubicBezTo>
                        <a:cubicBezTo>
                          <a:pt x="1023" y="1978"/>
                          <a:pt x="942" y="1929"/>
                          <a:pt x="868" y="1929"/>
                        </a:cubicBezTo>
                        <a:cubicBezTo>
                          <a:pt x="779" y="1929"/>
                          <a:pt x="701" y="2000"/>
                          <a:pt x="542" y="2170"/>
                        </a:cubicBezTo>
                        <a:cubicBezTo>
                          <a:pt x="468" y="2111"/>
                          <a:pt x="401" y="2086"/>
                          <a:pt x="341" y="2086"/>
                        </a:cubicBezTo>
                        <a:cubicBezTo>
                          <a:pt x="167" y="2086"/>
                          <a:pt x="53" y="2299"/>
                          <a:pt x="1" y="2501"/>
                        </a:cubicBezTo>
                        <a:cubicBezTo>
                          <a:pt x="161" y="2601"/>
                          <a:pt x="282" y="2672"/>
                          <a:pt x="582" y="2712"/>
                        </a:cubicBezTo>
                        <a:cubicBezTo>
                          <a:pt x="738" y="2732"/>
                          <a:pt x="893" y="2739"/>
                          <a:pt x="1050" y="2739"/>
                        </a:cubicBezTo>
                        <a:cubicBezTo>
                          <a:pt x="1207" y="2739"/>
                          <a:pt x="1365" y="2732"/>
                          <a:pt x="1525" y="2722"/>
                        </a:cubicBezTo>
                        <a:cubicBezTo>
                          <a:pt x="1556" y="2721"/>
                          <a:pt x="1586" y="2721"/>
                          <a:pt x="1617" y="2721"/>
                        </a:cubicBezTo>
                        <a:cubicBezTo>
                          <a:pt x="1920" y="2721"/>
                          <a:pt x="2218" y="2756"/>
                          <a:pt x="2520" y="2756"/>
                        </a:cubicBezTo>
                        <a:cubicBezTo>
                          <a:pt x="2576" y="2756"/>
                          <a:pt x="2632" y="2755"/>
                          <a:pt x="2689" y="2752"/>
                        </a:cubicBezTo>
                        <a:cubicBezTo>
                          <a:pt x="3221" y="2732"/>
                          <a:pt x="3722" y="2531"/>
                          <a:pt x="4244" y="2501"/>
                        </a:cubicBezTo>
                        <a:cubicBezTo>
                          <a:pt x="4424" y="2491"/>
                          <a:pt x="5076" y="2491"/>
                          <a:pt x="4916" y="2150"/>
                        </a:cubicBezTo>
                        <a:cubicBezTo>
                          <a:pt x="4956" y="2140"/>
                          <a:pt x="4996" y="2090"/>
                          <a:pt x="5036" y="2080"/>
                        </a:cubicBezTo>
                        <a:cubicBezTo>
                          <a:pt x="4956" y="1969"/>
                          <a:pt x="4815" y="1849"/>
                          <a:pt x="4765" y="1759"/>
                        </a:cubicBezTo>
                        <a:cubicBezTo>
                          <a:pt x="4765" y="1759"/>
                          <a:pt x="4795" y="1659"/>
                          <a:pt x="4775" y="1628"/>
                        </a:cubicBezTo>
                        <a:cubicBezTo>
                          <a:pt x="4765" y="1598"/>
                          <a:pt x="4615" y="1508"/>
                          <a:pt x="4575" y="1478"/>
                        </a:cubicBezTo>
                        <a:lnTo>
                          <a:pt x="4575" y="1478"/>
                        </a:lnTo>
                        <a:cubicBezTo>
                          <a:pt x="4588" y="1480"/>
                          <a:pt x="4600" y="1480"/>
                          <a:pt x="4611" y="1480"/>
                        </a:cubicBezTo>
                        <a:cubicBezTo>
                          <a:pt x="4803" y="1480"/>
                          <a:pt x="4697" y="1244"/>
                          <a:pt x="4555" y="1187"/>
                        </a:cubicBezTo>
                        <a:cubicBezTo>
                          <a:pt x="4728" y="1007"/>
                          <a:pt x="4534" y="916"/>
                          <a:pt x="4363" y="916"/>
                        </a:cubicBezTo>
                        <a:cubicBezTo>
                          <a:pt x="4306" y="916"/>
                          <a:pt x="4251" y="926"/>
                          <a:pt x="4214" y="946"/>
                        </a:cubicBezTo>
                        <a:cubicBezTo>
                          <a:pt x="4314" y="816"/>
                          <a:pt x="4234" y="615"/>
                          <a:pt x="4123" y="525"/>
                        </a:cubicBezTo>
                        <a:cubicBezTo>
                          <a:pt x="4372" y="231"/>
                          <a:pt x="4254" y="1"/>
                          <a:pt x="4069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2" name="Google Shape;112;p13"/>
                  <p:cNvSpPr/>
                  <p:nvPr/>
                </p:nvSpPr>
                <p:spPr>
                  <a:xfrm>
                    <a:off x="1807508" y="4214252"/>
                    <a:ext cx="79684" cy="22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7" h="562" extrusionOk="0">
                        <a:moveTo>
                          <a:pt x="1987" y="0"/>
                        </a:moveTo>
                        <a:cubicBezTo>
                          <a:pt x="1956" y="7"/>
                          <a:pt x="1924" y="8"/>
                          <a:pt x="1893" y="8"/>
                        </a:cubicBezTo>
                        <a:cubicBezTo>
                          <a:pt x="1873" y="8"/>
                          <a:pt x="1853" y="7"/>
                          <a:pt x="1833" y="7"/>
                        </a:cubicBezTo>
                        <a:cubicBezTo>
                          <a:pt x="1744" y="7"/>
                          <a:pt x="1664" y="18"/>
                          <a:pt x="1626" y="140"/>
                        </a:cubicBezTo>
                        <a:cubicBezTo>
                          <a:pt x="1538" y="109"/>
                          <a:pt x="1424" y="63"/>
                          <a:pt x="1327" y="63"/>
                        </a:cubicBezTo>
                        <a:cubicBezTo>
                          <a:pt x="1235" y="63"/>
                          <a:pt x="1159" y="104"/>
                          <a:pt x="1134" y="241"/>
                        </a:cubicBezTo>
                        <a:cubicBezTo>
                          <a:pt x="993" y="159"/>
                          <a:pt x="912" y="110"/>
                          <a:pt x="838" y="110"/>
                        </a:cubicBezTo>
                        <a:cubicBezTo>
                          <a:pt x="749" y="110"/>
                          <a:pt x="671" y="181"/>
                          <a:pt x="512" y="351"/>
                        </a:cubicBezTo>
                        <a:cubicBezTo>
                          <a:pt x="436" y="290"/>
                          <a:pt x="368" y="265"/>
                          <a:pt x="306" y="265"/>
                        </a:cubicBezTo>
                        <a:cubicBezTo>
                          <a:pt x="166" y="265"/>
                          <a:pt x="64" y="401"/>
                          <a:pt x="1" y="562"/>
                        </a:cubicBezTo>
                        <a:cubicBezTo>
                          <a:pt x="50" y="477"/>
                          <a:pt x="120" y="421"/>
                          <a:pt x="203" y="421"/>
                        </a:cubicBezTo>
                        <a:cubicBezTo>
                          <a:pt x="237" y="421"/>
                          <a:pt x="274" y="431"/>
                          <a:pt x="312" y="451"/>
                        </a:cubicBezTo>
                        <a:cubicBezTo>
                          <a:pt x="352" y="472"/>
                          <a:pt x="368" y="480"/>
                          <a:pt x="379" y="480"/>
                        </a:cubicBezTo>
                        <a:cubicBezTo>
                          <a:pt x="394" y="480"/>
                          <a:pt x="398" y="461"/>
                          <a:pt x="452" y="431"/>
                        </a:cubicBezTo>
                        <a:cubicBezTo>
                          <a:pt x="477" y="416"/>
                          <a:pt x="507" y="406"/>
                          <a:pt x="534" y="406"/>
                        </a:cubicBezTo>
                        <a:cubicBezTo>
                          <a:pt x="560" y="406"/>
                          <a:pt x="583" y="416"/>
                          <a:pt x="593" y="441"/>
                        </a:cubicBezTo>
                        <a:cubicBezTo>
                          <a:pt x="625" y="344"/>
                          <a:pt x="707" y="293"/>
                          <a:pt x="788" y="293"/>
                        </a:cubicBezTo>
                        <a:cubicBezTo>
                          <a:pt x="833" y="293"/>
                          <a:pt x="878" y="309"/>
                          <a:pt x="914" y="341"/>
                        </a:cubicBezTo>
                        <a:cubicBezTo>
                          <a:pt x="931" y="303"/>
                          <a:pt x="953" y="290"/>
                          <a:pt x="978" y="290"/>
                        </a:cubicBezTo>
                        <a:cubicBezTo>
                          <a:pt x="1011" y="290"/>
                          <a:pt x="1049" y="314"/>
                          <a:pt x="1084" y="331"/>
                        </a:cubicBezTo>
                        <a:cubicBezTo>
                          <a:pt x="1106" y="348"/>
                          <a:pt x="1122" y="358"/>
                          <a:pt x="1137" y="358"/>
                        </a:cubicBezTo>
                        <a:cubicBezTo>
                          <a:pt x="1157" y="358"/>
                          <a:pt x="1176" y="341"/>
                          <a:pt x="1204" y="301"/>
                        </a:cubicBezTo>
                        <a:cubicBezTo>
                          <a:pt x="1245" y="241"/>
                          <a:pt x="1245" y="201"/>
                          <a:pt x="1315" y="181"/>
                        </a:cubicBezTo>
                        <a:cubicBezTo>
                          <a:pt x="1328" y="178"/>
                          <a:pt x="1341" y="176"/>
                          <a:pt x="1352" y="176"/>
                        </a:cubicBezTo>
                        <a:cubicBezTo>
                          <a:pt x="1417" y="176"/>
                          <a:pt x="1451" y="223"/>
                          <a:pt x="1485" y="291"/>
                        </a:cubicBezTo>
                        <a:cubicBezTo>
                          <a:pt x="1498" y="276"/>
                          <a:pt x="1511" y="270"/>
                          <a:pt x="1525" y="270"/>
                        </a:cubicBezTo>
                        <a:cubicBezTo>
                          <a:pt x="1562" y="270"/>
                          <a:pt x="1602" y="312"/>
                          <a:pt x="1638" y="312"/>
                        </a:cubicBezTo>
                        <a:cubicBezTo>
                          <a:pt x="1640" y="312"/>
                          <a:pt x="1643" y="312"/>
                          <a:pt x="1646" y="311"/>
                        </a:cubicBezTo>
                        <a:cubicBezTo>
                          <a:pt x="1706" y="301"/>
                          <a:pt x="1706" y="261"/>
                          <a:pt x="1716" y="211"/>
                        </a:cubicBezTo>
                        <a:cubicBezTo>
                          <a:pt x="1746" y="140"/>
                          <a:pt x="1776" y="40"/>
                          <a:pt x="1856" y="40"/>
                        </a:cubicBezTo>
                        <a:cubicBezTo>
                          <a:pt x="1861" y="39"/>
                          <a:pt x="1865" y="39"/>
                          <a:pt x="1869" y="39"/>
                        </a:cubicBezTo>
                        <a:cubicBezTo>
                          <a:pt x="1895" y="39"/>
                          <a:pt x="1907" y="62"/>
                          <a:pt x="1927" y="62"/>
                        </a:cubicBezTo>
                        <a:cubicBezTo>
                          <a:pt x="1930" y="62"/>
                          <a:pt x="1933" y="61"/>
                          <a:pt x="1937" y="60"/>
                        </a:cubicBezTo>
                        <a:cubicBezTo>
                          <a:pt x="1967" y="50"/>
                          <a:pt x="1977" y="20"/>
                          <a:pt x="1987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" name="Google Shape;113;p13"/>
                  <p:cNvSpPr/>
                  <p:nvPr/>
                </p:nvSpPr>
                <p:spPr>
                  <a:xfrm>
                    <a:off x="1915306" y="4141344"/>
                    <a:ext cx="63202" cy="592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6" h="1477" extrusionOk="0">
                        <a:moveTo>
                          <a:pt x="1352" y="0"/>
                        </a:moveTo>
                        <a:cubicBezTo>
                          <a:pt x="1253" y="0"/>
                          <a:pt x="1136" y="67"/>
                          <a:pt x="1044" y="223"/>
                        </a:cubicBezTo>
                        <a:cubicBezTo>
                          <a:pt x="1024" y="203"/>
                          <a:pt x="1014" y="173"/>
                          <a:pt x="994" y="153"/>
                        </a:cubicBezTo>
                        <a:cubicBezTo>
                          <a:pt x="914" y="223"/>
                          <a:pt x="844" y="323"/>
                          <a:pt x="793" y="424"/>
                        </a:cubicBezTo>
                        <a:cubicBezTo>
                          <a:pt x="760" y="386"/>
                          <a:pt x="729" y="370"/>
                          <a:pt x="699" y="370"/>
                        </a:cubicBezTo>
                        <a:cubicBezTo>
                          <a:pt x="522" y="370"/>
                          <a:pt x="406" y="948"/>
                          <a:pt x="372" y="1086"/>
                        </a:cubicBezTo>
                        <a:cubicBezTo>
                          <a:pt x="336" y="996"/>
                          <a:pt x="276" y="922"/>
                          <a:pt x="192" y="922"/>
                        </a:cubicBezTo>
                        <a:cubicBezTo>
                          <a:pt x="182" y="922"/>
                          <a:pt x="172" y="923"/>
                          <a:pt x="161" y="925"/>
                        </a:cubicBezTo>
                        <a:cubicBezTo>
                          <a:pt x="21" y="965"/>
                          <a:pt x="1" y="1136"/>
                          <a:pt x="1" y="1367"/>
                        </a:cubicBezTo>
                        <a:cubicBezTo>
                          <a:pt x="1" y="1407"/>
                          <a:pt x="11" y="1437"/>
                          <a:pt x="21" y="1477"/>
                        </a:cubicBezTo>
                        <a:cubicBezTo>
                          <a:pt x="21" y="1377"/>
                          <a:pt x="31" y="1276"/>
                          <a:pt x="81" y="1216"/>
                        </a:cubicBezTo>
                        <a:cubicBezTo>
                          <a:pt x="119" y="1161"/>
                          <a:pt x="148" y="1140"/>
                          <a:pt x="174" y="1140"/>
                        </a:cubicBezTo>
                        <a:cubicBezTo>
                          <a:pt x="235" y="1140"/>
                          <a:pt x="271" y="1264"/>
                          <a:pt x="342" y="1306"/>
                        </a:cubicBezTo>
                        <a:cubicBezTo>
                          <a:pt x="352" y="1276"/>
                          <a:pt x="352" y="1246"/>
                          <a:pt x="362" y="1216"/>
                        </a:cubicBezTo>
                        <a:lnTo>
                          <a:pt x="392" y="1226"/>
                        </a:lnTo>
                        <a:cubicBezTo>
                          <a:pt x="402" y="1196"/>
                          <a:pt x="402" y="1156"/>
                          <a:pt x="432" y="1126"/>
                        </a:cubicBezTo>
                        <a:cubicBezTo>
                          <a:pt x="434" y="1122"/>
                          <a:pt x="437" y="1120"/>
                          <a:pt x="441" y="1120"/>
                        </a:cubicBezTo>
                        <a:cubicBezTo>
                          <a:pt x="451" y="1120"/>
                          <a:pt x="464" y="1132"/>
                          <a:pt x="474" y="1132"/>
                        </a:cubicBezTo>
                        <a:cubicBezTo>
                          <a:pt x="477" y="1132"/>
                          <a:pt x="480" y="1130"/>
                          <a:pt x="482" y="1126"/>
                        </a:cubicBezTo>
                        <a:cubicBezTo>
                          <a:pt x="513" y="1096"/>
                          <a:pt x="492" y="955"/>
                          <a:pt x="492" y="925"/>
                        </a:cubicBezTo>
                        <a:cubicBezTo>
                          <a:pt x="482" y="795"/>
                          <a:pt x="482" y="725"/>
                          <a:pt x="553" y="604"/>
                        </a:cubicBezTo>
                        <a:cubicBezTo>
                          <a:pt x="596" y="534"/>
                          <a:pt x="643" y="498"/>
                          <a:pt x="692" y="498"/>
                        </a:cubicBezTo>
                        <a:cubicBezTo>
                          <a:pt x="734" y="498"/>
                          <a:pt x="778" y="524"/>
                          <a:pt x="823" y="574"/>
                        </a:cubicBezTo>
                        <a:cubicBezTo>
                          <a:pt x="841" y="530"/>
                          <a:pt x="891" y="397"/>
                          <a:pt x="944" y="397"/>
                        </a:cubicBezTo>
                        <a:cubicBezTo>
                          <a:pt x="951" y="397"/>
                          <a:pt x="957" y="399"/>
                          <a:pt x="964" y="404"/>
                        </a:cubicBezTo>
                        <a:cubicBezTo>
                          <a:pt x="1019" y="365"/>
                          <a:pt x="1055" y="265"/>
                          <a:pt x="1111" y="265"/>
                        </a:cubicBezTo>
                        <a:cubicBezTo>
                          <a:pt x="1127" y="265"/>
                          <a:pt x="1144" y="273"/>
                          <a:pt x="1165" y="293"/>
                        </a:cubicBezTo>
                        <a:cubicBezTo>
                          <a:pt x="1205" y="223"/>
                          <a:pt x="1315" y="83"/>
                          <a:pt x="1405" y="83"/>
                        </a:cubicBezTo>
                        <a:cubicBezTo>
                          <a:pt x="1475" y="93"/>
                          <a:pt x="1516" y="193"/>
                          <a:pt x="1536" y="283"/>
                        </a:cubicBezTo>
                        <a:cubicBezTo>
                          <a:pt x="1575" y="113"/>
                          <a:pt x="1480" y="0"/>
                          <a:pt x="135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" name="Google Shape;114;p13"/>
                  <p:cNvSpPr/>
                  <p:nvPr/>
                </p:nvSpPr>
                <p:spPr>
                  <a:xfrm>
                    <a:off x="1984004" y="4115196"/>
                    <a:ext cx="99494" cy="1342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1" h="3348" extrusionOk="0">
                        <a:moveTo>
                          <a:pt x="1197" y="0"/>
                        </a:moveTo>
                        <a:cubicBezTo>
                          <a:pt x="1129" y="0"/>
                          <a:pt x="1083" y="158"/>
                          <a:pt x="1046" y="273"/>
                        </a:cubicBezTo>
                        <a:lnTo>
                          <a:pt x="1076" y="364"/>
                        </a:lnTo>
                        <a:cubicBezTo>
                          <a:pt x="896" y="474"/>
                          <a:pt x="886" y="534"/>
                          <a:pt x="956" y="695"/>
                        </a:cubicBezTo>
                        <a:cubicBezTo>
                          <a:pt x="976" y="745"/>
                          <a:pt x="866" y="725"/>
                          <a:pt x="826" y="785"/>
                        </a:cubicBezTo>
                        <a:cubicBezTo>
                          <a:pt x="776" y="845"/>
                          <a:pt x="776" y="996"/>
                          <a:pt x="786" y="1076"/>
                        </a:cubicBezTo>
                        <a:cubicBezTo>
                          <a:pt x="485" y="1126"/>
                          <a:pt x="505" y="1407"/>
                          <a:pt x="575" y="1587"/>
                        </a:cubicBezTo>
                        <a:cubicBezTo>
                          <a:pt x="344" y="1688"/>
                          <a:pt x="625" y="2209"/>
                          <a:pt x="625" y="2410"/>
                        </a:cubicBezTo>
                        <a:cubicBezTo>
                          <a:pt x="224" y="2430"/>
                          <a:pt x="364" y="2691"/>
                          <a:pt x="364" y="2891"/>
                        </a:cubicBezTo>
                        <a:cubicBezTo>
                          <a:pt x="347" y="2889"/>
                          <a:pt x="330" y="2888"/>
                          <a:pt x="314" y="2888"/>
                        </a:cubicBezTo>
                        <a:cubicBezTo>
                          <a:pt x="0" y="2888"/>
                          <a:pt x="79" y="3253"/>
                          <a:pt x="394" y="3262"/>
                        </a:cubicBezTo>
                        <a:cubicBezTo>
                          <a:pt x="394" y="3262"/>
                          <a:pt x="1065" y="3348"/>
                          <a:pt x="1599" y="3348"/>
                        </a:cubicBezTo>
                        <a:cubicBezTo>
                          <a:pt x="1904" y="3348"/>
                          <a:pt x="2164" y="3320"/>
                          <a:pt x="2230" y="3232"/>
                        </a:cubicBezTo>
                        <a:cubicBezTo>
                          <a:pt x="2250" y="3212"/>
                          <a:pt x="2481" y="3112"/>
                          <a:pt x="2300" y="2841"/>
                        </a:cubicBezTo>
                        <a:cubicBezTo>
                          <a:pt x="2260" y="2771"/>
                          <a:pt x="2120" y="2801"/>
                          <a:pt x="2080" y="2721"/>
                        </a:cubicBezTo>
                        <a:cubicBezTo>
                          <a:pt x="2039" y="2620"/>
                          <a:pt x="1989" y="2530"/>
                          <a:pt x="1929" y="2460"/>
                        </a:cubicBezTo>
                        <a:cubicBezTo>
                          <a:pt x="1889" y="2410"/>
                          <a:pt x="1749" y="2420"/>
                          <a:pt x="1749" y="2360"/>
                        </a:cubicBezTo>
                        <a:cubicBezTo>
                          <a:pt x="1738" y="2320"/>
                          <a:pt x="1799" y="2229"/>
                          <a:pt x="1799" y="2189"/>
                        </a:cubicBezTo>
                        <a:cubicBezTo>
                          <a:pt x="1819" y="1908"/>
                          <a:pt x="1688" y="1958"/>
                          <a:pt x="1648" y="1868"/>
                        </a:cubicBezTo>
                        <a:cubicBezTo>
                          <a:pt x="1588" y="1768"/>
                          <a:pt x="1708" y="1768"/>
                          <a:pt x="1618" y="1507"/>
                        </a:cubicBezTo>
                        <a:cubicBezTo>
                          <a:pt x="1608" y="1467"/>
                          <a:pt x="1608" y="1357"/>
                          <a:pt x="1618" y="1236"/>
                        </a:cubicBezTo>
                        <a:cubicBezTo>
                          <a:pt x="1658" y="1016"/>
                          <a:pt x="1518" y="1026"/>
                          <a:pt x="1528" y="945"/>
                        </a:cubicBezTo>
                        <a:cubicBezTo>
                          <a:pt x="1548" y="835"/>
                          <a:pt x="1588" y="775"/>
                          <a:pt x="1458" y="655"/>
                        </a:cubicBezTo>
                        <a:lnTo>
                          <a:pt x="1458" y="655"/>
                        </a:lnTo>
                        <a:cubicBezTo>
                          <a:pt x="1463" y="655"/>
                          <a:pt x="1468" y="655"/>
                          <a:pt x="1473" y="655"/>
                        </a:cubicBezTo>
                        <a:cubicBezTo>
                          <a:pt x="1576" y="655"/>
                          <a:pt x="1449" y="552"/>
                          <a:pt x="1488" y="514"/>
                        </a:cubicBezTo>
                        <a:cubicBezTo>
                          <a:pt x="1461" y="451"/>
                          <a:pt x="1458" y="381"/>
                          <a:pt x="1386" y="381"/>
                        </a:cubicBezTo>
                        <a:cubicBezTo>
                          <a:pt x="1378" y="381"/>
                          <a:pt x="1368" y="382"/>
                          <a:pt x="1357" y="384"/>
                        </a:cubicBezTo>
                        <a:cubicBezTo>
                          <a:pt x="1397" y="344"/>
                          <a:pt x="1317" y="123"/>
                          <a:pt x="1287" y="83"/>
                        </a:cubicBezTo>
                        <a:cubicBezTo>
                          <a:pt x="1254" y="24"/>
                          <a:pt x="1224" y="0"/>
                          <a:pt x="1197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" name="Google Shape;115;p13"/>
                  <p:cNvSpPr/>
                  <p:nvPr/>
                </p:nvSpPr>
                <p:spPr>
                  <a:xfrm>
                    <a:off x="2003815" y="4141023"/>
                    <a:ext cx="20974" cy="378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3" h="944" extrusionOk="0">
                        <a:moveTo>
                          <a:pt x="442" y="0"/>
                        </a:moveTo>
                        <a:lnTo>
                          <a:pt x="442" y="0"/>
                        </a:lnTo>
                        <a:cubicBezTo>
                          <a:pt x="452" y="21"/>
                          <a:pt x="452" y="41"/>
                          <a:pt x="462" y="51"/>
                        </a:cubicBezTo>
                        <a:cubicBezTo>
                          <a:pt x="482" y="101"/>
                          <a:pt x="372" y="81"/>
                          <a:pt x="332" y="141"/>
                        </a:cubicBezTo>
                        <a:cubicBezTo>
                          <a:pt x="282" y="201"/>
                          <a:pt x="282" y="352"/>
                          <a:pt x="292" y="432"/>
                        </a:cubicBezTo>
                        <a:cubicBezTo>
                          <a:pt x="1" y="482"/>
                          <a:pt x="11" y="763"/>
                          <a:pt x="81" y="943"/>
                        </a:cubicBezTo>
                        <a:cubicBezTo>
                          <a:pt x="71" y="853"/>
                          <a:pt x="41" y="713"/>
                          <a:pt x="151" y="673"/>
                        </a:cubicBezTo>
                        <a:lnTo>
                          <a:pt x="171" y="683"/>
                        </a:lnTo>
                        <a:cubicBezTo>
                          <a:pt x="171" y="662"/>
                          <a:pt x="151" y="612"/>
                          <a:pt x="181" y="592"/>
                        </a:cubicBezTo>
                        <a:cubicBezTo>
                          <a:pt x="191" y="586"/>
                          <a:pt x="205" y="583"/>
                          <a:pt x="220" y="583"/>
                        </a:cubicBezTo>
                        <a:cubicBezTo>
                          <a:pt x="249" y="583"/>
                          <a:pt x="285" y="592"/>
                          <a:pt x="312" y="592"/>
                        </a:cubicBezTo>
                        <a:cubicBezTo>
                          <a:pt x="312" y="576"/>
                          <a:pt x="333" y="468"/>
                          <a:pt x="369" y="468"/>
                        </a:cubicBezTo>
                        <a:cubicBezTo>
                          <a:pt x="376" y="468"/>
                          <a:pt x="384" y="472"/>
                          <a:pt x="392" y="482"/>
                        </a:cubicBezTo>
                        <a:cubicBezTo>
                          <a:pt x="392" y="455"/>
                          <a:pt x="400" y="306"/>
                          <a:pt x="460" y="306"/>
                        </a:cubicBezTo>
                        <a:cubicBezTo>
                          <a:pt x="467" y="306"/>
                          <a:pt x="474" y="307"/>
                          <a:pt x="482" y="311"/>
                        </a:cubicBezTo>
                        <a:cubicBezTo>
                          <a:pt x="482" y="281"/>
                          <a:pt x="472" y="241"/>
                          <a:pt x="482" y="221"/>
                        </a:cubicBezTo>
                        <a:cubicBezTo>
                          <a:pt x="482" y="201"/>
                          <a:pt x="512" y="191"/>
                          <a:pt x="512" y="181"/>
                        </a:cubicBezTo>
                        <a:cubicBezTo>
                          <a:pt x="522" y="151"/>
                          <a:pt x="512" y="81"/>
                          <a:pt x="502" y="61"/>
                        </a:cubicBezTo>
                        <a:cubicBezTo>
                          <a:pt x="492" y="41"/>
                          <a:pt x="472" y="21"/>
                          <a:pt x="44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" name="Google Shape;116;p13"/>
                  <p:cNvSpPr/>
                  <p:nvPr/>
                </p:nvSpPr>
                <p:spPr>
                  <a:xfrm>
                    <a:off x="2006622" y="4178841"/>
                    <a:ext cx="842" cy="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" h="21" extrusionOk="0">
                        <a:moveTo>
                          <a:pt x="11" y="0"/>
                        </a:moveTo>
                        <a:lnTo>
                          <a:pt x="1" y="10"/>
                        </a:lnTo>
                        <a:lnTo>
                          <a:pt x="21" y="20"/>
                        </a:lnTo>
                        <a:lnTo>
                          <a:pt x="21" y="2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7" name="Google Shape;117;p13"/>
                  <p:cNvSpPr/>
                  <p:nvPr/>
                </p:nvSpPr>
                <p:spPr>
                  <a:xfrm>
                    <a:off x="2024348" y="4115276"/>
                    <a:ext cx="7660" cy="165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1" h="412" extrusionOk="0">
                        <a:moveTo>
                          <a:pt x="191" y="1"/>
                        </a:moveTo>
                        <a:cubicBezTo>
                          <a:pt x="121" y="1"/>
                          <a:pt x="81" y="151"/>
                          <a:pt x="40" y="271"/>
                        </a:cubicBezTo>
                        <a:lnTo>
                          <a:pt x="70" y="362"/>
                        </a:lnTo>
                        <a:cubicBezTo>
                          <a:pt x="40" y="382"/>
                          <a:pt x="20" y="392"/>
                          <a:pt x="0" y="412"/>
                        </a:cubicBezTo>
                        <a:lnTo>
                          <a:pt x="10" y="412"/>
                        </a:lnTo>
                        <a:cubicBezTo>
                          <a:pt x="40" y="412"/>
                          <a:pt x="91" y="412"/>
                          <a:pt x="121" y="392"/>
                        </a:cubicBezTo>
                        <a:cubicBezTo>
                          <a:pt x="111" y="372"/>
                          <a:pt x="91" y="362"/>
                          <a:pt x="81" y="342"/>
                        </a:cubicBezTo>
                        <a:cubicBezTo>
                          <a:pt x="70" y="281"/>
                          <a:pt x="141" y="281"/>
                          <a:pt x="191" y="241"/>
                        </a:cubicBezTo>
                        <a:cubicBezTo>
                          <a:pt x="171" y="201"/>
                          <a:pt x="161" y="171"/>
                          <a:pt x="191" y="141"/>
                        </a:cubicBezTo>
                        <a:cubicBezTo>
                          <a:pt x="181" y="121"/>
                          <a:pt x="151" y="101"/>
                          <a:pt x="151" y="81"/>
                        </a:cubicBezTo>
                        <a:cubicBezTo>
                          <a:pt x="141" y="51"/>
                          <a:pt x="161" y="21"/>
                          <a:pt x="19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" name="Google Shape;118;p13"/>
                  <p:cNvSpPr/>
                  <p:nvPr/>
                </p:nvSpPr>
                <p:spPr>
                  <a:xfrm>
                    <a:off x="1471238" y="4158708"/>
                    <a:ext cx="44233" cy="754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3" h="1881" extrusionOk="0">
                        <a:moveTo>
                          <a:pt x="261" y="1"/>
                        </a:moveTo>
                        <a:cubicBezTo>
                          <a:pt x="201" y="61"/>
                          <a:pt x="281" y="111"/>
                          <a:pt x="211" y="171"/>
                        </a:cubicBezTo>
                        <a:lnTo>
                          <a:pt x="171" y="252"/>
                        </a:lnTo>
                        <a:cubicBezTo>
                          <a:pt x="101" y="312"/>
                          <a:pt x="161" y="382"/>
                          <a:pt x="161" y="462"/>
                        </a:cubicBezTo>
                        <a:cubicBezTo>
                          <a:pt x="161" y="552"/>
                          <a:pt x="60" y="643"/>
                          <a:pt x="40" y="723"/>
                        </a:cubicBezTo>
                        <a:cubicBezTo>
                          <a:pt x="20" y="823"/>
                          <a:pt x="40" y="853"/>
                          <a:pt x="70" y="944"/>
                        </a:cubicBezTo>
                        <a:cubicBezTo>
                          <a:pt x="111" y="1054"/>
                          <a:pt x="81" y="1134"/>
                          <a:pt x="40" y="1235"/>
                        </a:cubicBezTo>
                        <a:cubicBezTo>
                          <a:pt x="0" y="1305"/>
                          <a:pt x="20" y="1345"/>
                          <a:pt x="40" y="1425"/>
                        </a:cubicBezTo>
                        <a:cubicBezTo>
                          <a:pt x="60" y="1525"/>
                          <a:pt x="81" y="1576"/>
                          <a:pt x="161" y="1666"/>
                        </a:cubicBezTo>
                        <a:cubicBezTo>
                          <a:pt x="271" y="1716"/>
                          <a:pt x="331" y="1746"/>
                          <a:pt x="422" y="1786"/>
                        </a:cubicBezTo>
                        <a:cubicBezTo>
                          <a:pt x="542" y="1836"/>
                          <a:pt x="702" y="1856"/>
                          <a:pt x="843" y="1877"/>
                        </a:cubicBezTo>
                        <a:cubicBezTo>
                          <a:pt x="867" y="1879"/>
                          <a:pt x="889" y="1881"/>
                          <a:pt x="910" y="1881"/>
                        </a:cubicBezTo>
                        <a:cubicBezTo>
                          <a:pt x="1037" y="1881"/>
                          <a:pt x="1102" y="1827"/>
                          <a:pt x="1094" y="1706"/>
                        </a:cubicBezTo>
                        <a:cubicBezTo>
                          <a:pt x="1084" y="1556"/>
                          <a:pt x="933" y="1415"/>
                          <a:pt x="853" y="1295"/>
                        </a:cubicBezTo>
                        <a:cubicBezTo>
                          <a:pt x="783" y="1194"/>
                          <a:pt x="793" y="1144"/>
                          <a:pt x="763" y="1044"/>
                        </a:cubicBezTo>
                        <a:cubicBezTo>
                          <a:pt x="732" y="944"/>
                          <a:pt x="632" y="934"/>
                          <a:pt x="582" y="843"/>
                        </a:cubicBezTo>
                        <a:cubicBezTo>
                          <a:pt x="542" y="763"/>
                          <a:pt x="542" y="713"/>
                          <a:pt x="472" y="643"/>
                        </a:cubicBezTo>
                        <a:cubicBezTo>
                          <a:pt x="422" y="593"/>
                          <a:pt x="482" y="573"/>
                          <a:pt x="472" y="522"/>
                        </a:cubicBezTo>
                        <a:cubicBezTo>
                          <a:pt x="452" y="482"/>
                          <a:pt x="472" y="452"/>
                          <a:pt x="442" y="422"/>
                        </a:cubicBezTo>
                        <a:cubicBezTo>
                          <a:pt x="432" y="402"/>
                          <a:pt x="391" y="392"/>
                          <a:pt x="371" y="372"/>
                        </a:cubicBezTo>
                        <a:cubicBezTo>
                          <a:pt x="351" y="342"/>
                          <a:pt x="351" y="322"/>
                          <a:pt x="341" y="282"/>
                        </a:cubicBezTo>
                        <a:cubicBezTo>
                          <a:pt x="331" y="242"/>
                          <a:pt x="331" y="171"/>
                          <a:pt x="321" y="121"/>
                        </a:cubicBezTo>
                        <a:cubicBezTo>
                          <a:pt x="311" y="71"/>
                          <a:pt x="271" y="41"/>
                          <a:pt x="26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" name="Google Shape;119;p13"/>
                  <p:cNvSpPr/>
                  <p:nvPr/>
                </p:nvSpPr>
                <p:spPr>
                  <a:xfrm>
                    <a:off x="1399613" y="4139018"/>
                    <a:ext cx="60394" cy="975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" h="2433" extrusionOk="0">
                        <a:moveTo>
                          <a:pt x="573" y="0"/>
                        </a:moveTo>
                        <a:cubicBezTo>
                          <a:pt x="512" y="61"/>
                          <a:pt x="502" y="121"/>
                          <a:pt x="472" y="191"/>
                        </a:cubicBezTo>
                        <a:cubicBezTo>
                          <a:pt x="442" y="251"/>
                          <a:pt x="392" y="331"/>
                          <a:pt x="382" y="412"/>
                        </a:cubicBezTo>
                        <a:cubicBezTo>
                          <a:pt x="372" y="502"/>
                          <a:pt x="382" y="552"/>
                          <a:pt x="352" y="642"/>
                        </a:cubicBezTo>
                        <a:cubicBezTo>
                          <a:pt x="332" y="723"/>
                          <a:pt x="282" y="803"/>
                          <a:pt x="252" y="873"/>
                        </a:cubicBezTo>
                        <a:cubicBezTo>
                          <a:pt x="222" y="973"/>
                          <a:pt x="302" y="1084"/>
                          <a:pt x="252" y="1184"/>
                        </a:cubicBezTo>
                        <a:cubicBezTo>
                          <a:pt x="242" y="1204"/>
                          <a:pt x="191" y="1224"/>
                          <a:pt x="181" y="1254"/>
                        </a:cubicBezTo>
                        <a:cubicBezTo>
                          <a:pt x="161" y="1314"/>
                          <a:pt x="211" y="1364"/>
                          <a:pt x="222" y="1415"/>
                        </a:cubicBezTo>
                        <a:cubicBezTo>
                          <a:pt x="232" y="1495"/>
                          <a:pt x="322" y="1786"/>
                          <a:pt x="211" y="1786"/>
                        </a:cubicBezTo>
                        <a:cubicBezTo>
                          <a:pt x="191" y="1856"/>
                          <a:pt x="211" y="1946"/>
                          <a:pt x="171" y="2016"/>
                        </a:cubicBezTo>
                        <a:cubicBezTo>
                          <a:pt x="156" y="2011"/>
                          <a:pt x="139" y="2011"/>
                          <a:pt x="121" y="2011"/>
                        </a:cubicBezTo>
                        <a:cubicBezTo>
                          <a:pt x="104" y="2011"/>
                          <a:pt x="86" y="2011"/>
                          <a:pt x="71" y="2006"/>
                        </a:cubicBezTo>
                        <a:lnTo>
                          <a:pt x="71" y="2006"/>
                        </a:lnTo>
                        <a:cubicBezTo>
                          <a:pt x="1" y="2077"/>
                          <a:pt x="91" y="2217"/>
                          <a:pt x="151" y="2277"/>
                        </a:cubicBezTo>
                        <a:cubicBezTo>
                          <a:pt x="201" y="2297"/>
                          <a:pt x="292" y="2357"/>
                          <a:pt x="382" y="2368"/>
                        </a:cubicBezTo>
                        <a:cubicBezTo>
                          <a:pt x="492" y="2388"/>
                          <a:pt x="623" y="2388"/>
                          <a:pt x="733" y="2398"/>
                        </a:cubicBezTo>
                        <a:cubicBezTo>
                          <a:pt x="833" y="2407"/>
                          <a:pt x="989" y="2432"/>
                          <a:pt x="1133" y="2432"/>
                        </a:cubicBezTo>
                        <a:cubicBezTo>
                          <a:pt x="1307" y="2432"/>
                          <a:pt x="1463" y="2395"/>
                          <a:pt x="1485" y="2247"/>
                        </a:cubicBezTo>
                        <a:cubicBezTo>
                          <a:pt x="1505" y="2127"/>
                          <a:pt x="1465" y="1956"/>
                          <a:pt x="1395" y="1846"/>
                        </a:cubicBezTo>
                        <a:cubicBezTo>
                          <a:pt x="1345" y="1776"/>
                          <a:pt x="1174" y="1615"/>
                          <a:pt x="1154" y="1535"/>
                        </a:cubicBezTo>
                        <a:cubicBezTo>
                          <a:pt x="1134" y="1475"/>
                          <a:pt x="1204" y="1425"/>
                          <a:pt x="1184" y="1364"/>
                        </a:cubicBezTo>
                        <a:lnTo>
                          <a:pt x="1134" y="1314"/>
                        </a:lnTo>
                        <a:cubicBezTo>
                          <a:pt x="1084" y="1254"/>
                          <a:pt x="994" y="1204"/>
                          <a:pt x="964" y="1134"/>
                        </a:cubicBezTo>
                        <a:cubicBezTo>
                          <a:pt x="914" y="1033"/>
                          <a:pt x="1004" y="1064"/>
                          <a:pt x="1024" y="963"/>
                        </a:cubicBezTo>
                        <a:cubicBezTo>
                          <a:pt x="1034" y="933"/>
                          <a:pt x="984" y="873"/>
                          <a:pt x="984" y="833"/>
                        </a:cubicBezTo>
                        <a:cubicBezTo>
                          <a:pt x="974" y="813"/>
                          <a:pt x="1004" y="793"/>
                          <a:pt x="984" y="753"/>
                        </a:cubicBezTo>
                        <a:cubicBezTo>
                          <a:pt x="964" y="682"/>
                          <a:pt x="914" y="662"/>
                          <a:pt x="904" y="592"/>
                        </a:cubicBezTo>
                        <a:cubicBezTo>
                          <a:pt x="904" y="512"/>
                          <a:pt x="954" y="512"/>
                          <a:pt x="853" y="452"/>
                        </a:cubicBezTo>
                        <a:cubicBezTo>
                          <a:pt x="813" y="422"/>
                          <a:pt x="763" y="432"/>
                          <a:pt x="733" y="392"/>
                        </a:cubicBezTo>
                        <a:cubicBezTo>
                          <a:pt x="693" y="341"/>
                          <a:pt x="753" y="261"/>
                          <a:pt x="643" y="231"/>
                        </a:cubicBezTo>
                        <a:cubicBezTo>
                          <a:pt x="663" y="131"/>
                          <a:pt x="703" y="71"/>
                          <a:pt x="57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0" name="Google Shape;120;p13"/>
                  <p:cNvSpPr/>
                  <p:nvPr/>
                </p:nvSpPr>
                <p:spPr>
                  <a:xfrm>
                    <a:off x="1618459" y="4185498"/>
                    <a:ext cx="222489" cy="846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48" h="2111" extrusionOk="0">
                        <a:moveTo>
                          <a:pt x="2379" y="1"/>
                        </a:moveTo>
                        <a:cubicBezTo>
                          <a:pt x="2247" y="1"/>
                          <a:pt x="2147" y="156"/>
                          <a:pt x="2147" y="316"/>
                        </a:cubicBezTo>
                        <a:cubicBezTo>
                          <a:pt x="2047" y="225"/>
                          <a:pt x="1951" y="171"/>
                          <a:pt x="1870" y="171"/>
                        </a:cubicBezTo>
                        <a:cubicBezTo>
                          <a:pt x="1771" y="171"/>
                          <a:pt x="1694" y="250"/>
                          <a:pt x="1655" y="436"/>
                        </a:cubicBezTo>
                        <a:cubicBezTo>
                          <a:pt x="1655" y="429"/>
                          <a:pt x="1641" y="424"/>
                          <a:pt x="1618" y="424"/>
                        </a:cubicBezTo>
                        <a:cubicBezTo>
                          <a:pt x="1521" y="424"/>
                          <a:pt x="1266" y="505"/>
                          <a:pt x="1314" y="757"/>
                        </a:cubicBezTo>
                        <a:cubicBezTo>
                          <a:pt x="1268" y="746"/>
                          <a:pt x="1229" y="741"/>
                          <a:pt x="1194" y="741"/>
                        </a:cubicBezTo>
                        <a:cubicBezTo>
                          <a:pt x="1101" y="741"/>
                          <a:pt x="1038" y="776"/>
                          <a:pt x="943" y="827"/>
                        </a:cubicBezTo>
                        <a:cubicBezTo>
                          <a:pt x="930" y="831"/>
                          <a:pt x="919" y="832"/>
                          <a:pt x="909" y="832"/>
                        </a:cubicBezTo>
                        <a:cubicBezTo>
                          <a:pt x="884" y="832"/>
                          <a:pt x="865" y="824"/>
                          <a:pt x="844" y="824"/>
                        </a:cubicBezTo>
                        <a:cubicBezTo>
                          <a:pt x="827" y="824"/>
                          <a:pt x="808" y="829"/>
                          <a:pt x="783" y="847"/>
                        </a:cubicBezTo>
                        <a:cubicBezTo>
                          <a:pt x="733" y="878"/>
                          <a:pt x="743" y="1008"/>
                          <a:pt x="662" y="1058"/>
                        </a:cubicBezTo>
                        <a:cubicBezTo>
                          <a:pt x="636" y="1025"/>
                          <a:pt x="607" y="1013"/>
                          <a:pt x="580" y="1013"/>
                        </a:cubicBezTo>
                        <a:cubicBezTo>
                          <a:pt x="515" y="1013"/>
                          <a:pt x="456" y="1083"/>
                          <a:pt x="442" y="1118"/>
                        </a:cubicBezTo>
                        <a:cubicBezTo>
                          <a:pt x="383" y="1087"/>
                          <a:pt x="321" y="1071"/>
                          <a:pt x="262" y="1071"/>
                        </a:cubicBezTo>
                        <a:cubicBezTo>
                          <a:pt x="171" y="1071"/>
                          <a:pt x="89" y="1109"/>
                          <a:pt x="41" y="1188"/>
                        </a:cubicBezTo>
                        <a:cubicBezTo>
                          <a:pt x="0" y="1269"/>
                          <a:pt x="31" y="1289"/>
                          <a:pt x="71" y="1379"/>
                        </a:cubicBezTo>
                        <a:cubicBezTo>
                          <a:pt x="191" y="1600"/>
                          <a:pt x="462" y="1800"/>
                          <a:pt x="652" y="1891"/>
                        </a:cubicBezTo>
                        <a:cubicBezTo>
                          <a:pt x="942" y="2018"/>
                          <a:pt x="1413" y="2110"/>
                          <a:pt x="1776" y="2110"/>
                        </a:cubicBezTo>
                        <a:cubicBezTo>
                          <a:pt x="1840" y="2110"/>
                          <a:pt x="1901" y="2107"/>
                          <a:pt x="1956" y="2101"/>
                        </a:cubicBezTo>
                        <a:cubicBezTo>
                          <a:pt x="2348" y="2051"/>
                          <a:pt x="2719" y="1901"/>
                          <a:pt x="3120" y="1861"/>
                        </a:cubicBezTo>
                        <a:cubicBezTo>
                          <a:pt x="3410" y="1823"/>
                          <a:pt x="3689" y="1803"/>
                          <a:pt x="3974" y="1803"/>
                        </a:cubicBezTo>
                        <a:cubicBezTo>
                          <a:pt x="4073" y="1803"/>
                          <a:pt x="4172" y="1805"/>
                          <a:pt x="4273" y="1810"/>
                        </a:cubicBezTo>
                        <a:cubicBezTo>
                          <a:pt x="4306" y="1811"/>
                          <a:pt x="4342" y="1812"/>
                          <a:pt x="4383" y="1812"/>
                        </a:cubicBezTo>
                        <a:cubicBezTo>
                          <a:pt x="4748" y="1812"/>
                          <a:pt x="5407" y="1755"/>
                          <a:pt x="5497" y="1349"/>
                        </a:cubicBezTo>
                        <a:cubicBezTo>
                          <a:pt x="5547" y="1158"/>
                          <a:pt x="5447" y="1219"/>
                          <a:pt x="5347" y="1098"/>
                        </a:cubicBezTo>
                        <a:cubicBezTo>
                          <a:pt x="5246" y="988"/>
                          <a:pt x="5256" y="737"/>
                          <a:pt x="5116" y="697"/>
                        </a:cubicBezTo>
                        <a:cubicBezTo>
                          <a:pt x="5107" y="694"/>
                          <a:pt x="5097" y="692"/>
                          <a:pt x="5087" y="692"/>
                        </a:cubicBezTo>
                        <a:cubicBezTo>
                          <a:pt x="5034" y="692"/>
                          <a:pt x="4976" y="733"/>
                          <a:pt x="4925" y="767"/>
                        </a:cubicBezTo>
                        <a:cubicBezTo>
                          <a:pt x="4915" y="737"/>
                          <a:pt x="4905" y="687"/>
                          <a:pt x="4915" y="657"/>
                        </a:cubicBezTo>
                        <a:lnTo>
                          <a:pt x="4845" y="657"/>
                        </a:lnTo>
                        <a:cubicBezTo>
                          <a:pt x="4875" y="557"/>
                          <a:pt x="4855" y="547"/>
                          <a:pt x="4805" y="476"/>
                        </a:cubicBezTo>
                        <a:lnTo>
                          <a:pt x="4765" y="516"/>
                        </a:lnTo>
                        <a:cubicBezTo>
                          <a:pt x="4727" y="462"/>
                          <a:pt x="4690" y="440"/>
                          <a:pt x="4657" y="440"/>
                        </a:cubicBezTo>
                        <a:cubicBezTo>
                          <a:pt x="4567" y="440"/>
                          <a:pt x="4501" y="597"/>
                          <a:pt x="4494" y="707"/>
                        </a:cubicBezTo>
                        <a:cubicBezTo>
                          <a:pt x="4414" y="677"/>
                          <a:pt x="4354" y="607"/>
                          <a:pt x="4304" y="536"/>
                        </a:cubicBezTo>
                        <a:lnTo>
                          <a:pt x="4304" y="536"/>
                        </a:lnTo>
                        <a:cubicBezTo>
                          <a:pt x="4307" y="548"/>
                          <a:pt x="4311" y="558"/>
                          <a:pt x="4315" y="567"/>
                        </a:cubicBezTo>
                        <a:lnTo>
                          <a:pt x="4315" y="567"/>
                        </a:lnTo>
                        <a:cubicBezTo>
                          <a:pt x="4283" y="505"/>
                          <a:pt x="4232" y="481"/>
                          <a:pt x="4174" y="481"/>
                        </a:cubicBezTo>
                        <a:cubicBezTo>
                          <a:pt x="4086" y="481"/>
                          <a:pt x="3984" y="536"/>
                          <a:pt x="3912" y="597"/>
                        </a:cubicBezTo>
                        <a:cubicBezTo>
                          <a:pt x="3909" y="504"/>
                          <a:pt x="3863" y="471"/>
                          <a:pt x="3803" y="471"/>
                        </a:cubicBezTo>
                        <a:cubicBezTo>
                          <a:pt x="3700" y="471"/>
                          <a:pt x="3556" y="571"/>
                          <a:pt x="3511" y="647"/>
                        </a:cubicBezTo>
                        <a:cubicBezTo>
                          <a:pt x="3495" y="549"/>
                          <a:pt x="3419" y="498"/>
                          <a:pt x="3338" y="498"/>
                        </a:cubicBezTo>
                        <a:cubicBezTo>
                          <a:pt x="3319" y="498"/>
                          <a:pt x="3299" y="501"/>
                          <a:pt x="3280" y="506"/>
                        </a:cubicBezTo>
                        <a:cubicBezTo>
                          <a:pt x="3369" y="360"/>
                          <a:pt x="3221" y="299"/>
                          <a:pt x="3062" y="299"/>
                        </a:cubicBezTo>
                        <a:cubicBezTo>
                          <a:pt x="2970" y="299"/>
                          <a:pt x="2874" y="319"/>
                          <a:pt x="2819" y="356"/>
                        </a:cubicBezTo>
                        <a:cubicBezTo>
                          <a:pt x="2827" y="248"/>
                          <a:pt x="2713" y="45"/>
                          <a:pt x="2605" y="45"/>
                        </a:cubicBezTo>
                        <a:cubicBezTo>
                          <a:pt x="2582" y="45"/>
                          <a:pt x="2559" y="54"/>
                          <a:pt x="2538" y="75"/>
                        </a:cubicBezTo>
                        <a:cubicBezTo>
                          <a:pt x="2483" y="23"/>
                          <a:pt x="2429" y="1"/>
                          <a:pt x="2379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1" name="Google Shape;121;p13"/>
                  <p:cNvSpPr/>
                  <p:nvPr/>
                </p:nvSpPr>
                <p:spPr>
                  <a:xfrm>
                    <a:off x="1439436" y="4198531"/>
                    <a:ext cx="71262" cy="43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7" h="1088" extrusionOk="0">
                        <a:moveTo>
                          <a:pt x="853" y="1"/>
                        </a:moveTo>
                        <a:cubicBezTo>
                          <a:pt x="753" y="1"/>
                          <a:pt x="633" y="171"/>
                          <a:pt x="583" y="232"/>
                        </a:cubicBezTo>
                        <a:cubicBezTo>
                          <a:pt x="522" y="302"/>
                          <a:pt x="472" y="382"/>
                          <a:pt x="402" y="422"/>
                        </a:cubicBezTo>
                        <a:cubicBezTo>
                          <a:pt x="392" y="402"/>
                          <a:pt x="372" y="382"/>
                          <a:pt x="372" y="362"/>
                        </a:cubicBezTo>
                        <a:cubicBezTo>
                          <a:pt x="302" y="402"/>
                          <a:pt x="222" y="452"/>
                          <a:pt x="181" y="512"/>
                        </a:cubicBezTo>
                        <a:cubicBezTo>
                          <a:pt x="171" y="502"/>
                          <a:pt x="161" y="492"/>
                          <a:pt x="151" y="472"/>
                        </a:cubicBezTo>
                        <a:cubicBezTo>
                          <a:pt x="81" y="532"/>
                          <a:pt x="1" y="603"/>
                          <a:pt x="1" y="713"/>
                        </a:cubicBezTo>
                        <a:cubicBezTo>
                          <a:pt x="11" y="753"/>
                          <a:pt x="51" y="884"/>
                          <a:pt x="81" y="984"/>
                        </a:cubicBezTo>
                        <a:cubicBezTo>
                          <a:pt x="129" y="991"/>
                          <a:pt x="176" y="993"/>
                          <a:pt x="223" y="993"/>
                        </a:cubicBezTo>
                        <a:cubicBezTo>
                          <a:pt x="273" y="993"/>
                          <a:pt x="324" y="991"/>
                          <a:pt x="375" y="991"/>
                        </a:cubicBezTo>
                        <a:cubicBezTo>
                          <a:pt x="404" y="991"/>
                          <a:pt x="433" y="992"/>
                          <a:pt x="462" y="994"/>
                        </a:cubicBezTo>
                        <a:cubicBezTo>
                          <a:pt x="621" y="1003"/>
                          <a:pt x="754" y="1065"/>
                          <a:pt x="918" y="1065"/>
                        </a:cubicBezTo>
                        <a:cubicBezTo>
                          <a:pt x="930" y="1065"/>
                          <a:pt x="942" y="1065"/>
                          <a:pt x="954" y="1064"/>
                        </a:cubicBezTo>
                        <a:cubicBezTo>
                          <a:pt x="1104" y="1064"/>
                          <a:pt x="1255" y="1064"/>
                          <a:pt x="1415" y="1074"/>
                        </a:cubicBezTo>
                        <a:cubicBezTo>
                          <a:pt x="1461" y="1074"/>
                          <a:pt x="1536" y="1087"/>
                          <a:pt x="1606" y="1087"/>
                        </a:cubicBezTo>
                        <a:cubicBezTo>
                          <a:pt x="1658" y="1087"/>
                          <a:pt x="1706" y="1080"/>
                          <a:pt x="1736" y="1054"/>
                        </a:cubicBezTo>
                        <a:cubicBezTo>
                          <a:pt x="1776" y="1024"/>
                          <a:pt x="1776" y="994"/>
                          <a:pt x="1776" y="954"/>
                        </a:cubicBezTo>
                        <a:cubicBezTo>
                          <a:pt x="1776" y="894"/>
                          <a:pt x="1756" y="823"/>
                          <a:pt x="1736" y="763"/>
                        </a:cubicBezTo>
                        <a:cubicBezTo>
                          <a:pt x="1712" y="706"/>
                          <a:pt x="1588" y="470"/>
                          <a:pt x="1499" y="470"/>
                        </a:cubicBezTo>
                        <a:cubicBezTo>
                          <a:pt x="1481" y="470"/>
                          <a:pt x="1464" y="480"/>
                          <a:pt x="1450" y="503"/>
                        </a:cubicBezTo>
                        <a:lnTo>
                          <a:pt x="1450" y="503"/>
                        </a:lnTo>
                        <a:cubicBezTo>
                          <a:pt x="1496" y="403"/>
                          <a:pt x="1173" y="412"/>
                          <a:pt x="1114" y="392"/>
                        </a:cubicBezTo>
                        <a:cubicBezTo>
                          <a:pt x="1136" y="348"/>
                          <a:pt x="1105" y="299"/>
                          <a:pt x="1071" y="299"/>
                        </a:cubicBezTo>
                        <a:cubicBezTo>
                          <a:pt x="1061" y="299"/>
                          <a:pt x="1052" y="302"/>
                          <a:pt x="1044" y="310"/>
                        </a:cubicBezTo>
                        <a:lnTo>
                          <a:pt x="1044" y="310"/>
                        </a:lnTo>
                        <a:cubicBezTo>
                          <a:pt x="1110" y="214"/>
                          <a:pt x="940" y="10"/>
                          <a:pt x="85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" name="Google Shape;122;p13"/>
                  <p:cNvSpPr/>
                  <p:nvPr/>
                </p:nvSpPr>
                <p:spPr>
                  <a:xfrm>
                    <a:off x="1307495" y="4187583"/>
                    <a:ext cx="87744" cy="427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88" h="1065" extrusionOk="0">
                        <a:moveTo>
                          <a:pt x="979" y="1"/>
                        </a:moveTo>
                        <a:cubicBezTo>
                          <a:pt x="883" y="1"/>
                          <a:pt x="768" y="197"/>
                          <a:pt x="723" y="364"/>
                        </a:cubicBezTo>
                        <a:cubicBezTo>
                          <a:pt x="663" y="344"/>
                          <a:pt x="583" y="284"/>
                          <a:pt x="532" y="234"/>
                        </a:cubicBezTo>
                        <a:cubicBezTo>
                          <a:pt x="502" y="274"/>
                          <a:pt x="482" y="314"/>
                          <a:pt x="442" y="344"/>
                        </a:cubicBezTo>
                        <a:cubicBezTo>
                          <a:pt x="442" y="304"/>
                          <a:pt x="412" y="284"/>
                          <a:pt x="402" y="254"/>
                        </a:cubicBezTo>
                        <a:cubicBezTo>
                          <a:pt x="352" y="274"/>
                          <a:pt x="292" y="294"/>
                          <a:pt x="232" y="294"/>
                        </a:cubicBezTo>
                        <a:cubicBezTo>
                          <a:pt x="229" y="295"/>
                          <a:pt x="226" y="295"/>
                          <a:pt x="224" y="295"/>
                        </a:cubicBezTo>
                        <a:cubicBezTo>
                          <a:pt x="205" y="295"/>
                          <a:pt x="199" y="269"/>
                          <a:pt x="173" y="269"/>
                        </a:cubicBezTo>
                        <a:cubicBezTo>
                          <a:pt x="167" y="269"/>
                          <a:pt x="160" y="270"/>
                          <a:pt x="151" y="274"/>
                        </a:cubicBezTo>
                        <a:cubicBezTo>
                          <a:pt x="51" y="314"/>
                          <a:pt x="1" y="474"/>
                          <a:pt x="51" y="575"/>
                        </a:cubicBezTo>
                        <a:cubicBezTo>
                          <a:pt x="71" y="605"/>
                          <a:pt x="51" y="675"/>
                          <a:pt x="81" y="735"/>
                        </a:cubicBezTo>
                        <a:cubicBezTo>
                          <a:pt x="141" y="846"/>
                          <a:pt x="272" y="846"/>
                          <a:pt x="362" y="866"/>
                        </a:cubicBezTo>
                        <a:cubicBezTo>
                          <a:pt x="700" y="948"/>
                          <a:pt x="1071" y="1064"/>
                          <a:pt x="1427" y="1064"/>
                        </a:cubicBezTo>
                        <a:cubicBezTo>
                          <a:pt x="1504" y="1064"/>
                          <a:pt x="1581" y="1059"/>
                          <a:pt x="1656" y="1046"/>
                        </a:cubicBezTo>
                        <a:cubicBezTo>
                          <a:pt x="1947" y="996"/>
                          <a:pt x="2187" y="755"/>
                          <a:pt x="1856" y="535"/>
                        </a:cubicBezTo>
                        <a:cubicBezTo>
                          <a:pt x="1806" y="505"/>
                          <a:pt x="1696" y="464"/>
                          <a:pt x="1646" y="444"/>
                        </a:cubicBezTo>
                        <a:cubicBezTo>
                          <a:pt x="1606" y="434"/>
                          <a:pt x="1536" y="414"/>
                          <a:pt x="1485" y="384"/>
                        </a:cubicBezTo>
                        <a:cubicBezTo>
                          <a:pt x="1525" y="240"/>
                          <a:pt x="1398" y="207"/>
                          <a:pt x="1274" y="207"/>
                        </a:cubicBezTo>
                        <a:cubicBezTo>
                          <a:pt x="1208" y="207"/>
                          <a:pt x="1143" y="217"/>
                          <a:pt x="1104" y="224"/>
                        </a:cubicBezTo>
                        <a:cubicBezTo>
                          <a:pt x="1079" y="62"/>
                          <a:pt x="1032" y="1"/>
                          <a:pt x="979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3" name="Google Shape;123;p13"/>
                  <p:cNvSpPr/>
                  <p:nvPr/>
                </p:nvSpPr>
                <p:spPr>
                  <a:xfrm>
                    <a:off x="1330033" y="4187703"/>
                    <a:ext cx="347007" cy="94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53" h="2368" extrusionOk="0">
                        <a:moveTo>
                          <a:pt x="6049" y="0"/>
                        </a:moveTo>
                        <a:cubicBezTo>
                          <a:pt x="5858" y="90"/>
                          <a:pt x="5598" y="60"/>
                          <a:pt x="5598" y="341"/>
                        </a:cubicBezTo>
                        <a:cubicBezTo>
                          <a:pt x="5578" y="331"/>
                          <a:pt x="5567" y="301"/>
                          <a:pt x="5547" y="291"/>
                        </a:cubicBezTo>
                        <a:cubicBezTo>
                          <a:pt x="5267" y="421"/>
                          <a:pt x="5156" y="502"/>
                          <a:pt x="5126" y="843"/>
                        </a:cubicBezTo>
                        <a:cubicBezTo>
                          <a:pt x="5060" y="722"/>
                          <a:pt x="4954" y="667"/>
                          <a:pt x="4856" y="667"/>
                        </a:cubicBezTo>
                        <a:cubicBezTo>
                          <a:pt x="4716" y="667"/>
                          <a:pt x="4591" y="779"/>
                          <a:pt x="4615" y="973"/>
                        </a:cubicBezTo>
                        <a:cubicBezTo>
                          <a:pt x="4585" y="943"/>
                          <a:pt x="4554" y="913"/>
                          <a:pt x="4534" y="883"/>
                        </a:cubicBezTo>
                        <a:cubicBezTo>
                          <a:pt x="4534" y="953"/>
                          <a:pt x="4484" y="1023"/>
                          <a:pt x="4504" y="1123"/>
                        </a:cubicBezTo>
                        <a:cubicBezTo>
                          <a:pt x="4392" y="1080"/>
                          <a:pt x="4223" y="990"/>
                          <a:pt x="4098" y="990"/>
                        </a:cubicBezTo>
                        <a:cubicBezTo>
                          <a:pt x="4021" y="990"/>
                          <a:pt x="3962" y="1024"/>
                          <a:pt x="3943" y="1123"/>
                        </a:cubicBezTo>
                        <a:cubicBezTo>
                          <a:pt x="3863" y="1038"/>
                          <a:pt x="3710" y="953"/>
                          <a:pt x="3596" y="953"/>
                        </a:cubicBezTo>
                        <a:cubicBezTo>
                          <a:pt x="3521" y="953"/>
                          <a:pt x="3463" y="989"/>
                          <a:pt x="3451" y="1083"/>
                        </a:cubicBezTo>
                        <a:cubicBezTo>
                          <a:pt x="3421" y="973"/>
                          <a:pt x="3381" y="873"/>
                          <a:pt x="3341" y="782"/>
                        </a:cubicBezTo>
                        <a:cubicBezTo>
                          <a:pt x="3180" y="792"/>
                          <a:pt x="3030" y="873"/>
                          <a:pt x="2909" y="983"/>
                        </a:cubicBezTo>
                        <a:cubicBezTo>
                          <a:pt x="2899" y="923"/>
                          <a:pt x="2859" y="893"/>
                          <a:pt x="2849" y="833"/>
                        </a:cubicBezTo>
                        <a:cubicBezTo>
                          <a:pt x="2830" y="839"/>
                          <a:pt x="2811" y="842"/>
                          <a:pt x="2792" y="842"/>
                        </a:cubicBezTo>
                        <a:cubicBezTo>
                          <a:pt x="2706" y="842"/>
                          <a:pt x="2619" y="785"/>
                          <a:pt x="2546" y="785"/>
                        </a:cubicBezTo>
                        <a:cubicBezTo>
                          <a:pt x="2490" y="785"/>
                          <a:pt x="2442" y="818"/>
                          <a:pt x="2408" y="933"/>
                        </a:cubicBezTo>
                        <a:cubicBezTo>
                          <a:pt x="2324" y="789"/>
                          <a:pt x="2180" y="731"/>
                          <a:pt x="2036" y="731"/>
                        </a:cubicBezTo>
                        <a:cubicBezTo>
                          <a:pt x="1939" y="731"/>
                          <a:pt x="1843" y="758"/>
                          <a:pt x="1766" y="802"/>
                        </a:cubicBezTo>
                        <a:cubicBezTo>
                          <a:pt x="1736" y="722"/>
                          <a:pt x="1666" y="672"/>
                          <a:pt x="1636" y="592"/>
                        </a:cubicBezTo>
                        <a:cubicBezTo>
                          <a:pt x="1515" y="602"/>
                          <a:pt x="1445" y="592"/>
                          <a:pt x="1355" y="682"/>
                        </a:cubicBezTo>
                        <a:lnTo>
                          <a:pt x="1274" y="602"/>
                        </a:lnTo>
                        <a:cubicBezTo>
                          <a:pt x="1254" y="612"/>
                          <a:pt x="1234" y="632"/>
                          <a:pt x="1224" y="652"/>
                        </a:cubicBezTo>
                        <a:cubicBezTo>
                          <a:pt x="1194" y="602"/>
                          <a:pt x="1124" y="552"/>
                          <a:pt x="1094" y="512"/>
                        </a:cubicBezTo>
                        <a:cubicBezTo>
                          <a:pt x="1064" y="542"/>
                          <a:pt x="984" y="582"/>
                          <a:pt x="953" y="612"/>
                        </a:cubicBezTo>
                        <a:cubicBezTo>
                          <a:pt x="833" y="431"/>
                          <a:pt x="763" y="351"/>
                          <a:pt x="552" y="351"/>
                        </a:cubicBezTo>
                        <a:cubicBezTo>
                          <a:pt x="492" y="391"/>
                          <a:pt x="452" y="401"/>
                          <a:pt x="402" y="431"/>
                        </a:cubicBezTo>
                        <a:cubicBezTo>
                          <a:pt x="392" y="431"/>
                          <a:pt x="362" y="371"/>
                          <a:pt x="352" y="361"/>
                        </a:cubicBezTo>
                        <a:cubicBezTo>
                          <a:pt x="332" y="411"/>
                          <a:pt x="291" y="461"/>
                          <a:pt x="281" y="512"/>
                        </a:cubicBezTo>
                        <a:cubicBezTo>
                          <a:pt x="221" y="451"/>
                          <a:pt x="151" y="451"/>
                          <a:pt x="111" y="411"/>
                        </a:cubicBezTo>
                        <a:cubicBezTo>
                          <a:pt x="31" y="542"/>
                          <a:pt x="1" y="702"/>
                          <a:pt x="21" y="863"/>
                        </a:cubicBezTo>
                        <a:cubicBezTo>
                          <a:pt x="41" y="1224"/>
                          <a:pt x="1" y="1685"/>
                          <a:pt x="322" y="2006"/>
                        </a:cubicBezTo>
                        <a:cubicBezTo>
                          <a:pt x="582" y="2247"/>
                          <a:pt x="1102" y="2368"/>
                          <a:pt x="1445" y="2368"/>
                        </a:cubicBezTo>
                        <a:cubicBezTo>
                          <a:pt x="1459" y="2368"/>
                          <a:pt x="1472" y="2368"/>
                          <a:pt x="1485" y="2367"/>
                        </a:cubicBezTo>
                        <a:cubicBezTo>
                          <a:pt x="1866" y="2347"/>
                          <a:pt x="2247" y="2277"/>
                          <a:pt x="2639" y="2277"/>
                        </a:cubicBezTo>
                        <a:cubicBezTo>
                          <a:pt x="3086" y="2277"/>
                          <a:pt x="3539" y="2324"/>
                          <a:pt x="3990" y="2324"/>
                        </a:cubicBezTo>
                        <a:cubicBezTo>
                          <a:pt x="4165" y="2324"/>
                          <a:pt x="4340" y="2317"/>
                          <a:pt x="4514" y="2297"/>
                        </a:cubicBezTo>
                        <a:cubicBezTo>
                          <a:pt x="5527" y="2187"/>
                          <a:pt x="6561" y="1816"/>
                          <a:pt x="7564" y="1585"/>
                        </a:cubicBezTo>
                        <a:cubicBezTo>
                          <a:pt x="7864" y="1525"/>
                          <a:pt x="8376" y="1545"/>
                          <a:pt x="8527" y="1254"/>
                        </a:cubicBezTo>
                        <a:cubicBezTo>
                          <a:pt x="8653" y="1025"/>
                          <a:pt x="8537" y="771"/>
                          <a:pt x="8325" y="771"/>
                        </a:cubicBezTo>
                        <a:cubicBezTo>
                          <a:pt x="8268" y="771"/>
                          <a:pt x="8204" y="790"/>
                          <a:pt x="8135" y="833"/>
                        </a:cubicBezTo>
                        <a:cubicBezTo>
                          <a:pt x="8115" y="752"/>
                          <a:pt x="8045" y="722"/>
                          <a:pt x="8015" y="672"/>
                        </a:cubicBezTo>
                        <a:cubicBezTo>
                          <a:pt x="7975" y="692"/>
                          <a:pt x="7955" y="722"/>
                          <a:pt x="7925" y="752"/>
                        </a:cubicBezTo>
                        <a:cubicBezTo>
                          <a:pt x="7925" y="732"/>
                          <a:pt x="7925" y="672"/>
                          <a:pt x="7905" y="652"/>
                        </a:cubicBezTo>
                        <a:cubicBezTo>
                          <a:pt x="7764" y="672"/>
                          <a:pt x="7624" y="722"/>
                          <a:pt x="7503" y="792"/>
                        </a:cubicBezTo>
                        <a:cubicBezTo>
                          <a:pt x="7473" y="772"/>
                          <a:pt x="7373" y="692"/>
                          <a:pt x="7353" y="672"/>
                        </a:cubicBezTo>
                        <a:cubicBezTo>
                          <a:pt x="7403" y="582"/>
                          <a:pt x="7393" y="461"/>
                          <a:pt x="7413" y="361"/>
                        </a:cubicBezTo>
                        <a:lnTo>
                          <a:pt x="7413" y="361"/>
                        </a:lnTo>
                        <a:cubicBezTo>
                          <a:pt x="7182" y="381"/>
                          <a:pt x="6962" y="512"/>
                          <a:pt x="6751" y="562"/>
                        </a:cubicBezTo>
                        <a:cubicBezTo>
                          <a:pt x="6721" y="542"/>
                          <a:pt x="6631" y="481"/>
                          <a:pt x="6611" y="451"/>
                        </a:cubicBezTo>
                        <a:cubicBezTo>
                          <a:pt x="6591" y="471"/>
                          <a:pt x="6581" y="502"/>
                          <a:pt x="6550" y="522"/>
                        </a:cubicBezTo>
                        <a:cubicBezTo>
                          <a:pt x="6664" y="296"/>
                          <a:pt x="6553" y="84"/>
                          <a:pt x="6404" y="84"/>
                        </a:cubicBezTo>
                        <a:cubicBezTo>
                          <a:pt x="6341" y="84"/>
                          <a:pt x="6272" y="122"/>
                          <a:pt x="6209" y="211"/>
                        </a:cubicBezTo>
                        <a:cubicBezTo>
                          <a:pt x="6139" y="70"/>
                          <a:pt x="6169" y="171"/>
                          <a:pt x="6069" y="90"/>
                        </a:cubicBezTo>
                        <a:cubicBezTo>
                          <a:pt x="6059" y="70"/>
                          <a:pt x="6059" y="10"/>
                          <a:pt x="604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4" name="Google Shape;124;p13"/>
                  <p:cNvSpPr/>
                  <p:nvPr/>
                </p:nvSpPr>
                <p:spPr>
                  <a:xfrm>
                    <a:off x="1509858" y="4187703"/>
                    <a:ext cx="110242" cy="67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9" h="1682" extrusionOk="0">
                        <a:moveTo>
                          <a:pt x="1565" y="0"/>
                        </a:moveTo>
                        <a:cubicBezTo>
                          <a:pt x="1374" y="90"/>
                          <a:pt x="1114" y="60"/>
                          <a:pt x="1114" y="341"/>
                        </a:cubicBezTo>
                        <a:cubicBezTo>
                          <a:pt x="1094" y="331"/>
                          <a:pt x="1083" y="301"/>
                          <a:pt x="1063" y="291"/>
                        </a:cubicBezTo>
                        <a:cubicBezTo>
                          <a:pt x="783" y="421"/>
                          <a:pt x="672" y="502"/>
                          <a:pt x="642" y="843"/>
                        </a:cubicBezTo>
                        <a:cubicBezTo>
                          <a:pt x="576" y="722"/>
                          <a:pt x="470" y="667"/>
                          <a:pt x="372" y="667"/>
                        </a:cubicBezTo>
                        <a:cubicBezTo>
                          <a:pt x="232" y="667"/>
                          <a:pt x="107" y="779"/>
                          <a:pt x="131" y="973"/>
                        </a:cubicBezTo>
                        <a:cubicBezTo>
                          <a:pt x="101" y="943"/>
                          <a:pt x="70" y="913"/>
                          <a:pt x="50" y="883"/>
                        </a:cubicBezTo>
                        <a:cubicBezTo>
                          <a:pt x="50" y="953"/>
                          <a:pt x="0" y="1023"/>
                          <a:pt x="20" y="1123"/>
                        </a:cubicBezTo>
                        <a:cubicBezTo>
                          <a:pt x="30" y="1194"/>
                          <a:pt x="0" y="1254"/>
                          <a:pt x="10" y="1304"/>
                        </a:cubicBezTo>
                        <a:cubicBezTo>
                          <a:pt x="40" y="1384"/>
                          <a:pt x="60" y="1354"/>
                          <a:pt x="111" y="1414"/>
                        </a:cubicBezTo>
                        <a:cubicBezTo>
                          <a:pt x="161" y="1454"/>
                          <a:pt x="151" y="1515"/>
                          <a:pt x="221" y="1545"/>
                        </a:cubicBezTo>
                        <a:cubicBezTo>
                          <a:pt x="251" y="1560"/>
                          <a:pt x="291" y="1563"/>
                          <a:pt x="336" y="1563"/>
                        </a:cubicBezTo>
                        <a:cubicBezTo>
                          <a:pt x="384" y="1563"/>
                          <a:pt x="437" y="1559"/>
                          <a:pt x="486" y="1559"/>
                        </a:cubicBezTo>
                        <a:cubicBezTo>
                          <a:pt x="513" y="1559"/>
                          <a:pt x="539" y="1560"/>
                          <a:pt x="562" y="1565"/>
                        </a:cubicBezTo>
                        <a:cubicBezTo>
                          <a:pt x="831" y="1626"/>
                          <a:pt x="1153" y="1682"/>
                          <a:pt x="1452" y="1682"/>
                        </a:cubicBezTo>
                        <a:cubicBezTo>
                          <a:pt x="1543" y="1682"/>
                          <a:pt x="1631" y="1677"/>
                          <a:pt x="1715" y="1665"/>
                        </a:cubicBezTo>
                        <a:cubicBezTo>
                          <a:pt x="1796" y="1655"/>
                          <a:pt x="1866" y="1605"/>
                          <a:pt x="1946" y="1595"/>
                        </a:cubicBezTo>
                        <a:cubicBezTo>
                          <a:pt x="1961" y="1593"/>
                          <a:pt x="1977" y="1592"/>
                          <a:pt x="1993" y="1592"/>
                        </a:cubicBezTo>
                        <a:cubicBezTo>
                          <a:pt x="2061" y="1592"/>
                          <a:pt x="2134" y="1607"/>
                          <a:pt x="2207" y="1615"/>
                        </a:cubicBezTo>
                        <a:cubicBezTo>
                          <a:pt x="2387" y="1615"/>
                          <a:pt x="2528" y="1595"/>
                          <a:pt x="2648" y="1454"/>
                        </a:cubicBezTo>
                        <a:cubicBezTo>
                          <a:pt x="2688" y="1404"/>
                          <a:pt x="2749" y="1334"/>
                          <a:pt x="2729" y="1284"/>
                        </a:cubicBezTo>
                        <a:cubicBezTo>
                          <a:pt x="2718" y="1229"/>
                          <a:pt x="2696" y="1219"/>
                          <a:pt x="2668" y="1219"/>
                        </a:cubicBezTo>
                        <a:cubicBezTo>
                          <a:pt x="2653" y="1219"/>
                          <a:pt x="2635" y="1222"/>
                          <a:pt x="2618" y="1222"/>
                        </a:cubicBezTo>
                        <a:cubicBezTo>
                          <a:pt x="2604" y="1222"/>
                          <a:pt x="2591" y="1220"/>
                          <a:pt x="2578" y="1214"/>
                        </a:cubicBezTo>
                        <a:cubicBezTo>
                          <a:pt x="2594" y="1173"/>
                          <a:pt x="2557" y="1138"/>
                          <a:pt x="2521" y="1138"/>
                        </a:cubicBezTo>
                        <a:cubicBezTo>
                          <a:pt x="2513" y="1138"/>
                          <a:pt x="2505" y="1140"/>
                          <a:pt x="2498" y="1143"/>
                        </a:cubicBezTo>
                        <a:cubicBezTo>
                          <a:pt x="2468" y="1103"/>
                          <a:pt x="2448" y="1043"/>
                          <a:pt x="2468" y="993"/>
                        </a:cubicBezTo>
                        <a:cubicBezTo>
                          <a:pt x="2439" y="979"/>
                          <a:pt x="2421" y="965"/>
                          <a:pt x="2399" y="965"/>
                        </a:cubicBezTo>
                        <a:cubicBezTo>
                          <a:pt x="2389" y="965"/>
                          <a:pt x="2379" y="967"/>
                          <a:pt x="2367" y="973"/>
                        </a:cubicBezTo>
                        <a:lnTo>
                          <a:pt x="2387" y="953"/>
                        </a:lnTo>
                        <a:cubicBezTo>
                          <a:pt x="2365" y="927"/>
                          <a:pt x="2344" y="918"/>
                          <a:pt x="2324" y="918"/>
                        </a:cubicBezTo>
                        <a:cubicBezTo>
                          <a:pt x="2283" y="918"/>
                          <a:pt x="2247" y="956"/>
                          <a:pt x="2207" y="963"/>
                        </a:cubicBezTo>
                        <a:cubicBezTo>
                          <a:pt x="2187" y="973"/>
                          <a:pt x="2177" y="993"/>
                          <a:pt x="2157" y="993"/>
                        </a:cubicBezTo>
                        <a:cubicBezTo>
                          <a:pt x="2137" y="993"/>
                          <a:pt x="2087" y="963"/>
                          <a:pt x="2056" y="963"/>
                        </a:cubicBezTo>
                        <a:cubicBezTo>
                          <a:pt x="2117" y="933"/>
                          <a:pt x="2247" y="742"/>
                          <a:pt x="2107" y="732"/>
                        </a:cubicBezTo>
                        <a:cubicBezTo>
                          <a:pt x="2127" y="702"/>
                          <a:pt x="2127" y="682"/>
                          <a:pt x="2157" y="652"/>
                        </a:cubicBezTo>
                        <a:cubicBezTo>
                          <a:pt x="2137" y="612"/>
                          <a:pt x="2087" y="602"/>
                          <a:pt x="2056" y="592"/>
                        </a:cubicBezTo>
                        <a:cubicBezTo>
                          <a:pt x="2077" y="542"/>
                          <a:pt x="2107" y="502"/>
                          <a:pt x="2127" y="461"/>
                        </a:cubicBezTo>
                        <a:lnTo>
                          <a:pt x="2127" y="451"/>
                        </a:lnTo>
                        <a:cubicBezTo>
                          <a:pt x="2107" y="471"/>
                          <a:pt x="2097" y="502"/>
                          <a:pt x="2066" y="522"/>
                        </a:cubicBezTo>
                        <a:cubicBezTo>
                          <a:pt x="2180" y="296"/>
                          <a:pt x="2069" y="84"/>
                          <a:pt x="1920" y="84"/>
                        </a:cubicBezTo>
                        <a:cubicBezTo>
                          <a:pt x="1857" y="84"/>
                          <a:pt x="1788" y="122"/>
                          <a:pt x="1725" y="211"/>
                        </a:cubicBezTo>
                        <a:cubicBezTo>
                          <a:pt x="1655" y="70"/>
                          <a:pt x="1685" y="171"/>
                          <a:pt x="1585" y="90"/>
                        </a:cubicBezTo>
                        <a:cubicBezTo>
                          <a:pt x="1575" y="70"/>
                          <a:pt x="1575" y="10"/>
                          <a:pt x="1565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5" name="Google Shape;125;p13"/>
                  <p:cNvSpPr/>
                  <p:nvPr/>
                </p:nvSpPr>
                <p:spPr>
                  <a:xfrm>
                    <a:off x="1255200" y="4198531"/>
                    <a:ext cx="110282" cy="674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50" h="1683" extrusionOk="0">
                        <a:moveTo>
                          <a:pt x="1566" y="1"/>
                        </a:moveTo>
                        <a:cubicBezTo>
                          <a:pt x="1385" y="101"/>
                          <a:pt x="1124" y="61"/>
                          <a:pt x="1124" y="342"/>
                        </a:cubicBezTo>
                        <a:cubicBezTo>
                          <a:pt x="1104" y="332"/>
                          <a:pt x="1094" y="302"/>
                          <a:pt x="1074" y="302"/>
                        </a:cubicBezTo>
                        <a:cubicBezTo>
                          <a:pt x="793" y="432"/>
                          <a:pt x="683" y="502"/>
                          <a:pt x="643" y="843"/>
                        </a:cubicBezTo>
                        <a:cubicBezTo>
                          <a:pt x="581" y="725"/>
                          <a:pt x="478" y="671"/>
                          <a:pt x="380" y="671"/>
                        </a:cubicBezTo>
                        <a:cubicBezTo>
                          <a:pt x="238" y="671"/>
                          <a:pt x="108" y="784"/>
                          <a:pt x="131" y="974"/>
                        </a:cubicBezTo>
                        <a:cubicBezTo>
                          <a:pt x="111" y="954"/>
                          <a:pt x="81" y="914"/>
                          <a:pt x="61" y="894"/>
                        </a:cubicBezTo>
                        <a:cubicBezTo>
                          <a:pt x="61" y="954"/>
                          <a:pt x="1" y="1034"/>
                          <a:pt x="21" y="1134"/>
                        </a:cubicBezTo>
                        <a:lnTo>
                          <a:pt x="21" y="1124"/>
                        </a:lnTo>
                        <a:lnTo>
                          <a:pt x="21" y="1124"/>
                        </a:lnTo>
                        <a:cubicBezTo>
                          <a:pt x="31" y="1194"/>
                          <a:pt x="11" y="1255"/>
                          <a:pt x="21" y="1305"/>
                        </a:cubicBezTo>
                        <a:cubicBezTo>
                          <a:pt x="51" y="1385"/>
                          <a:pt x="71" y="1355"/>
                          <a:pt x="121" y="1415"/>
                        </a:cubicBezTo>
                        <a:cubicBezTo>
                          <a:pt x="161" y="1455"/>
                          <a:pt x="161" y="1515"/>
                          <a:pt x="222" y="1546"/>
                        </a:cubicBezTo>
                        <a:cubicBezTo>
                          <a:pt x="255" y="1560"/>
                          <a:pt x="298" y="1564"/>
                          <a:pt x="344" y="1564"/>
                        </a:cubicBezTo>
                        <a:cubicBezTo>
                          <a:pt x="394" y="1564"/>
                          <a:pt x="448" y="1560"/>
                          <a:pt x="497" y="1560"/>
                        </a:cubicBezTo>
                        <a:cubicBezTo>
                          <a:pt x="524" y="1560"/>
                          <a:pt x="550" y="1561"/>
                          <a:pt x="573" y="1566"/>
                        </a:cubicBezTo>
                        <a:cubicBezTo>
                          <a:pt x="842" y="1627"/>
                          <a:pt x="1164" y="1683"/>
                          <a:pt x="1462" y="1683"/>
                        </a:cubicBezTo>
                        <a:cubicBezTo>
                          <a:pt x="1553" y="1683"/>
                          <a:pt x="1642" y="1678"/>
                          <a:pt x="1726" y="1666"/>
                        </a:cubicBezTo>
                        <a:cubicBezTo>
                          <a:pt x="1806" y="1656"/>
                          <a:pt x="1877" y="1616"/>
                          <a:pt x="1947" y="1596"/>
                        </a:cubicBezTo>
                        <a:cubicBezTo>
                          <a:pt x="1964" y="1594"/>
                          <a:pt x="1981" y="1593"/>
                          <a:pt x="1998" y="1593"/>
                        </a:cubicBezTo>
                        <a:cubicBezTo>
                          <a:pt x="2071" y="1593"/>
                          <a:pt x="2143" y="1608"/>
                          <a:pt x="2208" y="1616"/>
                        </a:cubicBezTo>
                        <a:cubicBezTo>
                          <a:pt x="2229" y="1617"/>
                          <a:pt x="2250" y="1618"/>
                          <a:pt x="2271" y="1618"/>
                        </a:cubicBezTo>
                        <a:cubicBezTo>
                          <a:pt x="2430" y="1618"/>
                          <a:pt x="2551" y="1580"/>
                          <a:pt x="2649" y="1455"/>
                        </a:cubicBezTo>
                        <a:cubicBezTo>
                          <a:pt x="2689" y="1405"/>
                          <a:pt x="2749" y="1345"/>
                          <a:pt x="2739" y="1285"/>
                        </a:cubicBezTo>
                        <a:cubicBezTo>
                          <a:pt x="2730" y="1232"/>
                          <a:pt x="2709" y="1221"/>
                          <a:pt x="2682" y="1221"/>
                        </a:cubicBezTo>
                        <a:cubicBezTo>
                          <a:pt x="2660" y="1221"/>
                          <a:pt x="2635" y="1228"/>
                          <a:pt x="2608" y="1228"/>
                        </a:cubicBezTo>
                        <a:cubicBezTo>
                          <a:pt x="2599" y="1228"/>
                          <a:pt x="2589" y="1227"/>
                          <a:pt x="2579" y="1225"/>
                        </a:cubicBezTo>
                        <a:cubicBezTo>
                          <a:pt x="2603" y="1175"/>
                          <a:pt x="2567" y="1139"/>
                          <a:pt x="2526" y="1139"/>
                        </a:cubicBezTo>
                        <a:cubicBezTo>
                          <a:pt x="2517" y="1139"/>
                          <a:pt x="2507" y="1141"/>
                          <a:pt x="2498" y="1144"/>
                        </a:cubicBezTo>
                        <a:cubicBezTo>
                          <a:pt x="2468" y="1104"/>
                          <a:pt x="2458" y="1044"/>
                          <a:pt x="2468" y="994"/>
                        </a:cubicBezTo>
                        <a:cubicBezTo>
                          <a:pt x="2449" y="981"/>
                          <a:pt x="2434" y="968"/>
                          <a:pt x="2416" y="968"/>
                        </a:cubicBezTo>
                        <a:cubicBezTo>
                          <a:pt x="2405" y="968"/>
                          <a:pt x="2393" y="973"/>
                          <a:pt x="2378" y="984"/>
                        </a:cubicBezTo>
                        <a:lnTo>
                          <a:pt x="2388" y="954"/>
                        </a:lnTo>
                        <a:cubicBezTo>
                          <a:pt x="2369" y="928"/>
                          <a:pt x="2351" y="919"/>
                          <a:pt x="2333" y="919"/>
                        </a:cubicBezTo>
                        <a:cubicBezTo>
                          <a:pt x="2295" y="919"/>
                          <a:pt x="2258" y="960"/>
                          <a:pt x="2218" y="974"/>
                        </a:cubicBezTo>
                        <a:cubicBezTo>
                          <a:pt x="2198" y="974"/>
                          <a:pt x="2188" y="994"/>
                          <a:pt x="2167" y="994"/>
                        </a:cubicBezTo>
                        <a:cubicBezTo>
                          <a:pt x="2147" y="994"/>
                          <a:pt x="2097" y="964"/>
                          <a:pt x="2067" y="964"/>
                        </a:cubicBezTo>
                        <a:cubicBezTo>
                          <a:pt x="2127" y="934"/>
                          <a:pt x="2258" y="743"/>
                          <a:pt x="2117" y="733"/>
                        </a:cubicBezTo>
                        <a:cubicBezTo>
                          <a:pt x="2137" y="703"/>
                          <a:pt x="2137" y="683"/>
                          <a:pt x="2167" y="653"/>
                        </a:cubicBezTo>
                        <a:cubicBezTo>
                          <a:pt x="2147" y="613"/>
                          <a:pt x="2097" y="603"/>
                          <a:pt x="2057" y="593"/>
                        </a:cubicBezTo>
                        <a:cubicBezTo>
                          <a:pt x="2087" y="542"/>
                          <a:pt x="2107" y="502"/>
                          <a:pt x="2137" y="462"/>
                        </a:cubicBezTo>
                        <a:lnTo>
                          <a:pt x="2127" y="462"/>
                        </a:lnTo>
                        <a:cubicBezTo>
                          <a:pt x="2107" y="482"/>
                          <a:pt x="2107" y="512"/>
                          <a:pt x="2077" y="522"/>
                        </a:cubicBezTo>
                        <a:cubicBezTo>
                          <a:pt x="2189" y="298"/>
                          <a:pt x="2076" y="89"/>
                          <a:pt x="1930" y="89"/>
                        </a:cubicBezTo>
                        <a:cubicBezTo>
                          <a:pt x="1866" y="89"/>
                          <a:pt x="1797" y="128"/>
                          <a:pt x="1736" y="222"/>
                        </a:cubicBezTo>
                        <a:cubicBezTo>
                          <a:pt x="1656" y="71"/>
                          <a:pt x="1696" y="171"/>
                          <a:pt x="1586" y="91"/>
                        </a:cubicBezTo>
                        <a:cubicBezTo>
                          <a:pt x="1586" y="71"/>
                          <a:pt x="1586" y="21"/>
                          <a:pt x="1566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6" name="Google Shape;126;p13"/>
                  <p:cNvSpPr/>
                  <p:nvPr/>
                </p:nvSpPr>
                <p:spPr>
                  <a:xfrm>
                    <a:off x="1510259" y="4187703"/>
                    <a:ext cx="70019" cy="442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6" h="1104" extrusionOk="0">
                        <a:moveTo>
                          <a:pt x="1555" y="0"/>
                        </a:moveTo>
                        <a:cubicBezTo>
                          <a:pt x="1364" y="90"/>
                          <a:pt x="1104" y="60"/>
                          <a:pt x="1104" y="341"/>
                        </a:cubicBezTo>
                        <a:cubicBezTo>
                          <a:pt x="1084" y="331"/>
                          <a:pt x="1073" y="301"/>
                          <a:pt x="1053" y="291"/>
                        </a:cubicBezTo>
                        <a:cubicBezTo>
                          <a:pt x="773" y="421"/>
                          <a:pt x="662" y="502"/>
                          <a:pt x="632" y="843"/>
                        </a:cubicBezTo>
                        <a:cubicBezTo>
                          <a:pt x="566" y="722"/>
                          <a:pt x="460" y="667"/>
                          <a:pt x="362" y="667"/>
                        </a:cubicBezTo>
                        <a:cubicBezTo>
                          <a:pt x="222" y="667"/>
                          <a:pt x="97" y="779"/>
                          <a:pt x="121" y="973"/>
                        </a:cubicBezTo>
                        <a:cubicBezTo>
                          <a:pt x="91" y="943"/>
                          <a:pt x="60" y="913"/>
                          <a:pt x="40" y="883"/>
                        </a:cubicBezTo>
                        <a:cubicBezTo>
                          <a:pt x="40" y="943"/>
                          <a:pt x="0" y="1013"/>
                          <a:pt x="0" y="1103"/>
                        </a:cubicBezTo>
                        <a:cubicBezTo>
                          <a:pt x="20" y="1073"/>
                          <a:pt x="50" y="1043"/>
                          <a:pt x="80" y="1023"/>
                        </a:cubicBezTo>
                        <a:cubicBezTo>
                          <a:pt x="103" y="1012"/>
                          <a:pt x="122" y="1007"/>
                          <a:pt x="138" y="1007"/>
                        </a:cubicBezTo>
                        <a:cubicBezTo>
                          <a:pt x="208" y="1007"/>
                          <a:pt x="232" y="1093"/>
                          <a:pt x="321" y="1093"/>
                        </a:cubicBezTo>
                        <a:cubicBezTo>
                          <a:pt x="321" y="993"/>
                          <a:pt x="331" y="933"/>
                          <a:pt x="422" y="893"/>
                        </a:cubicBezTo>
                        <a:cubicBezTo>
                          <a:pt x="432" y="893"/>
                          <a:pt x="452" y="913"/>
                          <a:pt x="472" y="913"/>
                        </a:cubicBezTo>
                        <a:cubicBezTo>
                          <a:pt x="499" y="904"/>
                          <a:pt x="526" y="861"/>
                          <a:pt x="554" y="861"/>
                        </a:cubicBezTo>
                        <a:cubicBezTo>
                          <a:pt x="557" y="861"/>
                          <a:pt x="559" y="862"/>
                          <a:pt x="562" y="863"/>
                        </a:cubicBezTo>
                        <a:cubicBezTo>
                          <a:pt x="599" y="863"/>
                          <a:pt x="593" y="924"/>
                          <a:pt x="633" y="924"/>
                        </a:cubicBezTo>
                        <a:cubicBezTo>
                          <a:pt x="636" y="924"/>
                          <a:pt x="639" y="923"/>
                          <a:pt x="642" y="923"/>
                        </a:cubicBezTo>
                        <a:cubicBezTo>
                          <a:pt x="682" y="913"/>
                          <a:pt x="672" y="802"/>
                          <a:pt x="692" y="762"/>
                        </a:cubicBezTo>
                        <a:cubicBezTo>
                          <a:pt x="742" y="672"/>
                          <a:pt x="853" y="652"/>
                          <a:pt x="923" y="612"/>
                        </a:cubicBezTo>
                        <a:cubicBezTo>
                          <a:pt x="973" y="592"/>
                          <a:pt x="1003" y="542"/>
                          <a:pt x="1073" y="522"/>
                        </a:cubicBezTo>
                        <a:cubicBezTo>
                          <a:pt x="1174" y="502"/>
                          <a:pt x="1174" y="532"/>
                          <a:pt x="1244" y="421"/>
                        </a:cubicBezTo>
                        <a:cubicBezTo>
                          <a:pt x="1267" y="375"/>
                          <a:pt x="1255" y="328"/>
                          <a:pt x="1299" y="328"/>
                        </a:cubicBezTo>
                        <a:cubicBezTo>
                          <a:pt x="1312" y="328"/>
                          <a:pt x="1329" y="332"/>
                          <a:pt x="1354" y="341"/>
                        </a:cubicBezTo>
                        <a:cubicBezTo>
                          <a:pt x="1330" y="242"/>
                          <a:pt x="1386" y="157"/>
                          <a:pt x="1479" y="157"/>
                        </a:cubicBezTo>
                        <a:cubicBezTo>
                          <a:pt x="1499" y="157"/>
                          <a:pt x="1521" y="161"/>
                          <a:pt x="1545" y="171"/>
                        </a:cubicBezTo>
                        <a:cubicBezTo>
                          <a:pt x="1575" y="181"/>
                          <a:pt x="1595" y="221"/>
                          <a:pt x="1635" y="231"/>
                        </a:cubicBezTo>
                        <a:cubicBezTo>
                          <a:pt x="1639" y="233"/>
                          <a:pt x="1645" y="234"/>
                          <a:pt x="1652" y="234"/>
                        </a:cubicBezTo>
                        <a:cubicBezTo>
                          <a:pt x="1669" y="234"/>
                          <a:pt x="1695" y="228"/>
                          <a:pt x="1719" y="228"/>
                        </a:cubicBezTo>
                        <a:cubicBezTo>
                          <a:pt x="1728" y="228"/>
                          <a:pt x="1737" y="229"/>
                          <a:pt x="1746" y="231"/>
                        </a:cubicBezTo>
                        <a:lnTo>
                          <a:pt x="1736" y="191"/>
                        </a:lnTo>
                        <a:lnTo>
                          <a:pt x="1715" y="211"/>
                        </a:lnTo>
                        <a:cubicBezTo>
                          <a:pt x="1645" y="70"/>
                          <a:pt x="1675" y="171"/>
                          <a:pt x="1575" y="90"/>
                        </a:cubicBezTo>
                        <a:cubicBezTo>
                          <a:pt x="1565" y="70"/>
                          <a:pt x="1565" y="10"/>
                          <a:pt x="1555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27" name="Google Shape;127;p13"/>
                <p:cNvGrpSpPr/>
                <p:nvPr/>
              </p:nvGrpSpPr>
              <p:grpSpPr>
                <a:xfrm rot="-575426">
                  <a:off x="4977464" y="4241675"/>
                  <a:ext cx="824216" cy="233743"/>
                  <a:chOff x="2436564" y="2774658"/>
                  <a:chExt cx="737475" cy="209143"/>
                </a:xfrm>
              </p:grpSpPr>
              <p:sp>
                <p:nvSpPr>
                  <p:cNvPr id="128" name="Google Shape;128;p13"/>
                  <p:cNvSpPr/>
                  <p:nvPr/>
                </p:nvSpPr>
                <p:spPr>
                  <a:xfrm>
                    <a:off x="2436564" y="2775028"/>
                    <a:ext cx="534606" cy="208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31" h="5206" extrusionOk="0">
                        <a:moveTo>
                          <a:pt x="2434" y="1"/>
                        </a:moveTo>
                        <a:cubicBezTo>
                          <a:pt x="2405" y="1"/>
                          <a:pt x="2376" y="4"/>
                          <a:pt x="2348" y="10"/>
                        </a:cubicBezTo>
                        <a:cubicBezTo>
                          <a:pt x="2057" y="60"/>
                          <a:pt x="2167" y="582"/>
                          <a:pt x="1976" y="812"/>
                        </a:cubicBezTo>
                        <a:cubicBezTo>
                          <a:pt x="1916" y="882"/>
                          <a:pt x="1836" y="933"/>
                          <a:pt x="1776" y="1003"/>
                        </a:cubicBezTo>
                        <a:cubicBezTo>
                          <a:pt x="1585" y="1234"/>
                          <a:pt x="1716" y="1565"/>
                          <a:pt x="1776" y="1855"/>
                        </a:cubicBezTo>
                        <a:cubicBezTo>
                          <a:pt x="1836" y="2176"/>
                          <a:pt x="1826" y="2688"/>
                          <a:pt x="1525" y="2808"/>
                        </a:cubicBezTo>
                        <a:cubicBezTo>
                          <a:pt x="1514" y="2813"/>
                          <a:pt x="1503" y="2815"/>
                          <a:pt x="1494" y="2815"/>
                        </a:cubicBezTo>
                        <a:cubicBezTo>
                          <a:pt x="1391" y="2815"/>
                          <a:pt x="1372" y="2586"/>
                          <a:pt x="1345" y="2467"/>
                        </a:cubicBezTo>
                        <a:cubicBezTo>
                          <a:pt x="1300" y="2164"/>
                          <a:pt x="1136" y="1575"/>
                          <a:pt x="896" y="1575"/>
                        </a:cubicBezTo>
                        <a:cubicBezTo>
                          <a:pt x="866" y="1575"/>
                          <a:pt x="835" y="1585"/>
                          <a:pt x="803" y="1605"/>
                        </a:cubicBezTo>
                        <a:cubicBezTo>
                          <a:pt x="729" y="1660"/>
                          <a:pt x="801" y="1880"/>
                          <a:pt x="732" y="1880"/>
                        </a:cubicBezTo>
                        <a:cubicBezTo>
                          <a:pt x="726" y="1880"/>
                          <a:pt x="720" y="1878"/>
                          <a:pt x="713" y="1875"/>
                        </a:cubicBezTo>
                        <a:cubicBezTo>
                          <a:pt x="562" y="1810"/>
                          <a:pt x="614" y="1409"/>
                          <a:pt x="481" y="1409"/>
                        </a:cubicBezTo>
                        <a:cubicBezTo>
                          <a:pt x="472" y="1409"/>
                          <a:pt x="462" y="1410"/>
                          <a:pt x="452" y="1414"/>
                        </a:cubicBezTo>
                        <a:cubicBezTo>
                          <a:pt x="101" y="1544"/>
                          <a:pt x="171" y="2066"/>
                          <a:pt x="91" y="2417"/>
                        </a:cubicBezTo>
                        <a:cubicBezTo>
                          <a:pt x="0" y="2818"/>
                          <a:pt x="121" y="3370"/>
                          <a:pt x="191" y="3771"/>
                        </a:cubicBezTo>
                        <a:cubicBezTo>
                          <a:pt x="221" y="3952"/>
                          <a:pt x="261" y="4132"/>
                          <a:pt x="372" y="4273"/>
                        </a:cubicBezTo>
                        <a:cubicBezTo>
                          <a:pt x="558" y="4505"/>
                          <a:pt x="864" y="4552"/>
                          <a:pt x="1174" y="4552"/>
                        </a:cubicBezTo>
                        <a:cubicBezTo>
                          <a:pt x="1265" y="4552"/>
                          <a:pt x="1356" y="4548"/>
                          <a:pt x="1445" y="4544"/>
                        </a:cubicBezTo>
                        <a:cubicBezTo>
                          <a:pt x="1561" y="4539"/>
                          <a:pt x="1678" y="4536"/>
                          <a:pt x="1795" y="4536"/>
                        </a:cubicBezTo>
                        <a:cubicBezTo>
                          <a:pt x="2613" y="4536"/>
                          <a:pt x="3432" y="4659"/>
                          <a:pt x="4213" y="4905"/>
                        </a:cubicBezTo>
                        <a:cubicBezTo>
                          <a:pt x="4645" y="5035"/>
                          <a:pt x="5066" y="5206"/>
                          <a:pt x="5507" y="5206"/>
                        </a:cubicBezTo>
                        <a:cubicBezTo>
                          <a:pt x="5828" y="5206"/>
                          <a:pt x="6149" y="5105"/>
                          <a:pt x="6460" y="5025"/>
                        </a:cubicBezTo>
                        <a:cubicBezTo>
                          <a:pt x="7566" y="4728"/>
                          <a:pt x="8715" y="4502"/>
                          <a:pt x="9854" y="4502"/>
                        </a:cubicBezTo>
                        <a:cubicBezTo>
                          <a:pt x="10368" y="4502"/>
                          <a:pt x="10880" y="4548"/>
                          <a:pt x="11385" y="4654"/>
                        </a:cubicBezTo>
                        <a:cubicBezTo>
                          <a:pt x="11686" y="4717"/>
                          <a:pt x="11993" y="4806"/>
                          <a:pt x="12301" y="4806"/>
                        </a:cubicBezTo>
                        <a:cubicBezTo>
                          <a:pt x="12383" y="4806"/>
                          <a:pt x="12466" y="4799"/>
                          <a:pt x="12549" y="4784"/>
                        </a:cubicBezTo>
                        <a:cubicBezTo>
                          <a:pt x="12940" y="4724"/>
                          <a:pt x="13331" y="4403"/>
                          <a:pt x="13321" y="3992"/>
                        </a:cubicBezTo>
                        <a:cubicBezTo>
                          <a:pt x="13311" y="3711"/>
                          <a:pt x="13120" y="3470"/>
                          <a:pt x="12960" y="3230"/>
                        </a:cubicBezTo>
                        <a:cubicBezTo>
                          <a:pt x="12809" y="2989"/>
                          <a:pt x="12900" y="2708"/>
                          <a:pt x="12850" y="2427"/>
                        </a:cubicBezTo>
                        <a:cubicBezTo>
                          <a:pt x="12789" y="2046"/>
                          <a:pt x="12739" y="1635"/>
                          <a:pt x="12438" y="1384"/>
                        </a:cubicBezTo>
                        <a:cubicBezTo>
                          <a:pt x="12338" y="1304"/>
                          <a:pt x="12188" y="1354"/>
                          <a:pt x="12097" y="1254"/>
                        </a:cubicBezTo>
                        <a:cubicBezTo>
                          <a:pt x="12007" y="1153"/>
                          <a:pt x="11937" y="1043"/>
                          <a:pt x="11816" y="983"/>
                        </a:cubicBezTo>
                        <a:cubicBezTo>
                          <a:pt x="11798" y="975"/>
                          <a:pt x="11780" y="972"/>
                          <a:pt x="11764" y="972"/>
                        </a:cubicBezTo>
                        <a:cubicBezTo>
                          <a:pt x="11676" y="972"/>
                          <a:pt x="11617" y="1072"/>
                          <a:pt x="11515" y="1123"/>
                        </a:cubicBezTo>
                        <a:cubicBezTo>
                          <a:pt x="11508" y="1128"/>
                          <a:pt x="11501" y="1130"/>
                          <a:pt x="11494" y="1130"/>
                        </a:cubicBezTo>
                        <a:cubicBezTo>
                          <a:pt x="11429" y="1130"/>
                          <a:pt x="11371" y="966"/>
                          <a:pt x="11307" y="966"/>
                        </a:cubicBezTo>
                        <a:cubicBezTo>
                          <a:pt x="11299" y="966"/>
                          <a:pt x="11292" y="968"/>
                          <a:pt x="11285" y="973"/>
                        </a:cubicBezTo>
                        <a:cubicBezTo>
                          <a:pt x="11154" y="1063"/>
                          <a:pt x="11184" y="1294"/>
                          <a:pt x="11044" y="1314"/>
                        </a:cubicBezTo>
                        <a:cubicBezTo>
                          <a:pt x="11036" y="1315"/>
                          <a:pt x="11029" y="1315"/>
                          <a:pt x="11021" y="1315"/>
                        </a:cubicBezTo>
                        <a:cubicBezTo>
                          <a:pt x="10887" y="1315"/>
                          <a:pt x="10827" y="1149"/>
                          <a:pt x="10713" y="1063"/>
                        </a:cubicBezTo>
                        <a:cubicBezTo>
                          <a:pt x="10708" y="1061"/>
                          <a:pt x="10704" y="1060"/>
                          <a:pt x="10699" y="1060"/>
                        </a:cubicBezTo>
                        <a:cubicBezTo>
                          <a:pt x="10661" y="1060"/>
                          <a:pt x="10619" y="1113"/>
                          <a:pt x="10585" y="1113"/>
                        </a:cubicBezTo>
                        <a:cubicBezTo>
                          <a:pt x="10577" y="1113"/>
                          <a:pt x="10569" y="1110"/>
                          <a:pt x="10563" y="1103"/>
                        </a:cubicBezTo>
                        <a:cubicBezTo>
                          <a:pt x="10502" y="1063"/>
                          <a:pt x="10603" y="933"/>
                          <a:pt x="10543" y="893"/>
                        </a:cubicBezTo>
                        <a:cubicBezTo>
                          <a:pt x="10511" y="868"/>
                          <a:pt x="10479" y="857"/>
                          <a:pt x="10448" y="857"/>
                        </a:cubicBezTo>
                        <a:cubicBezTo>
                          <a:pt x="10249" y="857"/>
                          <a:pt x="10064" y="1303"/>
                          <a:pt x="10081" y="1555"/>
                        </a:cubicBezTo>
                        <a:cubicBezTo>
                          <a:pt x="10091" y="1735"/>
                          <a:pt x="10171" y="1906"/>
                          <a:pt x="10161" y="2076"/>
                        </a:cubicBezTo>
                        <a:cubicBezTo>
                          <a:pt x="10154" y="2217"/>
                          <a:pt x="9999" y="2407"/>
                          <a:pt x="9893" y="2407"/>
                        </a:cubicBezTo>
                        <a:cubicBezTo>
                          <a:pt x="9864" y="2407"/>
                          <a:pt x="9838" y="2392"/>
                          <a:pt x="9820" y="2357"/>
                        </a:cubicBezTo>
                        <a:cubicBezTo>
                          <a:pt x="9650" y="2026"/>
                          <a:pt x="9921" y="1524"/>
                          <a:pt x="9650" y="1264"/>
                        </a:cubicBezTo>
                        <a:cubicBezTo>
                          <a:pt x="9642" y="1257"/>
                          <a:pt x="9635" y="1254"/>
                          <a:pt x="9628" y="1254"/>
                        </a:cubicBezTo>
                        <a:cubicBezTo>
                          <a:pt x="9567" y="1254"/>
                          <a:pt x="9542" y="1505"/>
                          <a:pt x="9458" y="1505"/>
                        </a:cubicBezTo>
                        <a:cubicBezTo>
                          <a:pt x="9455" y="1505"/>
                          <a:pt x="9452" y="1505"/>
                          <a:pt x="9449" y="1504"/>
                        </a:cubicBezTo>
                        <a:cubicBezTo>
                          <a:pt x="9259" y="1474"/>
                          <a:pt x="9509" y="1113"/>
                          <a:pt x="9479" y="923"/>
                        </a:cubicBezTo>
                        <a:cubicBezTo>
                          <a:pt x="9474" y="900"/>
                          <a:pt x="9462" y="890"/>
                          <a:pt x="9446" y="890"/>
                        </a:cubicBezTo>
                        <a:cubicBezTo>
                          <a:pt x="9400" y="890"/>
                          <a:pt x="9321" y="973"/>
                          <a:pt x="9299" y="1033"/>
                        </a:cubicBezTo>
                        <a:cubicBezTo>
                          <a:pt x="9208" y="1304"/>
                          <a:pt x="9128" y="1565"/>
                          <a:pt x="9048" y="1825"/>
                        </a:cubicBezTo>
                        <a:cubicBezTo>
                          <a:pt x="9018" y="1916"/>
                          <a:pt x="8988" y="2006"/>
                          <a:pt x="8998" y="2106"/>
                        </a:cubicBezTo>
                        <a:cubicBezTo>
                          <a:pt x="9008" y="2186"/>
                          <a:pt x="9048" y="2257"/>
                          <a:pt x="9058" y="2337"/>
                        </a:cubicBezTo>
                        <a:cubicBezTo>
                          <a:pt x="9090" y="2523"/>
                          <a:pt x="8881" y="2801"/>
                          <a:pt x="8730" y="2801"/>
                        </a:cubicBezTo>
                        <a:cubicBezTo>
                          <a:pt x="8694" y="2801"/>
                          <a:pt x="8662" y="2785"/>
                          <a:pt x="8637" y="2748"/>
                        </a:cubicBezTo>
                        <a:cubicBezTo>
                          <a:pt x="8466" y="2497"/>
                          <a:pt x="8346" y="2257"/>
                          <a:pt x="8276" y="1956"/>
                        </a:cubicBezTo>
                        <a:cubicBezTo>
                          <a:pt x="8235" y="1755"/>
                          <a:pt x="8486" y="1444"/>
                          <a:pt x="8296" y="1374"/>
                        </a:cubicBezTo>
                        <a:cubicBezTo>
                          <a:pt x="8284" y="1368"/>
                          <a:pt x="8271" y="1366"/>
                          <a:pt x="8258" y="1366"/>
                        </a:cubicBezTo>
                        <a:cubicBezTo>
                          <a:pt x="8180" y="1366"/>
                          <a:pt x="8073" y="1448"/>
                          <a:pt x="8006" y="1448"/>
                        </a:cubicBezTo>
                        <a:cubicBezTo>
                          <a:pt x="7984" y="1448"/>
                          <a:pt x="7966" y="1439"/>
                          <a:pt x="7955" y="1414"/>
                        </a:cubicBezTo>
                        <a:cubicBezTo>
                          <a:pt x="7884" y="1244"/>
                          <a:pt x="8266" y="1053"/>
                          <a:pt x="8165" y="903"/>
                        </a:cubicBezTo>
                        <a:cubicBezTo>
                          <a:pt x="8123" y="839"/>
                          <a:pt x="8040" y="805"/>
                          <a:pt x="7963" y="805"/>
                        </a:cubicBezTo>
                        <a:cubicBezTo>
                          <a:pt x="7931" y="805"/>
                          <a:pt x="7901" y="811"/>
                          <a:pt x="7874" y="822"/>
                        </a:cubicBezTo>
                        <a:cubicBezTo>
                          <a:pt x="7814" y="842"/>
                          <a:pt x="7834" y="963"/>
                          <a:pt x="7774" y="993"/>
                        </a:cubicBezTo>
                        <a:cubicBezTo>
                          <a:pt x="7767" y="996"/>
                          <a:pt x="7759" y="998"/>
                          <a:pt x="7752" y="998"/>
                        </a:cubicBezTo>
                        <a:cubicBezTo>
                          <a:pt x="7702" y="998"/>
                          <a:pt x="7648" y="930"/>
                          <a:pt x="7599" y="930"/>
                        </a:cubicBezTo>
                        <a:cubicBezTo>
                          <a:pt x="7594" y="930"/>
                          <a:pt x="7589" y="931"/>
                          <a:pt x="7584" y="933"/>
                        </a:cubicBezTo>
                        <a:cubicBezTo>
                          <a:pt x="7463" y="993"/>
                          <a:pt x="7513" y="1213"/>
                          <a:pt x="7423" y="1314"/>
                        </a:cubicBezTo>
                        <a:cubicBezTo>
                          <a:pt x="7303" y="1464"/>
                          <a:pt x="7293" y="1655"/>
                          <a:pt x="7162" y="1785"/>
                        </a:cubicBezTo>
                        <a:cubicBezTo>
                          <a:pt x="7152" y="1797"/>
                          <a:pt x="7140" y="1802"/>
                          <a:pt x="7126" y="1802"/>
                        </a:cubicBezTo>
                        <a:cubicBezTo>
                          <a:pt x="7082" y="1802"/>
                          <a:pt x="7023" y="1759"/>
                          <a:pt x="6983" y="1759"/>
                        </a:cubicBezTo>
                        <a:cubicBezTo>
                          <a:pt x="6970" y="1759"/>
                          <a:pt x="6959" y="1763"/>
                          <a:pt x="6952" y="1775"/>
                        </a:cubicBezTo>
                        <a:cubicBezTo>
                          <a:pt x="6811" y="1956"/>
                          <a:pt x="7303" y="2397"/>
                          <a:pt x="7082" y="2447"/>
                        </a:cubicBezTo>
                        <a:cubicBezTo>
                          <a:pt x="7081" y="2447"/>
                          <a:pt x="7079" y="2448"/>
                          <a:pt x="7078" y="2448"/>
                        </a:cubicBezTo>
                        <a:cubicBezTo>
                          <a:pt x="7025" y="2448"/>
                          <a:pt x="7081" y="2257"/>
                          <a:pt x="7022" y="2257"/>
                        </a:cubicBezTo>
                        <a:cubicBezTo>
                          <a:pt x="6791" y="2277"/>
                          <a:pt x="7072" y="2959"/>
                          <a:pt x="6841" y="2959"/>
                        </a:cubicBezTo>
                        <a:cubicBezTo>
                          <a:pt x="6420" y="2949"/>
                          <a:pt x="6560" y="2146"/>
                          <a:pt x="6300" y="1815"/>
                        </a:cubicBezTo>
                        <a:cubicBezTo>
                          <a:pt x="6229" y="1725"/>
                          <a:pt x="6159" y="1645"/>
                          <a:pt x="6109" y="1555"/>
                        </a:cubicBezTo>
                        <a:cubicBezTo>
                          <a:pt x="5938" y="1274"/>
                          <a:pt x="6229" y="722"/>
                          <a:pt x="5928" y="592"/>
                        </a:cubicBezTo>
                        <a:cubicBezTo>
                          <a:pt x="5917" y="586"/>
                          <a:pt x="5906" y="584"/>
                          <a:pt x="5895" y="584"/>
                        </a:cubicBezTo>
                        <a:cubicBezTo>
                          <a:pt x="5759" y="584"/>
                          <a:pt x="5687" y="1001"/>
                          <a:pt x="5550" y="1001"/>
                        </a:cubicBezTo>
                        <a:cubicBezTo>
                          <a:pt x="5540" y="1001"/>
                          <a:pt x="5529" y="998"/>
                          <a:pt x="5517" y="993"/>
                        </a:cubicBezTo>
                        <a:cubicBezTo>
                          <a:pt x="5417" y="943"/>
                          <a:pt x="5628" y="682"/>
                          <a:pt x="5517" y="652"/>
                        </a:cubicBezTo>
                        <a:cubicBezTo>
                          <a:pt x="5509" y="650"/>
                          <a:pt x="5502" y="649"/>
                          <a:pt x="5495" y="649"/>
                        </a:cubicBezTo>
                        <a:cubicBezTo>
                          <a:pt x="5349" y="649"/>
                          <a:pt x="5479" y="1145"/>
                          <a:pt x="5307" y="1183"/>
                        </a:cubicBezTo>
                        <a:cubicBezTo>
                          <a:pt x="5303" y="1184"/>
                          <a:pt x="5300" y="1184"/>
                          <a:pt x="5297" y="1184"/>
                        </a:cubicBezTo>
                        <a:cubicBezTo>
                          <a:pt x="5200" y="1184"/>
                          <a:pt x="5253" y="892"/>
                          <a:pt x="5146" y="862"/>
                        </a:cubicBezTo>
                        <a:cubicBezTo>
                          <a:pt x="5142" y="862"/>
                          <a:pt x="5139" y="861"/>
                          <a:pt x="5135" y="861"/>
                        </a:cubicBezTo>
                        <a:cubicBezTo>
                          <a:pt x="5066" y="861"/>
                          <a:pt x="5043" y="1043"/>
                          <a:pt x="4971" y="1043"/>
                        </a:cubicBezTo>
                        <a:cubicBezTo>
                          <a:pt x="4969" y="1043"/>
                          <a:pt x="4967" y="1043"/>
                          <a:pt x="4966" y="1043"/>
                        </a:cubicBezTo>
                        <a:cubicBezTo>
                          <a:pt x="4765" y="1023"/>
                          <a:pt x="4986" y="551"/>
                          <a:pt x="4815" y="451"/>
                        </a:cubicBezTo>
                        <a:cubicBezTo>
                          <a:pt x="4805" y="446"/>
                          <a:pt x="4796" y="444"/>
                          <a:pt x="4788" y="444"/>
                        </a:cubicBezTo>
                        <a:cubicBezTo>
                          <a:pt x="4685" y="444"/>
                          <a:pt x="4656" y="794"/>
                          <a:pt x="4529" y="794"/>
                        </a:cubicBezTo>
                        <a:cubicBezTo>
                          <a:pt x="4524" y="794"/>
                          <a:pt x="4519" y="793"/>
                          <a:pt x="4514" y="792"/>
                        </a:cubicBezTo>
                        <a:cubicBezTo>
                          <a:pt x="4354" y="762"/>
                          <a:pt x="4564" y="321"/>
                          <a:pt x="4404" y="301"/>
                        </a:cubicBezTo>
                        <a:cubicBezTo>
                          <a:pt x="4391" y="299"/>
                          <a:pt x="4379" y="298"/>
                          <a:pt x="4367" y="298"/>
                        </a:cubicBezTo>
                        <a:cubicBezTo>
                          <a:pt x="4058" y="298"/>
                          <a:pt x="3990" y="905"/>
                          <a:pt x="3932" y="1234"/>
                        </a:cubicBezTo>
                        <a:cubicBezTo>
                          <a:pt x="3902" y="1414"/>
                          <a:pt x="4093" y="1705"/>
                          <a:pt x="3922" y="1795"/>
                        </a:cubicBezTo>
                        <a:cubicBezTo>
                          <a:pt x="3913" y="1800"/>
                          <a:pt x="3904" y="1802"/>
                          <a:pt x="3895" y="1802"/>
                        </a:cubicBezTo>
                        <a:cubicBezTo>
                          <a:pt x="3812" y="1802"/>
                          <a:pt x="3710" y="1649"/>
                          <a:pt x="3637" y="1649"/>
                        </a:cubicBezTo>
                        <a:cubicBezTo>
                          <a:pt x="3624" y="1649"/>
                          <a:pt x="3612" y="1654"/>
                          <a:pt x="3601" y="1665"/>
                        </a:cubicBezTo>
                        <a:cubicBezTo>
                          <a:pt x="3511" y="1755"/>
                          <a:pt x="3652" y="1926"/>
                          <a:pt x="3652" y="2056"/>
                        </a:cubicBezTo>
                        <a:cubicBezTo>
                          <a:pt x="3642" y="2195"/>
                          <a:pt x="3495" y="2309"/>
                          <a:pt x="3362" y="2309"/>
                        </a:cubicBezTo>
                        <a:cubicBezTo>
                          <a:pt x="3351" y="2309"/>
                          <a:pt x="3341" y="2308"/>
                          <a:pt x="3331" y="2307"/>
                        </a:cubicBezTo>
                        <a:cubicBezTo>
                          <a:pt x="3240" y="2287"/>
                          <a:pt x="3240" y="2166"/>
                          <a:pt x="3220" y="2076"/>
                        </a:cubicBezTo>
                        <a:cubicBezTo>
                          <a:pt x="3206" y="2039"/>
                          <a:pt x="3149" y="2030"/>
                          <a:pt x="3100" y="2030"/>
                        </a:cubicBezTo>
                        <a:lnTo>
                          <a:pt x="3100" y="2030"/>
                        </a:lnTo>
                        <a:cubicBezTo>
                          <a:pt x="3422" y="1949"/>
                          <a:pt x="2909" y="1137"/>
                          <a:pt x="2689" y="792"/>
                        </a:cubicBezTo>
                        <a:cubicBezTo>
                          <a:pt x="2659" y="732"/>
                          <a:pt x="2618" y="682"/>
                          <a:pt x="2618" y="622"/>
                        </a:cubicBezTo>
                        <a:cubicBezTo>
                          <a:pt x="2598" y="431"/>
                          <a:pt x="2909" y="220"/>
                          <a:pt x="2769" y="110"/>
                        </a:cubicBezTo>
                        <a:cubicBezTo>
                          <a:pt x="2673" y="46"/>
                          <a:pt x="2551" y="1"/>
                          <a:pt x="243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9" name="Google Shape;129;p13"/>
                  <p:cNvSpPr/>
                  <p:nvPr/>
                </p:nvSpPr>
                <p:spPr>
                  <a:xfrm rot="-293525">
                    <a:off x="2946011" y="2783857"/>
                    <a:ext cx="222094" cy="1486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8" h="3707" extrusionOk="0">
                        <a:moveTo>
                          <a:pt x="635" y="0"/>
                        </a:moveTo>
                        <a:cubicBezTo>
                          <a:pt x="628" y="0"/>
                          <a:pt x="620" y="1"/>
                          <a:pt x="613" y="2"/>
                        </a:cubicBezTo>
                        <a:cubicBezTo>
                          <a:pt x="522" y="12"/>
                          <a:pt x="492" y="122"/>
                          <a:pt x="492" y="213"/>
                        </a:cubicBezTo>
                        <a:cubicBezTo>
                          <a:pt x="472" y="564"/>
                          <a:pt x="452" y="915"/>
                          <a:pt x="422" y="1266"/>
                        </a:cubicBezTo>
                        <a:cubicBezTo>
                          <a:pt x="392" y="1577"/>
                          <a:pt x="272" y="1687"/>
                          <a:pt x="141" y="1928"/>
                        </a:cubicBezTo>
                        <a:cubicBezTo>
                          <a:pt x="1" y="2169"/>
                          <a:pt x="41" y="2500"/>
                          <a:pt x="51" y="2770"/>
                        </a:cubicBezTo>
                        <a:cubicBezTo>
                          <a:pt x="61" y="3041"/>
                          <a:pt x="111" y="3352"/>
                          <a:pt x="342" y="3472"/>
                        </a:cubicBezTo>
                        <a:cubicBezTo>
                          <a:pt x="414" y="3512"/>
                          <a:pt x="491" y="3527"/>
                          <a:pt x="571" y="3527"/>
                        </a:cubicBezTo>
                        <a:cubicBezTo>
                          <a:pt x="733" y="3527"/>
                          <a:pt x="906" y="3466"/>
                          <a:pt x="1074" y="3432"/>
                        </a:cubicBezTo>
                        <a:cubicBezTo>
                          <a:pt x="1155" y="3417"/>
                          <a:pt x="1238" y="3411"/>
                          <a:pt x="1322" y="3411"/>
                        </a:cubicBezTo>
                        <a:cubicBezTo>
                          <a:pt x="1518" y="3411"/>
                          <a:pt x="1720" y="3444"/>
                          <a:pt x="1917" y="3472"/>
                        </a:cubicBezTo>
                        <a:cubicBezTo>
                          <a:pt x="2952" y="3633"/>
                          <a:pt x="4004" y="3707"/>
                          <a:pt x="5058" y="3707"/>
                        </a:cubicBezTo>
                        <a:cubicBezTo>
                          <a:pt x="5188" y="3707"/>
                          <a:pt x="5317" y="3705"/>
                          <a:pt x="5447" y="3703"/>
                        </a:cubicBezTo>
                        <a:lnTo>
                          <a:pt x="5538" y="2359"/>
                        </a:lnTo>
                        <a:cubicBezTo>
                          <a:pt x="5451" y="2330"/>
                          <a:pt x="5355" y="1996"/>
                          <a:pt x="5268" y="1996"/>
                        </a:cubicBezTo>
                        <a:cubicBezTo>
                          <a:pt x="5264" y="1996"/>
                          <a:pt x="5260" y="1997"/>
                          <a:pt x="5257" y="1998"/>
                        </a:cubicBezTo>
                        <a:cubicBezTo>
                          <a:pt x="5249" y="2000"/>
                          <a:pt x="5242" y="2002"/>
                          <a:pt x="5234" y="2002"/>
                        </a:cubicBezTo>
                        <a:cubicBezTo>
                          <a:pt x="5164" y="2002"/>
                          <a:pt x="5079" y="1916"/>
                          <a:pt x="5023" y="1916"/>
                        </a:cubicBezTo>
                        <a:cubicBezTo>
                          <a:pt x="5008" y="1916"/>
                          <a:pt x="4996" y="1922"/>
                          <a:pt x="4986" y="1938"/>
                        </a:cubicBezTo>
                        <a:cubicBezTo>
                          <a:pt x="4943" y="2006"/>
                          <a:pt x="4871" y="2075"/>
                          <a:pt x="4801" y="2075"/>
                        </a:cubicBezTo>
                        <a:cubicBezTo>
                          <a:pt x="4789" y="2075"/>
                          <a:pt x="4777" y="2073"/>
                          <a:pt x="4765" y="2068"/>
                        </a:cubicBezTo>
                        <a:cubicBezTo>
                          <a:pt x="4666" y="2032"/>
                          <a:pt x="4632" y="1819"/>
                          <a:pt x="4561" y="1819"/>
                        </a:cubicBezTo>
                        <a:cubicBezTo>
                          <a:pt x="4553" y="1819"/>
                          <a:pt x="4544" y="1821"/>
                          <a:pt x="4535" y="1827"/>
                        </a:cubicBezTo>
                        <a:cubicBezTo>
                          <a:pt x="4474" y="1864"/>
                          <a:pt x="4409" y="1897"/>
                          <a:pt x="4354" y="1897"/>
                        </a:cubicBezTo>
                        <a:cubicBezTo>
                          <a:pt x="4319" y="1897"/>
                          <a:pt x="4287" y="1883"/>
                          <a:pt x="4264" y="1848"/>
                        </a:cubicBezTo>
                        <a:cubicBezTo>
                          <a:pt x="4194" y="1757"/>
                          <a:pt x="4254" y="1627"/>
                          <a:pt x="4234" y="1507"/>
                        </a:cubicBezTo>
                        <a:cubicBezTo>
                          <a:pt x="4204" y="1326"/>
                          <a:pt x="4093" y="1045"/>
                          <a:pt x="3913" y="1045"/>
                        </a:cubicBezTo>
                        <a:cubicBezTo>
                          <a:pt x="3742" y="1055"/>
                          <a:pt x="3562" y="1226"/>
                          <a:pt x="3532" y="1406"/>
                        </a:cubicBezTo>
                        <a:cubicBezTo>
                          <a:pt x="3501" y="1627"/>
                          <a:pt x="3742" y="1878"/>
                          <a:pt x="3572" y="2028"/>
                        </a:cubicBezTo>
                        <a:cubicBezTo>
                          <a:pt x="3554" y="2046"/>
                          <a:pt x="3535" y="2053"/>
                          <a:pt x="3515" y="2053"/>
                        </a:cubicBezTo>
                        <a:cubicBezTo>
                          <a:pt x="3432" y="2053"/>
                          <a:pt x="3341" y="1922"/>
                          <a:pt x="3341" y="1817"/>
                        </a:cubicBezTo>
                        <a:cubicBezTo>
                          <a:pt x="3331" y="1687"/>
                          <a:pt x="3381" y="1557"/>
                          <a:pt x="3341" y="1426"/>
                        </a:cubicBezTo>
                        <a:cubicBezTo>
                          <a:pt x="3331" y="1366"/>
                          <a:pt x="3291" y="1316"/>
                          <a:pt x="3281" y="1256"/>
                        </a:cubicBezTo>
                        <a:cubicBezTo>
                          <a:pt x="3261" y="1176"/>
                          <a:pt x="3291" y="1105"/>
                          <a:pt x="3301" y="1025"/>
                        </a:cubicBezTo>
                        <a:cubicBezTo>
                          <a:pt x="3301" y="945"/>
                          <a:pt x="3281" y="824"/>
                          <a:pt x="3211" y="824"/>
                        </a:cubicBezTo>
                        <a:cubicBezTo>
                          <a:pt x="3204" y="825"/>
                          <a:pt x="3198" y="825"/>
                          <a:pt x="3192" y="825"/>
                        </a:cubicBezTo>
                        <a:cubicBezTo>
                          <a:pt x="3128" y="825"/>
                          <a:pt x="3065" y="792"/>
                          <a:pt x="3006" y="792"/>
                        </a:cubicBezTo>
                        <a:cubicBezTo>
                          <a:pt x="2987" y="792"/>
                          <a:pt x="2968" y="795"/>
                          <a:pt x="2950" y="804"/>
                        </a:cubicBezTo>
                        <a:cubicBezTo>
                          <a:pt x="2881" y="827"/>
                          <a:pt x="2823" y="898"/>
                          <a:pt x="2769" y="898"/>
                        </a:cubicBezTo>
                        <a:cubicBezTo>
                          <a:pt x="2752" y="898"/>
                          <a:pt x="2736" y="891"/>
                          <a:pt x="2719" y="875"/>
                        </a:cubicBezTo>
                        <a:cubicBezTo>
                          <a:pt x="2689" y="855"/>
                          <a:pt x="2669" y="814"/>
                          <a:pt x="2629" y="804"/>
                        </a:cubicBezTo>
                        <a:cubicBezTo>
                          <a:pt x="2623" y="802"/>
                          <a:pt x="2617" y="800"/>
                          <a:pt x="2611" y="800"/>
                        </a:cubicBezTo>
                        <a:cubicBezTo>
                          <a:pt x="2593" y="800"/>
                          <a:pt x="2571" y="810"/>
                          <a:pt x="2549" y="824"/>
                        </a:cubicBezTo>
                        <a:cubicBezTo>
                          <a:pt x="2448" y="875"/>
                          <a:pt x="2298" y="865"/>
                          <a:pt x="2238" y="965"/>
                        </a:cubicBezTo>
                        <a:cubicBezTo>
                          <a:pt x="2107" y="1206"/>
                          <a:pt x="2298" y="1496"/>
                          <a:pt x="2328" y="1767"/>
                        </a:cubicBezTo>
                        <a:cubicBezTo>
                          <a:pt x="2338" y="1888"/>
                          <a:pt x="2348" y="2018"/>
                          <a:pt x="2288" y="2118"/>
                        </a:cubicBezTo>
                        <a:cubicBezTo>
                          <a:pt x="2252" y="2183"/>
                          <a:pt x="2179" y="2224"/>
                          <a:pt x="2112" y="2224"/>
                        </a:cubicBezTo>
                        <a:cubicBezTo>
                          <a:pt x="2065" y="2224"/>
                          <a:pt x="2022" y="2204"/>
                          <a:pt x="1997" y="2158"/>
                        </a:cubicBezTo>
                        <a:cubicBezTo>
                          <a:pt x="1967" y="2118"/>
                          <a:pt x="1967" y="2058"/>
                          <a:pt x="1957" y="2008"/>
                        </a:cubicBezTo>
                        <a:cubicBezTo>
                          <a:pt x="1937" y="1848"/>
                          <a:pt x="1846" y="1697"/>
                          <a:pt x="1796" y="1547"/>
                        </a:cubicBezTo>
                        <a:cubicBezTo>
                          <a:pt x="1746" y="1396"/>
                          <a:pt x="1897" y="1256"/>
                          <a:pt x="1866" y="1095"/>
                        </a:cubicBezTo>
                        <a:cubicBezTo>
                          <a:pt x="1836" y="955"/>
                          <a:pt x="1796" y="844"/>
                          <a:pt x="1686" y="764"/>
                        </a:cubicBezTo>
                        <a:cubicBezTo>
                          <a:pt x="1670" y="750"/>
                          <a:pt x="1651" y="744"/>
                          <a:pt x="1629" y="744"/>
                        </a:cubicBezTo>
                        <a:cubicBezTo>
                          <a:pt x="1545" y="744"/>
                          <a:pt x="1429" y="833"/>
                          <a:pt x="1354" y="833"/>
                        </a:cubicBezTo>
                        <a:cubicBezTo>
                          <a:pt x="1328" y="833"/>
                          <a:pt x="1308" y="822"/>
                          <a:pt x="1295" y="794"/>
                        </a:cubicBezTo>
                        <a:cubicBezTo>
                          <a:pt x="1247" y="699"/>
                          <a:pt x="1308" y="522"/>
                          <a:pt x="1220" y="522"/>
                        </a:cubicBezTo>
                        <a:cubicBezTo>
                          <a:pt x="1215" y="522"/>
                          <a:pt x="1210" y="523"/>
                          <a:pt x="1204" y="524"/>
                        </a:cubicBezTo>
                        <a:cubicBezTo>
                          <a:pt x="1164" y="534"/>
                          <a:pt x="1134" y="564"/>
                          <a:pt x="1094" y="584"/>
                        </a:cubicBezTo>
                        <a:cubicBezTo>
                          <a:pt x="1078" y="589"/>
                          <a:pt x="1064" y="592"/>
                          <a:pt x="1049" y="592"/>
                        </a:cubicBezTo>
                        <a:cubicBezTo>
                          <a:pt x="937" y="592"/>
                          <a:pt x="871" y="427"/>
                          <a:pt x="853" y="293"/>
                        </a:cubicBezTo>
                        <a:cubicBezTo>
                          <a:pt x="834" y="160"/>
                          <a:pt x="762" y="0"/>
                          <a:pt x="635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" name="Google Shape;130;p13"/>
                  <p:cNvSpPr/>
                  <p:nvPr/>
                </p:nvSpPr>
                <p:spPr>
                  <a:xfrm>
                    <a:off x="2530687" y="2788623"/>
                    <a:ext cx="200352" cy="1486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6" h="3707" extrusionOk="0">
                        <a:moveTo>
                          <a:pt x="582" y="0"/>
                        </a:moveTo>
                        <a:cubicBezTo>
                          <a:pt x="575" y="0"/>
                          <a:pt x="569" y="1"/>
                          <a:pt x="562" y="2"/>
                        </a:cubicBezTo>
                        <a:cubicBezTo>
                          <a:pt x="482" y="12"/>
                          <a:pt x="442" y="122"/>
                          <a:pt x="442" y="212"/>
                        </a:cubicBezTo>
                        <a:cubicBezTo>
                          <a:pt x="432" y="564"/>
                          <a:pt x="402" y="915"/>
                          <a:pt x="382" y="1266"/>
                        </a:cubicBezTo>
                        <a:cubicBezTo>
                          <a:pt x="352" y="1577"/>
                          <a:pt x="241" y="1687"/>
                          <a:pt x="121" y="1928"/>
                        </a:cubicBezTo>
                        <a:cubicBezTo>
                          <a:pt x="1" y="2168"/>
                          <a:pt x="31" y="2499"/>
                          <a:pt x="41" y="2770"/>
                        </a:cubicBezTo>
                        <a:cubicBezTo>
                          <a:pt x="51" y="3041"/>
                          <a:pt x="101" y="3352"/>
                          <a:pt x="312" y="3472"/>
                        </a:cubicBezTo>
                        <a:cubicBezTo>
                          <a:pt x="378" y="3512"/>
                          <a:pt x="448" y="3527"/>
                          <a:pt x="521" y="3527"/>
                        </a:cubicBezTo>
                        <a:cubicBezTo>
                          <a:pt x="668" y="3527"/>
                          <a:pt x="825" y="3466"/>
                          <a:pt x="974" y="3432"/>
                        </a:cubicBezTo>
                        <a:cubicBezTo>
                          <a:pt x="1052" y="3417"/>
                          <a:pt x="1130" y="3411"/>
                          <a:pt x="1207" y="3411"/>
                        </a:cubicBezTo>
                        <a:cubicBezTo>
                          <a:pt x="1390" y="3411"/>
                          <a:pt x="1570" y="3444"/>
                          <a:pt x="1746" y="3472"/>
                        </a:cubicBezTo>
                        <a:cubicBezTo>
                          <a:pt x="2701" y="3633"/>
                          <a:pt x="3673" y="3706"/>
                          <a:pt x="4639" y="3706"/>
                        </a:cubicBezTo>
                        <a:cubicBezTo>
                          <a:pt x="4758" y="3706"/>
                          <a:pt x="4877" y="3705"/>
                          <a:pt x="4996" y="3703"/>
                        </a:cubicBezTo>
                        <a:lnTo>
                          <a:pt x="4996" y="2098"/>
                        </a:lnTo>
                        <a:cubicBezTo>
                          <a:pt x="4919" y="2069"/>
                          <a:pt x="4823" y="1735"/>
                          <a:pt x="4745" y="1735"/>
                        </a:cubicBezTo>
                        <a:cubicBezTo>
                          <a:pt x="4741" y="1735"/>
                          <a:pt x="4738" y="1736"/>
                          <a:pt x="4735" y="1737"/>
                        </a:cubicBezTo>
                        <a:cubicBezTo>
                          <a:pt x="4655" y="1767"/>
                          <a:pt x="4615" y="1857"/>
                          <a:pt x="4574" y="1938"/>
                        </a:cubicBezTo>
                        <a:cubicBezTo>
                          <a:pt x="4532" y="2006"/>
                          <a:pt x="4467" y="2075"/>
                          <a:pt x="4399" y="2075"/>
                        </a:cubicBezTo>
                        <a:cubicBezTo>
                          <a:pt x="4387" y="2075"/>
                          <a:pt x="4376" y="2073"/>
                          <a:pt x="4364" y="2068"/>
                        </a:cubicBezTo>
                        <a:cubicBezTo>
                          <a:pt x="4283" y="2032"/>
                          <a:pt x="4250" y="1818"/>
                          <a:pt x="4179" y="1818"/>
                        </a:cubicBezTo>
                        <a:cubicBezTo>
                          <a:pt x="4171" y="1818"/>
                          <a:pt x="4162" y="1821"/>
                          <a:pt x="4153" y="1827"/>
                        </a:cubicBezTo>
                        <a:cubicBezTo>
                          <a:pt x="4098" y="1864"/>
                          <a:pt x="4044" y="1897"/>
                          <a:pt x="3993" y="1897"/>
                        </a:cubicBezTo>
                        <a:cubicBezTo>
                          <a:pt x="3961" y="1897"/>
                          <a:pt x="3930" y="1883"/>
                          <a:pt x="3902" y="1847"/>
                        </a:cubicBezTo>
                        <a:cubicBezTo>
                          <a:pt x="3842" y="1757"/>
                          <a:pt x="3902" y="1627"/>
                          <a:pt x="3882" y="1506"/>
                        </a:cubicBezTo>
                        <a:cubicBezTo>
                          <a:pt x="3852" y="1326"/>
                          <a:pt x="3752" y="1045"/>
                          <a:pt x="3581" y="1045"/>
                        </a:cubicBezTo>
                        <a:cubicBezTo>
                          <a:pt x="3421" y="1055"/>
                          <a:pt x="3260" y="1226"/>
                          <a:pt x="3240" y="1406"/>
                        </a:cubicBezTo>
                        <a:cubicBezTo>
                          <a:pt x="3210" y="1627"/>
                          <a:pt x="3431" y="1878"/>
                          <a:pt x="3271" y="2028"/>
                        </a:cubicBezTo>
                        <a:cubicBezTo>
                          <a:pt x="3255" y="2046"/>
                          <a:pt x="3237" y="2053"/>
                          <a:pt x="3219" y="2053"/>
                        </a:cubicBezTo>
                        <a:cubicBezTo>
                          <a:pt x="3144" y="2053"/>
                          <a:pt x="3060" y="1922"/>
                          <a:pt x="3060" y="1817"/>
                        </a:cubicBezTo>
                        <a:cubicBezTo>
                          <a:pt x="3050" y="1687"/>
                          <a:pt x="3100" y="1557"/>
                          <a:pt x="3060" y="1426"/>
                        </a:cubicBezTo>
                        <a:cubicBezTo>
                          <a:pt x="3050" y="1366"/>
                          <a:pt x="3010" y="1316"/>
                          <a:pt x="3000" y="1256"/>
                        </a:cubicBezTo>
                        <a:cubicBezTo>
                          <a:pt x="2990" y="1175"/>
                          <a:pt x="3020" y="1105"/>
                          <a:pt x="3020" y="1025"/>
                        </a:cubicBezTo>
                        <a:cubicBezTo>
                          <a:pt x="3030" y="945"/>
                          <a:pt x="3010" y="824"/>
                          <a:pt x="2940" y="824"/>
                        </a:cubicBezTo>
                        <a:cubicBezTo>
                          <a:pt x="2934" y="825"/>
                          <a:pt x="2929" y="825"/>
                          <a:pt x="2923" y="825"/>
                        </a:cubicBezTo>
                        <a:cubicBezTo>
                          <a:pt x="2866" y="825"/>
                          <a:pt x="2810" y="792"/>
                          <a:pt x="2753" y="792"/>
                        </a:cubicBezTo>
                        <a:cubicBezTo>
                          <a:pt x="2735" y="792"/>
                          <a:pt x="2717" y="795"/>
                          <a:pt x="2699" y="804"/>
                        </a:cubicBezTo>
                        <a:cubicBezTo>
                          <a:pt x="2637" y="827"/>
                          <a:pt x="2588" y="897"/>
                          <a:pt x="2536" y="897"/>
                        </a:cubicBezTo>
                        <a:cubicBezTo>
                          <a:pt x="2520" y="897"/>
                          <a:pt x="2505" y="891"/>
                          <a:pt x="2488" y="874"/>
                        </a:cubicBezTo>
                        <a:cubicBezTo>
                          <a:pt x="2468" y="854"/>
                          <a:pt x="2448" y="814"/>
                          <a:pt x="2408" y="804"/>
                        </a:cubicBezTo>
                        <a:cubicBezTo>
                          <a:pt x="2403" y="802"/>
                          <a:pt x="2396" y="800"/>
                          <a:pt x="2390" y="800"/>
                        </a:cubicBezTo>
                        <a:cubicBezTo>
                          <a:pt x="2372" y="800"/>
                          <a:pt x="2350" y="810"/>
                          <a:pt x="2328" y="824"/>
                        </a:cubicBezTo>
                        <a:cubicBezTo>
                          <a:pt x="2237" y="874"/>
                          <a:pt x="2097" y="864"/>
                          <a:pt x="2047" y="965"/>
                        </a:cubicBezTo>
                        <a:cubicBezTo>
                          <a:pt x="1936" y="1205"/>
                          <a:pt x="2107" y="1496"/>
                          <a:pt x="2127" y="1767"/>
                        </a:cubicBezTo>
                        <a:cubicBezTo>
                          <a:pt x="2147" y="1888"/>
                          <a:pt x="2157" y="2018"/>
                          <a:pt x="2097" y="2118"/>
                        </a:cubicBezTo>
                        <a:cubicBezTo>
                          <a:pt x="2062" y="2183"/>
                          <a:pt x="1995" y="2224"/>
                          <a:pt x="1934" y="2224"/>
                        </a:cubicBezTo>
                        <a:cubicBezTo>
                          <a:pt x="1891" y="2224"/>
                          <a:pt x="1851" y="2204"/>
                          <a:pt x="1826" y="2158"/>
                        </a:cubicBezTo>
                        <a:cubicBezTo>
                          <a:pt x="1796" y="2118"/>
                          <a:pt x="1796" y="2058"/>
                          <a:pt x="1786" y="2008"/>
                        </a:cubicBezTo>
                        <a:cubicBezTo>
                          <a:pt x="1776" y="1847"/>
                          <a:pt x="1696" y="1697"/>
                          <a:pt x="1646" y="1547"/>
                        </a:cubicBezTo>
                        <a:cubicBezTo>
                          <a:pt x="1595" y="1396"/>
                          <a:pt x="1736" y="1256"/>
                          <a:pt x="1706" y="1095"/>
                        </a:cubicBezTo>
                        <a:cubicBezTo>
                          <a:pt x="1686" y="955"/>
                          <a:pt x="1636" y="844"/>
                          <a:pt x="1545" y="764"/>
                        </a:cubicBezTo>
                        <a:cubicBezTo>
                          <a:pt x="1529" y="750"/>
                          <a:pt x="1511" y="744"/>
                          <a:pt x="1491" y="744"/>
                        </a:cubicBezTo>
                        <a:cubicBezTo>
                          <a:pt x="1412" y="744"/>
                          <a:pt x="1308" y="833"/>
                          <a:pt x="1240" y="833"/>
                        </a:cubicBezTo>
                        <a:cubicBezTo>
                          <a:pt x="1216" y="833"/>
                          <a:pt x="1197" y="822"/>
                          <a:pt x="1184" y="794"/>
                        </a:cubicBezTo>
                        <a:cubicBezTo>
                          <a:pt x="1136" y="699"/>
                          <a:pt x="1198" y="522"/>
                          <a:pt x="1109" y="522"/>
                        </a:cubicBezTo>
                        <a:cubicBezTo>
                          <a:pt x="1104" y="522"/>
                          <a:pt x="1099" y="522"/>
                          <a:pt x="1094" y="523"/>
                        </a:cubicBezTo>
                        <a:cubicBezTo>
                          <a:pt x="1064" y="533"/>
                          <a:pt x="1034" y="564"/>
                          <a:pt x="994" y="584"/>
                        </a:cubicBezTo>
                        <a:cubicBezTo>
                          <a:pt x="980" y="589"/>
                          <a:pt x="967" y="592"/>
                          <a:pt x="955" y="592"/>
                        </a:cubicBezTo>
                        <a:cubicBezTo>
                          <a:pt x="856" y="592"/>
                          <a:pt x="791" y="426"/>
                          <a:pt x="773" y="293"/>
                        </a:cubicBezTo>
                        <a:cubicBezTo>
                          <a:pt x="763" y="160"/>
                          <a:pt x="691" y="0"/>
                          <a:pt x="58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" name="Google Shape;131;p13"/>
                  <p:cNvSpPr/>
                  <p:nvPr/>
                </p:nvSpPr>
                <p:spPr>
                  <a:xfrm>
                    <a:off x="2874784" y="2820106"/>
                    <a:ext cx="200352" cy="116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6" h="2906" extrusionOk="0">
                        <a:moveTo>
                          <a:pt x="4408" y="1"/>
                        </a:moveTo>
                        <a:cubicBezTo>
                          <a:pt x="4294" y="1"/>
                          <a:pt x="4232" y="121"/>
                          <a:pt x="4213" y="224"/>
                        </a:cubicBezTo>
                        <a:cubicBezTo>
                          <a:pt x="4205" y="330"/>
                          <a:pt x="4140" y="461"/>
                          <a:pt x="4042" y="461"/>
                        </a:cubicBezTo>
                        <a:cubicBezTo>
                          <a:pt x="4029" y="461"/>
                          <a:pt x="4016" y="459"/>
                          <a:pt x="4003" y="454"/>
                        </a:cubicBezTo>
                        <a:cubicBezTo>
                          <a:pt x="3963" y="444"/>
                          <a:pt x="3933" y="414"/>
                          <a:pt x="3892" y="404"/>
                        </a:cubicBezTo>
                        <a:cubicBezTo>
                          <a:pt x="3889" y="404"/>
                          <a:pt x="3886" y="404"/>
                          <a:pt x="3883" y="404"/>
                        </a:cubicBezTo>
                        <a:cubicBezTo>
                          <a:pt x="3796" y="404"/>
                          <a:pt x="3861" y="547"/>
                          <a:pt x="3812" y="625"/>
                        </a:cubicBezTo>
                        <a:cubicBezTo>
                          <a:pt x="3800" y="643"/>
                          <a:pt x="3783" y="650"/>
                          <a:pt x="3762" y="650"/>
                        </a:cubicBezTo>
                        <a:cubicBezTo>
                          <a:pt x="3693" y="650"/>
                          <a:pt x="3587" y="579"/>
                          <a:pt x="3507" y="579"/>
                        </a:cubicBezTo>
                        <a:cubicBezTo>
                          <a:pt x="3486" y="579"/>
                          <a:pt x="3467" y="583"/>
                          <a:pt x="3451" y="595"/>
                        </a:cubicBezTo>
                        <a:cubicBezTo>
                          <a:pt x="3351" y="665"/>
                          <a:pt x="3311" y="745"/>
                          <a:pt x="3291" y="855"/>
                        </a:cubicBezTo>
                        <a:cubicBezTo>
                          <a:pt x="3261" y="976"/>
                          <a:pt x="3391" y="1086"/>
                          <a:pt x="3351" y="1207"/>
                        </a:cubicBezTo>
                        <a:cubicBezTo>
                          <a:pt x="3301" y="1327"/>
                          <a:pt x="3220" y="1447"/>
                          <a:pt x="3200" y="1568"/>
                        </a:cubicBezTo>
                        <a:cubicBezTo>
                          <a:pt x="3200" y="1608"/>
                          <a:pt x="3200" y="1658"/>
                          <a:pt x="3170" y="1688"/>
                        </a:cubicBezTo>
                        <a:cubicBezTo>
                          <a:pt x="3146" y="1721"/>
                          <a:pt x="3104" y="1735"/>
                          <a:pt x="3060" y="1735"/>
                        </a:cubicBezTo>
                        <a:cubicBezTo>
                          <a:pt x="2997" y="1735"/>
                          <a:pt x="2929" y="1705"/>
                          <a:pt x="2899" y="1658"/>
                        </a:cubicBezTo>
                        <a:cubicBezTo>
                          <a:pt x="2839" y="1578"/>
                          <a:pt x="2849" y="1477"/>
                          <a:pt x="2859" y="1377"/>
                        </a:cubicBezTo>
                        <a:cubicBezTo>
                          <a:pt x="2889" y="1166"/>
                          <a:pt x="3060" y="936"/>
                          <a:pt x="2950" y="755"/>
                        </a:cubicBezTo>
                        <a:cubicBezTo>
                          <a:pt x="2889" y="675"/>
                          <a:pt x="2759" y="675"/>
                          <a:pt x="2659" y="645"/>
                        </a:cubicBezTo>
                        <a:cubicBezTo>
                          <a:pt x="2642" y="637"/>
                          <a:pt x="2620" y="622"/>
                          <a:pt x="2596" y="622"/>
                        </a:cubicBezTo>
                        <a:cubicBezTo>
                          <a:pt x="2590" y="622"/>
                          <a:pt x="2584" y="623"/>
                          <a:pt x="2578" y="625"/>
                        </a:cubicBezTo>
                        <a:cubicBezTo>
                          <a:pt x="2548" y="635"/>
                          <a:pt x="2528" y="665"/>
                          <a:pt x="2508" y="685"/>
                        </a:cubicBezTo>
                        <a:cubicBezTo>
                          <a:pt x="2492" y="696"/>
                          <a:pt x="2477" y="701"/>
                          <a:pt x="2461" y="701"/>
                        </a:cubicBezTo>
                        <a:cubicBezTo>
                          <a:pt x="2409" y="701"/>
                          <a:pt x="2359" y="648"/>
                          <a:pt x="2298" y="625"/>
                        </a:cubicBezTo>
                        <a:cubicBezTo>
                          <a:pt x="2279" y="618"/>
                          <a:pt x="2261" y="615"/>
                          <a:pt x="2242" y="615"/>
                        </a:cubicBezTo>
                        <a:cubicBezTo>
                          <a:pt x="2180" y="615"/>
                          <a:pt x="2119" y="645"/>
                          <a:pt x="2057" y="645"/>
                        </a:cubicBezTo>
                        <a:cubicBezTo>
                          <a:pt x="1987" y="645"/>
                          <a:pt x="1967" y="735"/>
                          <a:pt x="1977" y="795"/>
                        </a:cubicBezTo>
                        <a:cubicBezTo>
                          <a:pt x="1977" y="855"/>
                          <a:pt x="2007" y="926"/>
                          <a:pt x="1987" y="986"/>
                        </a:cubicBezTo>
                        <a:cubicBezTo>
                          <a:pt x="1977" y="1026"/>
                          <a:pt x="1947" y="1066"/>
                          <a:pt x="1926" y="1116"/>
                        </a:cubicBezTo>
                        <a:cubicBezTo>
                          <a:pt x="1896" y="1217"/>
                          <a:pt x="1936" y="1317"/>
                          <a:pt x="1936" y="1417"/>
                        </a:cubicBezTo>
                        <a:cubicBezTo>
                          <a:pt x="1928" y="1499"/>
                          <a:pt x="1847" y="1607"/>
                          <a:pt x="1769" y="1607"/>
                        </a:cubicBezTo>
                        <a:cubicBezTo>
                          <a:pt x="1751" y="1607"/>
                          <a:pt x="1733" y="1601"/>
                          <a:pt x="1716" y="1588"/>
                        </a:cubicBezTo>
                        <a:cubicBezTo>
                          <a:pt x="1565" y="1467"/>
                          <a:pt x="1786" y="1267"/>
                          <a:pt x="1756" y="1096"/>
                        </a:cubicBezTo>
                        <a:cubicBezTo>
                          <a:pt x="1726" y="956"/>
                          <a:pt x="1565" y="825"/>
                          <a:pt x="1415" y="815"/>
                        </a:cubicBezTo>
                        <a:cubicBezTo>
                          <a:pt x="1244" y="815"/>
                          <a:pt x="1144" y="1036"/>
                          <a:pt x="1114" y="1176"/>
                        </a:cubicBezTo>
                        <a:cubicBezTo>
                          <a:pt x="1094" y="1277"/>
                          <a:pt x="1154" y="1377"/>
                          <a:pt x="1084" y="1447"/>
                        </a:cubicBezTo>
                        <a:cubicBezTo>
                          <a:pt x="1061" y="1474"/>
                          <a:pt x="1031" y="1485"/>
                          <a:pt x="999" y="1485"/>
                        </a:cubicBezTo>
                        <a:cubicBezTo>
                          <a:pt x="948" y="1485"/>
                          <a:pt x="889" y="1458"/>
                          <a:pt x="833" y="1427"/>
                        </a:cubicBezTo>
                        <a:cubicBezTo>
                          <a:pt x="826" y="1424"/>
                          <a:pt x="819" y="1422"/>
                          <a:pt x="813" y="1422"/>
                        </a:cubicBezTo>
                        <a:cubicBezTo>
                          <a:pt x="747" y="1422"/>
                          <a:pt x="715" y="1590"/>
                          <a:pt x="633" y="1618"/>
                        </a:cubicBezTo>
                        <a:cubicBezTo>
                          <a:pt x="619" y="1623"/>
                          <a:pt x="606" y="1625"/>
                          <a:pt x="593" y="1625"/>
                        </a:cubicBezTo>
                        <a:cubicBezTo>
                          <a:pt x="527" y="1625"/>
                          <a:pt x="464" y="1568"/>
                          <a:pt x="422" y="1517"/>
                        </a:cubicBezTo>
                        <a:cubicBezTo>
                          <a:pt x="382" y="1457"/>
                          <a:pt x="342" y="1377"/>
                          <a:pt x="251" y="1357"/>
                        </a:cubicBezTo>
                        <a:cubicBezTo>
                          <a:pt x="247" y="1356"/>
                          <a:pt x="243" y="1355"/>
                          <a:pt x="239" y="1355"/>
                        </a:cubicBezTo>
                        <a:cubicBezTo>
                          <a:pt x="162" y="1355"/>
                          <a:pt x="77" y="1619"/>
                          <a:pt x="1" y="1638"/>
                        </a:cubicBezTo>
                        <a:lnTo>
                          <a:pt x="1" y="2902"/>
                        </a:lnTo>
                        <a:cubicBezTo>
                          <a:pt x="136" y="2904"/>
                          <a:pt x="271" y="2905"/>
                          <a:pt x="407" y="2905"/>
                        </a:cubicBezTo>
                        <a:cubicBezTo>
                          <a:pt x="1355" y="2905"/>
                          <a:pt x="2301" y="2844"/>
                          <a:pt x="3240" y="2721"/>
                        </a:cubicBezTo>
                        <a:cubicBezTo>
                          <a:pt x="3423" y="2700"/>
                          <a:pt x="3605" y="2674"/>
                          <a:pt x="3784" y="2674"/>
                        </a:cubicBezTo>
                        <a:cubicBezTo>
                          <a:pt x="3861" y="2674"/>
                          <a:pt x="3937" y="2679"/>
                          <a:pt x="4013" y="2691"/>
                        </a:cubicBezTo>
                        <a:cubicBezTo>
                          <a:pt x="4170" y="2712"/>
                          <a:pt x="4333" y="2760"/>
                          <a:pt x="4484" y="2760"/>
                        </a:cubicBezTo>
                        <a:cubicBezTo>
                          <a:pt x="4554" y="2760"/>
                          <a:pt x="4621" y="2750"/>
                          <a:pt x="4685" y="2721"/>
                        </a:cubicBezTo>
                        <a:cubicBezTo>
                          <a:pt x="4895" y="2621"/>
                          <a:pt x="4946" y="2380"/>
                          <a:pt x="4956" y="2169"/>
                        </a:cubicBezTo>
                        <a:cubicBezTo>
                          <a:pt x="4966" y="1949"/>
                          <a:pt x="4996" y="1698"/>
                          <a:pt x="4875" y="1507"/>
                        </a:cubicBezTo>
                        <a:cubicBezTo>
                          <a:pt x="4755" y="1327"/>
                          <a:pt x="4635" y="1227"/>
                          <a:pt x="4615" y="996"/>
                        </a:cubicBezTo>
                        <a:cubicBezTo>
                          <a:pt x="4585" y="715"/>
                          <a:pt x="4564" y="434"/>
                          <a:pt x="4554" y="163"/>
                        </a:cubicBezTo>
                        <a:cubicBezTo>
                          <a:pt x="4544" y="93"/>
                          <a:pt x="4514" y="13"/>
                          <a:pt x="4434" y="3"/>
                        </a:cubicBezTo>
                        <a:cubicBezTo>
                          <a:pt x="4425" y="1"/>
                          <a:pt x="4416" y="1"/>
                          <a:pt x="440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" name="Google Shape;132;p13"/>
                  <p:cNvSpPr/>
                  <p:nvPr/>
                </p:nvSpPr>
                <p:spPr>
                  <a:xfrm>
                    <a:off x="2695323" y="2774853"/>
                    <a:ext cx="200352" cy="116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6" h="2906" extrusionOk="0">
                        <a:moveTo>
                          <a:pt x="4417" y="1"/>
                        </a:moveTo>
                        <a:cubicBezTo>
                          <a:pt x="4304" y="1"/>
                          <a:pt x="4242" y="121"/>
                          <a:pt x="4223" y="224"/>
                        </a:cubicBezTo>
                        <a:cubicBezTo>
                          <a:pt x="4205" y="330"/>
                          <a:pt x="4140" y="461"/>
                          <a:pt x="4041" y="461"/>
                        </a:cubicBezTo>
                        <a:cubicBezTo>
                          <a:pt x="4029" y="461"/>
                          <a:pt x="4016" y="459"/>
                          <a:pt x="4002" y="454"/>
                        </a:cubicBezTo>
                        <a:cubicBezTo>
                          <a:pt x="3962" y="444"/>
                          <a:pt x="3942" y="414"/>
                          <a:pt x="3902" y="404"/>
                        </a:cubicBezTo>
                        <a:cubicBezTo>
                          <a:pt x="3899" y="404"/>
                          <a:pt x="3895" y="404"/>
                          <a:pt x="3892" y="404"/>
                        </a:cubicBezTo>
                        <a:cubicBezTo>
                          <a:pt x="3796" y="404"/>
                          <a:pt x="3860" y="547"/>
                          <a:pt x="3812" y="625"/>
                        </a:cubicBezTo>
                        <a:cubicBezTo>
                          <a:pt x="3802" y="643"/>
                          <a:pt x="3786" y="650"/>
                          <a:pt x="3765" y="650"/>
                        </a:cubicBezTo>
                        <a:cubicBezTo>
                          <a:pt x="3699" y="650"/>
                          <a:pt x="3589" y="579"/>
                          <a:pt x="3507" y="579"/>
                        </a:cubicBezTo>
                        <a:cubicBezTo>
                          <a:pt x="3486" y="579"/>
                          <a:pt x="3467" y="583"/>
                          <a:pt x="3451" y="595"/>
                        </a:cubicBezTo>
                        <a:cubicBezTo>
                          <a:pt x="3360" y="665"/>
                          <a:pt x="3320" y="745"/>
                          <a:pt x="3290" y="855"/>
                        </a:cubicBezTo>
                        <a:cubicBezTo>
                          <a:pt x="3270" y="976"/>
                          <a:pt x="3401" y="1086"/>
                          <a:pt x="3350" y="1207"/>
                        </a:cubicBezTo>
                        <a:cubicBezTo>
                          <a:pt x="3310" y="1327"/>
                          <a:pt x="3230" y="1447"/>
                          <a:pt x="3210" y="1568"/>
                        </a:cubicBezTo>
                        <a:cubicBezTo>
                          <a:pt x="3200" y="1608"/>
                          <a:pt x="3200" y="1658"/>
                          <a:pt x="3170" y="1688"/>
                        </a:cubicBezTo>
                        <a:cubicBezTo>
                          <a:pt x="3145" y="1721"/>
                          <a:pt x="3105" y="1735"/>
                          <a:pt x="3063" y="1735"/>
                        </a:cubicBezTo>
                        <a:cubicBezTo>
                          <a:pt x="3002" y="1735"/>
                          <a:pt x="2935" y="1705"/>
                          <a:pt x="2899" y="1658"/>
                        </a:cubicBezTo>
                        <a:cubicBezTo>
                          <a:pt x="2849" y="1578"/>
                          <a:pt x="2859" y="1477"/>
                          <a:pt x="2869" y="1377"/>
                        </a:cubicBezTo>
                        <a:cubicBezTo>
                          <a:pt x="2899" y="1166"/>
                          <a:pt x="3070" y="936"/>
                          <a:pt x="2949" y="755"/>
                        </a:cubicBezTo>
                        <a:cubicBezTo>
                          <a:pt x="2899" y="675"/>
                          <a:pt x="2759" y="675"/>
                          <a:pt x="2668" y="645"/>
                        </a:cubicBezTo>
                        <a:cubicBezTo>
                          <a:pt x="2644" y="637"/>
                          <a:pt x="2620" y="622"/>
                          <a:pt x="2601" y="622"/>
                        </a:cubicBezTo>
                        <a:cubicBezTo>
                          <a:pt x="2596" y="622"/>
                          <a:pt x="2592" y="623"/>
                          <a:pt x="2588" y="625"/>
                        </a:cubicBezTo>
                        <a:cubicBezTo>
                          <a:pt x="2548" y="635"/>
                          <a:pt x="2538" y="665"/>
                          <a:pt x="2508" y="685"/>
                        </a:cubicBezTo>
                        <a:cubicBezTo>
                          <a:pt x="2492" y="696"/>
                          <a:pt x="2476" y="701"/>
                          <a:pt x="2461" y="701"/>
                        </a:cubicBezTo>
                        <a:cubicBezTo>
                          <a:pt x="2409" y="701"/>
                          <a:pt x="2359" y="648"/>
                          <a:pt x="2297" y="625"/>
                        </a:cubicBezTo>
                        <a:cubicBezTo>
                          <a:pt x="2279" y="618"/>
                          <a:pt x="2261" y="615"/>
                          <a:pt x="2243" y="615"/>
                        </a:cubicBezTo>
                        <a:cubicBezTo>
                          <a:pt x="2183" y="615"/>
                          <a:pt x="2126" y="645"/>
                          <a:pt x="2056" y="645"/>
                        </a:cubicBezTo>
                        <a:cubicBezTo>
                          <a:pt x="1986" y="645"/>
                          <a:pt x="1966" y="735"/>
                          <a:pt x="1976" y="795"/>
                        </a:cubicBezTo>
                        <a:cubicBezTo>
                          <a:pt x="1986" y="855"/>
                          <a:pt x="2006" y="926"/>
                          <a:pt x="1996" y="986"/>
                        </a:cubicBezTo>
                        <a:cubicBezTo>
                          <a:pt x="1986" y="1026"/>
                          <a:pt x="1946" y="1066"/>
                          <a:pt x="1936" y="1116"/>
                        </a:cubicBezTo>
                        <a:cubicBezTo>
                          <a:pt x="1896" y="1217"/>
                          <a:pt x="1946" y="1317"/>
                          <a:pt x="1936" y="1417"/>
                        </a:cubicBezTo>
                        <a:cubicBezTo>
                          <a:pt x="1936" y="1499"/>
                          <a:pt x="1850" y="1607"/>
                          <a:pt x="1775" y="1607"/>
                        </a:cubicBezTo>
                        <a:cubicBezTo>
                          <a:pt x="1757" y="1607"/>
                          <a:pt x="1741" y="1601"/>
                          <a:pt x="1725" y="1588"/>
                        </a:cubicBezTo>
                        <a:cubicBezTo>
                          <a:pt x="1565" y="1467"/>
                          <a:pt x="1796" y="1267"/>
                          <a:pt x="1756" y="1096"/>
                        </a:cubicBezTo>
                        <a:cubicBezTo>
                          <a:pt x="1735" y="956"/>
                          <a:pt x="1575" y="825"/>
                          <a:pt x="1415" y="815"/>
                        </a:cubicBezTo>
                        <a:cubicBezTo>
                          <a:pt x="1244" y="815"/>
                          <a:pt x="1144" y="1036"/>
                          <a:pt x="1114" y="1176"/>
                        </a:cubicBezTo>
                        <a:cubicBezTo>
                          <a:pt x="1094" y="1277"/>
                          <a:pt x="1154" y="1377"/>
                          <a:pt x="1094" y="1447"/>
                        </a:cubicBezTo>
                        <a:cubicBezTo>
                          <a:pt x="1070" y="1474"/>
                          <a:pt x="1041" y="1485"/>
                          <a:pt x="1009" y="1485"/>
                        </a:cubicBezTo>
                        <a:cubicBezTo>
                          <a:pt x="957" y="1485"/>
                          <a:pt x="898" y="1458"/>
                          <a:pt x="843" y="1427"/>
                        </a:cubicBezTo>
                        <a:cubicBezTo>
                          <a:pt x="835" y="1424"/>
                          <a:pt x="827" y="1422"/>
                          <a:pt x="820" y="1422"/>
                        </a:cubicBezTo>
                        <a:cubicBezTo>
                          <a:pt x="748" y="1422"/>
                          <a:pt x="723" y="1590"/>
                          <a:pt x="632" y="1618"/>
                        </a:cubicBezTo>
                        <a:cubicBezTo>
                          <a:pt x="619" y="1623"/>
                          <a:pt x="606" y="1625"/>
                          <a:pt x="593" y="1625"/>
                        </a:cubicBezTo>
                        <a:cubicBezTo>
                          <a:pt x="526" y="1625"/>
                          <a:pt x="465" y="1568"/>
                          <a:pt x="432" y="1517"/>
                        </a:cubicBezTo>
                        <a:cubicBezTo>
                          <a:pt x="381" y="1457"/>
                          <a:pt x="341" y="1377"/>
                          <a:pt x="261" y="1357"/>
                        </a:cubicBezTo>
                        <a:cubicBezTo>
                          <a:pt x="257" y="1356"/>
                          <a:pt x="253" y="1355"/>
                          <a:pt x="249" y="1355"/>
                        </a:cubicBezTo>
                        <a:cubicBezTo>
                          <a:pt x="171" y="1355"/>
                          <a:pt x="77" y="1619"/>
                          <a:pt x="0" y="1638"/>
                        </a:cubicBezTo>
                        <a:lnTo>
                          <a:pt x="0" y="2902"/>
                        </a:lnTo>
                        <a:cubicBezTo>
                          <a:pt x="136" y="2904"/>
                          <a:pt x="271" y="2905"/>
                          <a:pt x="407" y="2905"/>
                        </a:cubicBezTo>
                        <a:cubicBezTo>
                          <a:pt x="1357" y="2905"/>
                          <a:pt x="2311" y="2844"/>
                          <a:pt x="3250" y="2721"/>
                        </a:cubicBezTo>
                        <a:cubicBezTo>
                          <a:pt x="3425" y="2700"/>
                          <a:pt x="3606" y="2674"/>
                          <a:pt x="3787" y="2674"/>
                        </a:cubicBezTo>
                        <a:cubicBezTo>
                          <a:pt x="3865" y="2674"/>
                          <a:pt x="3944" y="2679"/>
                          <a:pt x="4022" y="2691"/>
                        </a:cubicBezTo>
                        <a:cubicBezTo>
                          <a:pt x="4173" y="2712"/>
                          <a:pt x="4333" y="2760"/>
                          <a:pt x="4484" y="2760"/>
                        </a:cubicBezTo>
                        <a:cubicBezTo>
                          <a:pt x="4553" y="2760"/>
                          <a:pt x="4621" y="2750"/>
                          <a:pt x="4684" y="2721"/>
                        </a:cubicBezTo>
                        <a:cubicBezTo>
                          <a:pt x="4895" y="2621"/>
                          <a:pt x="4945" y="2380"/>
                          <a:pt x="4955" y="2169"/>
                        </a:cubicBezTo>
                        <a:cubicBezTo>
                          <a:pt x="4965" y="1949"/>
                          <a:pt x="4995" y="1698"/>
                          <a:pt x="4875" y="1507"/>
                        </a:cubicBezTo>
                        <a:cubicBezTo>
                          <a:pt x="4755" y="1327"/>
                          <a:pt x="4644" y="1227"/>
                          <a:pt x="4624" y="996"/>
                        </a:cubicBezTo>
                        <a:cubicBezTo>
                          <a:pt x="4594" y="715"/>
                          <a:pt x="4574" y="434"/>
                          <a:pt x="4554" y="163"/>
                        </a:cubicBezTo>
                        <a:cubicBezTo>
                          <a:pt x="4554" y="93"/>
                          <a:pt x="4524" y="13"/>
                          <a:pt x="4444" y="3"/>
                        </a:cubicBezTo>
                        <a:cubicBezTo>
                          <a:pt x="4435" y="1"/>
                          <a:pt x="4426" y="1"/>
                          <a:pt x="4417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33" name="Google Shape;133;p13"/>
                <p:cNvGrpSpPr/>
                <p:nvPr/>
              </p:nvGrpSpPr>
              <p:grpSpPr>
                <a:xfrm rot="-263875">
                  <a:off x="5836717" y="4098665"/>
                  <a:ext cx="813287" cy="233323"/>
                  <a:chOff x="2447923" y="2707800"/>
                  <a:chExt cx="727715" cy="208774"/>
                </a:xfrm>
              </p:grpSpPr>
              <p:sp>
                <p:nvSpPr>
                  <p:cNvPr id="134" name="Google Shape;134;p13"/>
                  <p:cNvSpPr/>
                  <p:nvPr/>
                </p:nvSpPr>
                <p:spPr>
                  <a:xfrm>
                    <a:off x="2447923" y="2707800"/>
                    <a:ext cx="534606" cy="208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31" h="5206" extrusionOk="0">
                        <a:moveTo>
                          <a:pt x="2434" y="1"/>
                        </a:moveTo>
                        <a:cubicBezTo>
                          <a:pt x="2405" y="1"/>
                          <a:pt x="2376" y="4"/>
                          <a:pt x="2348" y="10"/>
                        </a:cubicBezTo>
                        <a:cubicBezTo>
                          <a:pt x="2057" y="60"/>
                          <a:pt x="2167" y="582"/>
                          <a:pt x="1976" y="812"/>
                        </a:cubicBezTo>
                        <a:cubicBezTo>
                          <a:pt x="1916" y="882"/>
                          <a:pt x="1836" y="933"/>
                          <a:pt x="1776" y="1003"/>
                        </a:cubicBezTo>
                        <a:cubicBezTo>
                          <a:pt x="1585" y="1234"/>
                          <a:pt x="1716" y="1565"/>
                          <a:pt x="1776" y="1855"/>
                        </a:cubicBezTo>
                        <a:cubicBezTo>
                          <a:pt x="1836" y="2176"/>
                          <a:pt x="1826" y="2688"/>
                          <a:pt x="1525" y="2808"/>
                        </a:cubicBezTo>
                        <a:cubicBezTo>
                          <a:pt x="1514" y="2813"/>
                          <a:pt x="1503" y="2815"/>
                          <a:pt x="1494" y="2815"/>
                        </a:cubicBezTo>
                        <a:cubicBezTo>
                          <a:pt x="1391" y="2815"/>
                          <a:pt x="1372" y="2586"/>
                          <a:pt x="1345" y="2467"/>
                        </a:cubicBezTo>
                        <a:cubicBezTo>
                          <a:pt x="1300" y="2164"/>
                          <a:pt x="1136" y="1575"/>
                          <a:pt x="896" y="1575"/>
                        </a:cubicBezTo>
                        <a:cubicBezTo>
                          <a:pt x="866" y="1575"/>
                          <a:pt x="835" y="1585"/>
                          <a:pt x="803" y="1605"/>
                        </a:cubicBezTo>
                        <a:cubicBezTo>
                          <a:pt x="729" y="1660"/>
                          <a:pt x="801" y="1880"/>
                          <a:pt x="732" y="1880"/>
                        </a:cubicBezTo>
                        <a:cubicBezTo>
                          <a:pt x="726" y="1880"/>
                          <a:pt x="720" y="1878"/>
                          <a:pt x="713" y="1875"/>
                        </a:cubicBezTo>
                        <a:cubicBezTo>
                          <a:pt x="562" y="1810"/>
                          <a:pt x="614" y="1409"/>
                          <a:pt x="481" y="1409"/>
                        </a:cubicBezTo>
                        <a:cubicBezTo>
                          <a:pt x="472" y="1409"/>
                          <a:pt x="462" y="1410"/>
                          <a:pt x="452" y="1414"/>
                        </a:cubicBezTo>
                        <a:cubicBezTo>
                          <a:pt x="101" y="1544"/>
                          <a:pt x="171" y="2066"/>
                          <a:pt x="91" y="2417"/>
                        </a:cubicBezTo>
                        <a:cubicBezTo>
                          <a:pt x="0" y="2818"/>
                          <a:pt x="121" y="3370"/>
                          <a:pt x="191" y="3771"/>
                        </a:cubicBezTo>
                        <a:cubicBezTo>
                          <a:pt x="221" y="3952"/>
                          <a:pt x="261" y="4132"/>
                          <a:pt x="372" y="4273"/>
                        </a:cubicBezTo>
                        <a:cubicBezTo>
                          <a:pt x="558" y="4505"/>
                          <a:pt x="864" y="4552"/>
                          <a:pt x="1174" y="4552"/>
                        </a:cubicBezTo>
                        <a:cubicBezTo>
                          <a:pt x="1265" y="4552"/>
                          <a:pt x="1356" y="4548"/>
                          <a:pt x="1445" y="4544"/>
                        </a:cubicBezTo>
                        <a:cubicBezTo>
                          <a:pt x="1561" y="4539"/>
                          <a:pt x="1678" y="4536"/>
                          <a:pt x="1795" y="4536"/>
                        </a:cubicBezTo>
                        <a:cubicBezTo>
                          <a:pt x="2613" y="4536"/>
                          <a:pt x="3432" y="4659"/>
                          <a:pt x="4213" y="4905"/>
                        </a:cubicBezTo>
                        <a:cubicBezTo>
                          <a:pt x="4645" y="5035"/>
                          <a:pt x="5066" y="5206"/>
                          <a:pt x="5507" y="5206"/>
                        </a:cubicBezTo>
                        <a:cubicBezTo>
                          <a:pt x="5828" y="5206"/>
                          <a:pt x="6149" y="5105"/>
                          <a:pt x="6460" y="5025"/>
                        </a:cubicBezTo>
                        <a:cubicBezTo>
                          <a:pt x="7566" y="4728"/>
                          <a:pt x="8715" y="4502"/>
                          <a:pt x="9854" y="4502"/>
                        </a:cubicBezTo>
                        <a:cubicBezTo>
                          <a:pt x="10368" y="4502"/>
                          <a:pt x="10880" y="4548"/>
                          <a:pt x="11385" y="4654"/>
                        </a:cubicBezTo>
                        <a:cubicBezTo>
                          <a:pt x="11686" y="4717"/>
                          <a:pt x="11993" y="4806"/>
                          <a:pt x="12301" y="4806"/>
                        </a:cubicBezTo>
                        <a:cubicBezTo>
                          <a:pt x="12383" y="4806"/>
                          <a:pt x="12466" y="4799"/>
                          <a:pt x="12549" y="4784"/>
                        </a:cubicBezTo>
                        <a:cubicBezTo>
                          <a:pt x="12940" y="4724"/>
                          <a:pt x="13331" y="4403"/>
                          <a:pt x="13321" y="3992"/>
                        </a:cubicBezTo>
                        <a:cubicBezTo>
                          <a:pt x="13311" y="3711"/>
                          <a:pt x="13120" y="3470"/>
                          <a:pt x="12960" y="3230"/>
                        </a:cubicBezTo>
                        <a:cubicBezTo>
                          <a:pt x="12809" y="2989"/>
                          <a:pt x="12900" y="2708"/>
                          <a:pt x="12850" y="2427"/>
                        </a:cubicBezTo>
                        <a:cubicBezTo>
                          <a:pt x="12789" y="2046"/>
                          <a:pt x="12739" y="1635"/>
                          <a:pt x="12438" y="1384"/>
                        </a:cubicBezTo>
                        <a:cubicBezTo>
                          <a:pt x="12338" y="1304"/>
                          <a:pt x="12188" y="1354"/>
                          <a:pt x="12097" y="1254"/>
                        </a:cubicBezTo>
                        <a:cubicBezTo>
                          <a:pt x="12007" y="1153"/>
                          <a:pt x="11937" y="1043"/>
                          <a:pt x="11816" y="983"/>
                        </a:cubicBezTo>
                        <a:cubicBezTo>
                          <a:pt x="11798" y="975"/>
                          <a:pt x="11780" y="972"/>
                          <a:pt x="11764" y="972"/>
                        </a:cubicBezTo>
                        <a:cubicBezTo>
                          <a:pt x="11676" y="972"/>
                          <a:pt x="11617" y="1072"/>
                          <a:pt x="11515" y="1123"/>
                        </a:cubicBezTo>
                        <a:cubicBezTo>
                          <a:pt x="11508" y="1128"/>
                          <a:pt x="11501" y="1130"/>
                          <a:pt x="11494" y="1130"/>
                        </a:cubicBezTo>
                        <a:cubicBezTo>
                          <a:pt x="11429" y="1130"/>
                          <a:pt x="11371" y="966"/>
                          <a:pt x="11307" y="966"/>
                        </a:cubicBezTo>
                        <a:cubicBezTo>
                          <a:pt x="11299" y="966"/>
                          <a:pt x="11292" y="968"/>
                          <a:pt x="11285" y="973"/>
                        </a:cubicBezTo>
                        <a:cubicBezTo>
                          <a:pt x="11154" y="1063"/>
                          <a:pt x="11184" y="1294"/>
                          <a:pt x="11044" y="1314"/>
                        </a:cubicBezTo>
                        <a:cubicBezTo>
                          <a:pt x="11036" y="1315"/>
                          <a:pt x="11029" y="1315"/>
                          <a:pt x="11021" y="1315"/>
                        </a:cubicBezTo>
                        <a:cubicBezTo>
                          <a:pt x="10887" y="1315"/>
                          <a:pt x="10827" y="1149"/>
                          <a:pt x="10713" y="1063"/>
                        </a:cubicBezTo>
                        <a:cubicBezTo>
                          <a:pt x="10708" y="1061"/>
                          <a:pt x="10704" y="1060"/>
                          <a:pt x="10699" y="1060"/>
                        </a:cubicBezTo>
                        <a:cubicBezTo>
                          <a:pt x="10661" y="1060"/>
                          <a:pt x="10619" y="1113"/>
                          <a:pt x="10585" y="1113"/>
                        </a:cubicBezTo>
                        <a:cubicBezTo>
                          <a:pt x="10577" y="1113"/>
                          <a:pt x="10569" y="1110"/>
                          <a:pt x="10563" y="1103"/>
                        </a:cubicBezTo>
                        <a:cubicBezTo>
                          <a:pt x="10502" y="1063"/>
                          <a:pt x="10603" y="933"/>
                          <a:pt x="10543" y="893"/>
                        </a:cubicBezTo>
                        <a:cubicBezTo>
                          <a:pt x="10511" y="868"/>
                          <a:pt x="10479" y="857"/>
                          <a:pt x="10448" y="857"/>
                        </a:cubicBezTo>
                        <a:cubicBezTo>
                          <a:pt x="10249" y="857"/>
                          <a:pt x="10064" y="1303"/>
                          <a:pt x="10081" y="1555"/>
                        </a:cubicBezTo>
                        <a:cubicBezTo>
                          <a:pt x="10091" y="1735"/>
                          <a:pt x="10171" y="1906"/>
                          <a:pt x="10161" y="2076"/>
                        </a:cubicBezTo>
                        <a:cubicBezTo>
                          <a:pt x="10154" y="2217"/>
                          <a:pt x="9999" y="2407"/>
                          <a:pt x="9893" y="2407"/>
                        </a:cubicBezTo>
                        <a:cubicBezTo>
                          <a:pt x="9864" y="2407"/>
                          <a:pt x="9838" y="2392"/>
                          <a:pt x="9820" y="2357"/>
                        </a:cubicBezTo>
                        <a:cubicBezTo>
                          <a:pt x="9650" y="2026"/>
                          <a:pt x="9921" y="1524"/>
                          <a:pt x="9650" y="1264"/>
                        </a:cubicBezTo>
                        <a:cubicBezTo>
                          <a:pt x="9642" y="1257"/>
                          <a:pt x="9635" y="1254"/>
                          <a:pt x="9628" y="1254"/>
                        </a:cubicBezTo>
                        <a:cubicBezTo>
                          <a:pt x="9567" y="1254"/>
                          <a:pt x="9542" y="1505"/>
                          <a:pt x="9458" y="1505"/>
                        </a:cubicBezTo>
                        <a:cubicBezTo>
                          <a:pt x="9455" y="1505"/>
                          <a:pt x="9452" y="1505"/>
                          <a:pt x="9449" y="1504"/>
                        </a:cubicBezTo>
                        <a:cubicBezTo>
                          <a:pt x="9259" y="1474"/>
                          <a:pt x="9509" y="1113"/>
                          <a:pt x="9479" y="923"/>
                        </a:cubicBezTo>
                        <a:cubicBezTo>
                          <a:pt x="9474" y="900"/>
                          <a:pt x="9462" y="890"/>
                          <a:pt x="9446" y="890"/>
                        </a:cubicBezTo>
                        <a:cubicBezTo>
                          <a:pt x="9400" y="890"/>
                          <a:pt x="9321" y="973"/>
                          <a:pt x="9299" y="1033"/>
                        </a:cubicBezTo>
                        <a:cubicBezTo>
                          <a:pt x="9208" y="1304"/>
                          <a:pt x="9128" y="1565"/>
                          <a:pt x="9048" y="1825"/>
                        </a:cubicBezTo>
                        <a:cubicBezTo>
                          <a:pt x="9018" y="1916"/>
                          <a:pt x="8988" y="2006"/>
                          <a:pt x="8998" y="2106"/>
                        </a:cubicBezTo>
                        <a:cubicBezTo>
                          <a:pt x="9008" y="2186"/>
                          <a:pt x="9048" y="2257"/>
                          <a:pt x="9058" y="2337"/>
                        </a:cubicBezTo>
                        <a:cubicBezTo>
                          <a:pt x="9090" y="2523"/>
                          <a:pt x="8881" y="2801"/>
                          <a:pt x="8730" y="2801"/>
                        </a:cubicBezTo>
                        <a:cubicBezTo>
                          <a:pt x="8694" y="2801"/>
                          <a:pt x="8662" y="2785"/>
                          <a:pt x="8637" y="2748"/>
                        </a:cubicBezTo>
                        <a:cubicBezTo>
                          <a:pt x="8466" y="2497"/>
                          <a:pt x="8346" y="2257"/>
                          <a:pt x="8276" y="1956"/>
                        </a:cubicBezTo>
                        <a:cubicBezTo>
                          <a:pt x="8235" y="1755"/>
                          <a:pt x="8486" y="1444"/>
                          <a:pt x="8296" y="1374"/>
                        </a:cubicBezTo>
                        <a:cubicBezTo>
                          <a:pt x="8284" y="1368"/>
                          <a:pt x="8271" y="1366"/>
                          <a:pt x="8258" y="1366"/>
                        </a:cubicBezTo>
                        <a:cubicBezTo>
                          <a:pt x="8180" y="1366"/>
                          <a:pt x="8073" y="1448"/>
                          <a:pt x="8006" y="1448"/>
                        </a:cubicBezTo>
                        <a:cubicBezTo>
                          <a:pt x="7984" y="1448"/>
                          <a:pt x="7966" y="1439"/>
                          <a:pt x="7955" y="1414"/>
                        </a:cubicBezTo>
                        <a:cubicBezTo>
                          <a:pt x="7884" y="1244"/>
                          <a:pt x="8266" y="1053"/>
                          <a:pt x="8165" y="903"/>
                        </a:cubicBezTo>
                        <a:cubicBezTo>
                          <a:pt x="8123" y="839"/>
                          <a:pt x="8040" y="805"/>
                          <a:pt x="7963" y="805"/>
                        </a:cubicBezTo>
                        <a:cubicBezTo>
                          <a:pt x="7931" y="805"/>
                          <a:pt x="7901" y="811"/>
                          <a:pt x="7874" y="822"/>
                        </a:cubicBezTo>
                        <a:cubicBezTo>
                          <a:pt x="7814" y="842"/>
                          <a:pt x="7834" y="963"/>
                          <a:pt x="7774" y="993"/>
                        </a:cubicBezTo>
                        <a:cubicBezTo>
                          <a:pt x="7767" y="996"/>
                          <a:pt x="7759" y="998"/>
                          <a:pt x="7752" y="998"/>
                        </a:cubicBezTo>
                        <a:cubicBezTo>
                          <a:pt x="7702" y="998"/>
                          <a:pt x="7648" y="930"/>
                          <a:pt x="7599" y="930"/>
                        </a:cubicBezTo>
                        <a:cubicBezTo>
                          <a:pt x="7594" y="930"/>
                          <a:pt x="7589" y="931"/>
                          <a:pt x="7584" y="933"/>
                        </a:cubicBezTo>
                        <a:cubicBezTo>
                          <a:pt x="7463" y="993"/>
                          <a:pt x="7513" y="1213"/>
                          <a:pt x="7423" y="1314"/>
                        </a:cubicBezTo>
                        <a:cubicBezTo>
                          <a:pt x="7303" y="1464"/>
                          <a:pt x="7293" y="1655"/>
                          <a:pt x="7162" y="1785"/>
                        </a:cubicBezTo>
                        <a:cubicBezTo>
                          <a:pt x="7152" y="1797"/>
                          <a:pt x="7140" y="1802"/>
                          <a:pt x="7126" y="1802"/>
                        </a:cubicBezTo>
                        <a:cubicBezTo>
                          <a:pt x="7082" y="1802"/>
                          <a:pt x="7023" y="1759"/>
                          <a:pt x="6983" y="1759"/>
                        </a:cubicBezTo>
                        <a:cubicBezTo>
                          <a:pt x="6970" y="1759"/>
                          <a:pt x="6959" y="1763"/>
                          <a:pt x="6952" y="1775"/>
                        </a:cubicBezTo>
                        <a:cubicBezTo>
                          <a:pt x="6811" y="1956"/>
                          <a:pt x="7303" y="2397"/>
                          <a:pt x="7082" y="2447"/>
                        </a:cubicBezTo>
                        <a:cubicBezTo>
                          <a:pt x="7081" y="2447"/>
                          <a:pt x="7079" y="2448"/>
                          <a:pt x="7078" y="2448"/>
                        </a:cubicBezTo>
                        <a:cubicBezTo>
                          <a:pt x="7025" y="2448"/>
                          <a:pt x="7081" y="2257"/>
                          <a:pt x="7022" y="2257"/>
                        </a:cubicBezTo>
                        <a:cubicBezTo>
                          <a:pt x="6791" y="2277"/>
                          <a:pt x="7072" y="2959"/>
                          <a:pt x="6841" y="2959"/>
                        </a:cubicBezTo>
                        <a:cubicBezTo>
                          <a:pt x="6420" y="2949"/>
                          <a:pt x="6560" y="2146"/>
                          <a:pt x="6300" y="1815"/>
                        </a:cubicBezTo>
                        <a:cubicBezTo>
                          <a:pt x="6229" y="1725"/>
                          <a:pt x="6159" y="1645"/>
                          <a:pt x="6109" y="1555"/>
                        </a:cubicBezTo>
                        <a:cubicBezTo>
                          <a:pt x="5938" y="1274"/>
                          <a:pt x="6229" y="722"/>
                          <a:pt x="5928" y="592"/>
                        </a:cubicBezTo>
                        <a:cubicBezTo>
                          <a:pt x="5917" y="586"/>
                          <a:pt x="5906" y="584"/>
                          <a:pt x="5895" y="584"/>
                        </a:cubicBezTo>
                        <a:cubicBezTo>
                          <a:pt x="5759" y="584"/>
                          <a:pt x="5687" y="1001"/>
                          <a:pt x="5550" y="1001"/>
                        </a:cubicBezTo>
                        <a:cubicBezTo>
                          <a:pt x="5540" y="1001"/>
                          <a:pt x="5529" y="998"/>
                          <a:pt x="5517" y="993"/>
                        </a:cubicBezTo>
                        <a:cubicBezTo>
                          <a:pt x="5417" y="943"/>
                          <a:pt x="5628" y="682"/>
                          <a:pt x="5517" y="652"/>
                        </a:cubicBezTo>
                        <a:cubicBezTo>
                          <a:pt x="5509" y="650"/>
                          <a:pt x="5502" y="649"/>
                          <a:pt x="5495" y="649"/>
                        </a:cubicBezTo>
                        <a:cubicBezTo>
                          <a:pt x="5349" y="649"/>
                          <a:pt x="5479" y="1145"/>
                          <a:pt x="5307" y="1183"/>
                        </a:cubicBezTo>
                        <a:cubicBezTo>
                          <a:pt x="5303" y="1184"/>
                          <a:pt x="5300" y="1184"/>
                          <a:pt x="5297" y="1184"/>
                        </a:cubicBezTo>
                        <a:cubicBezTo>
                          <a:pt x="5200" y="1184"/>
                          <a:pt x="5253" y="892"/>
                          <a:pt x="5146" y="862"/>
                        </a:cubicBezTo>
                        <a:cubicBezTo>
                          <a:pt x="5142" y="862"/>
                          <a:pt x="5139" y="861"/>
                          <a:pt x="5135" y="861"/>
                        </a:cubicBezTo>
                        <a:cubicBezTo>
                          <a:pt x="5066" y="861"/>
                          <a:pt x="5043" y="1043"/>
                          <a:pt x="4971" y="1043"/>
                        </a:cubicBezTo>
                        <a:cubicBezTo>
                          <a:pt x="4969" y="1043"/>
                          <a:pt x="4967" y="1043"/>
                          <a:pt x="4966" y="1043"/>
                        </a:cubicBezTo>
                        <a:cubicBezTo>
                          <a:pt x="4765" y="1023"/>
                          <a:pt x="4986" y="551"/>
                          <a:pt x="4815" y="451"/>
                        </a:cubicBezTo>
                        <a:cubicBezTo>
                          <a:pt x="4805" y="446"/>
                          <a:pt x="4796" y="444"/>
                          <a:pt x="4788" y="444"/>
                        </a:cubicBezTo>
                        <a:cubicBezTo>
                          <a:pt x="4685" y="444"/>
                          <a:pt x="4656" y="794"/>
                          <a:pt x="4529" y="794"/>
                        </a:cubicBezTo>
                        <a:cubicBezTo>
                          <a:pt x="4524" y="794"/>
                          <a:pt x="4519" y="793"/>
                          <a:pt x="4514" y="792"/>
                        </a:cubicBezTo>
                        <a:cubicBezTo>
                          <a:pt x="4354" y="762"/>
                          <a:pt x="4564" y="321"/>
                          <a:pt x="4404" y="301"/>
                        </a:cubicBezTo>
                        <a:cubicBezTo>
                          <a:pt x="4391" y="299"/>
                          <a:pt x="4379" y="298"/>
                          <a:pt x="4367" y="298"/>
                        </a:cubicBezTo>
                        <a:cubicBezTo>
                          <a:pt x="4058" y="298"/>
                          <a:pt x="3990" y="905"/>
                          <a:pt x="3932" y="1234"/>
                        </a:cubicBezTo>
                        <a:cubicBezTo>
                          <a:pt x="3902" y="1414"/>
                          <a:pt x="4093" y="1705"/>
                          <a:pt x="3922" y="1795"/>
                        </a:cubicBezTo>
                        <a:cubicBezTo>
                          <a:pt x="3913" y="1800"/>
                          <a:pt x="3904" y="1802"/>
                          <a:pt x="3895" y="1802"/>
                        </a:cubicBezTo>
                        <a:cubicBezTo>
                          <a:pt x="3812" y="1802"/>
                          <a:pt x="3710" y="1649"/>
                          <a:pt x="3637" y="1649"/>
                        </a:cubicBezTo>
                        <a:cubicBezTo>
                          <a:pt x="3624" y="1649"/>
                          <a:pt x="3612" y="1654"/>
                          <a:pt x="3601" y="1665"/>
                        </a:cubicBezTo>
                        <a:cubicBezTo>
                          <a:pt x="3511" y="1755"/>
                          <a:pt x="3652" y="1926"/>
                          <a:pt x="3652" y="2056"/>
                        </a:cubicBezTo>
                        <a:cubicBezTo>
                          <a:pt x="3642" y="2195"/>
                          <a:pt x="3495" y="2309"/>
                          <a:pt x="3362" y="2309"/>
                        </a:cubicBezTo>
                        <a:cubicBezTo>
                          <a:pt x="3351" y="2309"/>
                          <a:pt x="3341" y="2308"/>
                          <a:pt x="3331" y="2307"/>
                        </a:cubicBezTo>
                        <a:cubicBezTo>
                          <a:pt x="3240" y="2287"/>
                          <a:pt x="3240" y="2166"/>
                          <a:pt x="3220" y="2076"/>
                        </a:cubicBezTo>
                        <a:cubicBezTo>
                          <a:pt x="3206" y="2039"/>
                          <a:pt x="3149" y="2030"/>
                          <a:pt x="3100" y="2030"/>
                        </a:cubicBezTo>
                        <a:lnTo>
                          <a:pt x="3100" y="2030"/>
                        </a:lnTo>
                        <a:cubicBezTo>
                          <a:pt x="3422" y="1949"/>
                          <a:pt x="2909" y="1137"/>
                          <a:pt x="2689" y="792"/>
                        </a:cubicBezTo>
                        <a:cubicBezTo>
                          <a:pt x="2659" y="732"/>
                          <a:pt x="2618" y="682"/>
                          <a:pt x="2618" y="622"/>
                        </a:cubicBezTo>
                        <a:cubicBezTo>
                          <a:pt x="2598" y="431"/>
                          <a:pt x="2909" y="220"/>
                          <a:pt x="2769" y="110"/>
                        </a:cubicBezTo>
                        <a:cubicBezTo>
                          <a:pt x="2673" y="46"/>
                          <a:pt x="2551" y="1"/>
                          <a:pt x="243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" name="Google Shape;135;p13"/>
                  <p:cNvSpPr/>
                  <p:nvPr/>
                </p:nvSpPr>
                <p:spPr>
                  <a:xfrm>
                    <a:off x="2953550" y="2749147"/>
                    <a:ext cx="222088" cy="1486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8" h="3707" extrusionOk="0">
                        <a:moveTo>
                          <a:pt x="635" y="0"/>
                        </a:moveTo>
                        <a:cubicBezTo>
                          <a:pt x="628" y="0"/>
                          <a:pt x="620" y="1"/>
                          <a:pt x="613" y="2"/>
                        </a:cubicBezTo>
                        <a:cubicBezTo>
                          <a:pt x="522" y="12"/>
                          <a:pt x="492" y="122"/>
                          <a:pt x="492" y="213"/>
                        </a:cubicBezTo>
                        <a:cubicBezTo>
                          <a:pt x="472" y="564"/>
                          <a:pt x="452" y="915"/>
                          <a:pt x="422" y="1266"/>
                        </a:cubicBezTo>
                        <a:cubicBezTo>
                          <a:pt x="392" y="1577"/>
                          <a:pt x="272" y="1687"/>
                          <a:pt x="141" y="1928"/>
                        </a:cubicBezTo>
                        <a:cubicBezTo>
                          <a:pt x="1" y="2169"/>
                          <a:pt x="41" y="2500"/>
                          <a:pt x="51" y="2770"/>
                        </a:cubicBezTo>
                        <a:cubicBezTo>
                          <a:pt x="61" y="3041"/>
                          <a:pt x="111" y="3352"/>
                          <a:pt x="342" y="3472"/>
                        </a:cubicBezTo>
                        <a:cubicBezTo>
                          <a:pt x="414" y="3512"/>
                          <a:pt x="491" y="3527"/>
                          <a:pt x="571" y="3527"/>
                        </a:cubicBezTo>
                        <a:cubicBezTo>
                          <a:pt x="733" y="3527"/>
                          <a:pt x="906" y="3466"/>
                          <a:pt x="1074" y="3432"/>
                        </a:cubicBezTo>
                        <a:cubicBezTo>
                          <a:pt x="1155" y="3417"/>
                          <a:pt x="1238" y="3411"/>
                          <a:pt x="1322" y="3411"/>
                        </a:cubicBezTo>
                        <a:cubicBezTo>
                          <a:pt x="1518" y="3411"/>
                          <a:pt x="1720" y="3444"/>
                          <a:pt x="1917" y="3472"/>
                        </a:cubicBezTo>
                        <a:cubicBezTo>
                          <a:pt x="2952" y="3633"/>
                          <a:pt x="4004" y="3707"/>
                          <a:pt x="5058" y="3707"/>
                        </a:cubicBezTo>
                        <a:cubicBezTo>
                          <a:pt x="5188" y="3707"/>
                          <a:pt x="5317" y="3705"/>
                          <a:pt x="5447" y="3703"/>
                        </a:cubicBezTo>
                        <a:lnTo>
                          <a:pt x="5538" y="2359"/>
                        </a:lnTo>
                        <a:cubicBezTo>
                          <a:pt x="5451" y="2330"/>
                          <a:pt x="5355" y="1996"/>
                          <a:pt x="5268" y="1996"/>
                        </a:cubicBezTo>
                        <a:cubicBezTo>
                          <a:pt x="5264" y="1996"/>
                          <a:pt x="5260" y="1997"/>
                          <a:pt x="5257" y="1998"/>
                        </a:cubicBezTo>
                        <a:cubicBezTo>
                          <a:pt x="5249" y="2000"/>
                          <a:pt x="5242" y="2002"/>
                          <a:pt x="5234" y="2002"/>
                        </a:cubicBezTo>
                        <a:cubicBezTo>
                          <a:pt x="5164" y="2002"/>
                          <a:pt x="5079" y="1916"/>
                          <a:pt x="5023" y="1916"/>
                        </a:cubicBezTo>
                        <a:cubicBezTo>
                          <a:pt x="5008" y="1916"/>
                          <a:pt x="4996" y="1922"/>
                          <a:pt x="4986" y="1938"/>
                        </a:cubicBezTo>
                        <a:cubicBezTo>
                          <a:pt x="4943" y="2006"/>
                          <a:pt x="4871" y="2075"/>
                          <a:pt x="4801" y="2075"/>
                        </a:cubicBezTo>
                        <a:cubicBezTo>
                          <a:pt x="4789" y="2075"/>
                          <a:pt x="4777" y="2073"/>
                          <a:pt x="4765" y="2068"/>
                        </a:cubicBezTo>
                        <a:cubicBezTo>
                          <a:pt x="4666" y="2032"/>
                          <a:pt x="4632" y="1819"/>
                          <a:pt x="4561" y="1819"/>
                        </a:cubicBezTo>
                        <a:cubicBezTo>
                          <a:pt x="4553" y="1819"/>
                          <a:pt x="4544" y="1821"/>
                          <a:pt x="4535" y="1827"/>
                        </a:cubicBezTo>
                        <a:cubicBezTo>
                          <a:pt x="4474" y="1864"/>
                          <a:pt x="4409" y="1897"/>
                          <a:pt x="4354" y="1897"/>
                        </a:cubicBezTo>
                        <a:cubicBezTo>
                          <a:pt x="4319" y="1897"/>
                          <a:pt x="4287" y="1883"/>
                          <a:pt x="4264" y="1848"/>
                        </a:cubicBezTo>
                        <a:cubicBezTo>
                          <a:pt x="4194" y="1757"/>
                          <a:pt x="4254" y="1627"/>
                          <a:pt x="4234" y="1507"/>
                        </a:cubicBezTo>
                        <a:cubicBezTo>
                          <a:pt x="4204" y="1326"/>
                          <a:pt x="4093" y="1045"/>
                          <a:pt x="3913" y="1045"/>
                        </a:cubicBezTo>
                        <a:cubicBezTo>
                          <a:pt x="3742" y="1055"/>
                          <a:pt x="3562" y="1226"/>
                          <a:pt x="3532" y="1406"/>
                        </a:cubicBezTo>
                        <a:cubicBezTo>
                          <a:pt x="3501" y="1627"/>
                          <a:pt x="3742" y="1878"/>
                          <a:pt x="3572" y="2028"/>
                        </a:cubicBezTo>
                        <a:cubicBezTo>
                          <a:pt x="3554" y="2046"/>
                          <a:pt x="3535" y="2053"/>
                          <a:pt x="3515" y="2053"/>
                        </a:cubicBezTo>
                        <a:cubicBezTo>
                          <a:pt x="3432" y="2053"/>
                          <a:pt x="3341" y="1922"/>
                          <a:pt x="3341" y="1817"/>
                        </a:cubicBezTo>
                        <a:cubicBezTo>
                          <a:pt x="3331" y="1687"/>
                          <a:pt x="3381" y="1557"/>
                          <a:pt x="3341" y="1426"/>
                        </a:cubicBezTo>
                        <a:cubicBezTo>
                          <a:pt x="3331" y="1366"/>
                          <a:pt x="3291" y="1316"/>
                          <a:pt x="3281" y="1256"/>
                        </a:cubicBezTo>
                        <a:cubicBezTo>
                          <a:pt x="3261" y="1176"/>
                          <a:pt x="3291" y="1105"/>
                          <a:pt x="3301" y="1025"/>
                        </a:cubicBezTo>
                        <a:cubicBezTo>
                          <a:pt x="3301" y="945"/>
                          <a:pt x="3281" y="824"/>
                          <a:pt x="3211" y="824"/>
                        </a:cubicBezTo>
                        <a:cubicBezTo>
                          <a:pt x="3204" y="825"/>
                          <a:pt x="3198" y="825"/>
                          <a:pt x="3192" y="825"/>
                        </a:cubicBezTo>
                        <a:cubicBezTo>
                          <a:pt x="3128" y="825"/>
                          <a:pt x="3065" y="792"/>
                          <a:pt x="3006" y="792"/>
                        </a:cubicBezTo>
                        <a:cubicBezTo>
                          <a:pt x="2987" y="792"/>
                          <a:pt x="2968" y="795"/>
                          <a:pt x="2950" y="804"/>
                        </a:cubicBezTo>
                        <a:cubicBezTo>
                          <a:pt x="2881" y="827"/>
                          <a:pt x="2823" y="898"/>
                          <a:pt x="2769" y="898"/>
                        </a:cubicBezTo>
                        <a:cubicBezTo>
                          <a:pt x="2752" y="898"/>
                          <a:pt x="2736" y="891"/>
                          <a:pt x="2719" y="875"/>
                        </a:cubicBezTo>
                        <a:cubicBezTo>
                          <a:pt x="2689" y="855"/>
                          <a:pt x="2669" y="814"/>
                          <a:pt x="2629" y="804"/>
                        </a:cubicBezTo>
                        <a:cubicBezTo>
                          <a:pt x="2623" y="802"/>
                          <a:pt x="2617" y="800"/>
                          <a:pt x="2611" y="800"/>
                        </a:cubicBezTo>
                        <a:cubicBezTo>
                          <a:pt x="2593" y="800"/>
                          <a:pt x="2571" y="810"/>
                          <a:pt x="2549" y="824"/>
                        </a:cubicBezTo>
                        <a:cubicBezTo>
                          <a:pt x="2448" y="875"/>
                          <a:pt x="2298" y="865"/>
                          <a:pt x="2238" y="965"/>
                        </a:cubicBezTo>
                        <a:cubicBezTo>
                          <a:pt x="2107" y="1206"/>
                          <a:pt x="2298" y="1496"/>
                          <a:pt x="2328" y="1767"/>
                        </a:cubicBezTo>
                        <a:cubicBezTo>
                          <a:pt x="2338" y="1888"/>
                          <a:pt x="2348" y="2018"/>
                          <a:pt x="2288" y="2118"/>
                        </a:cubicBezTo>
                        <a:cubicBezTo>
                          <a:pt x="2252" y="2183"/>
                          <a:pt x="2179" y="2224"/>
                          <a:pt x="2112" y="2224"/>
                        </a:cubicBezTo>
                        <a:cubicBezTo>
                          <a:pt x="2065" y="2224"/>
                          <a:pt x="2022" y="2204"/>
                          <a:pt x="1997" y="2158"/>
                        </a:cubicBezTo>
                        <a:cubicBezTo>
                          <a:pt x="1967" y="2118"/>
                          <a:pt x="1967" y="2058"/>
                          <a:pt x="1957" y="2008"/>
                        </a:cubicBezTo>
                        <a:cubicBezTo>
                          <a:pt x="1937" y="1848"/>
                          <a:pt x="1846" y="1697"/>
                          <a:pt x="1796" y="1547"/>
                        </a:cubicBezTo>
                        <a:cubicBezTo>
                          <a:pt x="1746" y="1396"/>
                          <a:pt x="1897" y="1256"/>
                          <a:pt x="1866" y="1095"/>
                        </a:cubicBezTo>
                        <a:cubicBezTo>
                          <a:pt x="1836" y="955"/>
                          <a:pt x="1796" y="844"/>
                          <a:pt x="1686" y="764"/>
                        </a:cubicBezTo>
                        <a:cubicBezTo>
                          <a:pt x="1670" y="750"/>
                          <a:pt x="1651" y="744"/>
                          <a:pt x="1629" y="744"/>
                        </a:cubicBezTo>
                        <a:cubicBezTo>
                          <a:pt x="1545" y="744"/>
                          <a:pt x="1429" y="833"/>
                          <a:pt x="1354" y="833"/>
                        </a:cubicBezTo>
                        <a:cubicBezTo>
                          <a:pt x="1328" y="833"/>
                          <a:pt x="1308" y="822"/>
                          <a:pt x="1295" y="794"/>
                        </a:cubicBezTo>
                        <a:cubicBezTo>
                          <a:pt x="1247" y="699"/>
                          <a:pt x="1308" y="522"/>
                          <a:pt x="1220" y="522"/>
                        </a:cubicBezTo>
                        <a:cubicBezTo>
                          <a:pt x="1215" y="522"/>
                          <a:pt x="1210" y="523"/>
                          <a:pt x="1204" y="524"/>
                        </a:cubicBezTo>
                        <a:cubicBezTo>
                          <a:pt x="1164" y="534"/>
                          <a:pt x="1134" y="564"/>
                          <a:pt x="1094" y="584"/>
                        </a:cubicBezTo>
                        <a:cubicBezTo>
                          <a:pt x="1078" y="589"/>
                          <a:pt x="1064" y="592"/>
                          <a:pt x="1049" y="592"/>
                        </a:cubicBezTo>
                        <a:cubicBezTo>
                          <a:pt x="937" y="592"/>
                          <a:pt x="871" y="427"/>
                          <a:pt x="853" y="293"/>
                        </a:cubicBezTo>
                        <a:cubicBezTo>
                          <a:pt x="834" y="160"/>
                          <a:pt x="762" y="0"/>
                          <a:pt x="635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" name="Google Shape;136;p13"/>
                  <p:cNvSpPr/>
                  <p:nvPr/>
                </p:nvSpPr>
                <p:spPr>
                  <a:xfrm>
                    <a:off x="2542046" y="2721395"/>
                    <a:ext cx="200352" cy="1486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6" h="3707" extrusionOk="0">
                        <a:moveTo>
                          <a:pt x="582" y="0"/>
                        </a:moveTo>
                        <a:cubicBezTo>
                          <a:pt x="575" y="0"/>
                          <a:pt x="569" y="1"/>
                          <a:pt x="562" y="2"/>
                        </a:cubicBezTo>
                        <a:cubicBezTo>
                          <a:pt x="482" y="12"/>
                          <a:pt x="442" y="122"/>
                          <a:pt x="442" y="212"/>
                        </a:cubicBezTo>
                        <a:cubicBezTo>
                          <a:pt x="432" y="564"/>
                          <a:pt x="402" y="915"/>
                          <a:pt x="382" y="1266"/>
                        </a:cubicBezTo>
                        <a:cubicBezTo>
                          <a:pt x="352" y="1577"/>
                          <a:pt x="241" y="1687"/>
                          <a:pt x="121" y="1928"/>
                        </a:cubicBezTo>
                        <a:cubicBezTo>
                          <a:pt x="1" y="2168"/>
                          <a:pt x="31" y="2499"/>
                          <a:pt x="41" y="2770"/>
                        </a:cubicBezTo>
                        <a:cubicBezTo>
                          <a:pt x="51" y="3041"/>
                          <a:pt x="101" y="3352"/>
                          <a:pt x="312" y="3472"/>
                        </a:cubicBezTo>
                        <a:cubicBezTo>
                          <a:pt x="378" y="3512"/>
                          <a:pt x="448" y="3527"/>
                          <a:pt x="521" y="3527"/>
                        </a:cubicBezTo>
                        <a:cubicBezTo>
                          <a:pt x="668" y="3527"/>
                          <a:pt x="825" y="3466"/>
                          <a:pt x="974" y="3432"/>
                        </a:cubicBezTo>
                        <a:cubicBezTo>
                          <a:pt x="1052" y="3417"/>
                          <a:pt x="1130" y="3411"/>
                          <a:pt x="1207" y="3411"/>
                        </a:cubicBezTo>
                        <a:cubicBezTo>
                          <a:pt x="1390" y="3411"/>
                          <a:pt x="1570" y="3444"/>
                          <a:pt x="1746" y="3472"/>
                        </a:cubicBezTo>
                        <a:cubicBezTo>
                          <a:pt x="2701" y="3633"/>
                          <a:pt x="3673" y="3706"/>
                          <a:pt x="4639" y="3706"/>
                        </a:cubicBezTo>
                        <a:cubicBezTo>
                          <a:pt x="4758" y="3706"/>
                          <a:pt x="4877" y="3705"/>
                          <a:pt x="4996" y="3703"/>
                        </a:cubicBezTo>
                        <a:lnTo>
                          <a:pt x="4996" y="2098"/>
                        </a:lnTo>
                        <a:cubicBezTo>
                          <a:pt x="4919" y="2069"/>
                          <a:pt x="4823" y="1735"/>
                          <a:pt x="4745" y="1735"/>
                        </a:cubicBezTo>
                        <a:cubicBezTo>
                          <a:pt x="4741" y="1735"/>
                          <a:pt x="4738" y="1736"/>
                          <a:pt x="4735" y="1737"/>
                        </a:cubicBezTo>
                        <a:cubicBezTo>
                          <a:pt x="4655" y="1767"/>
                          <a:pt x="4615" y="1857"/>
                          <a:pt x="4574" y="1938"/>
                        </a:cubicBezTo>
                        <a:cubicBezTo>
                          <a:pt x="4532" y="2006"/>
                          <a:pt x="4467" y="2075"/>
                          <a:pt x="4399" y="2075"/>
                        </a:cubicBezTo>
                        <a:cubicBezTo>
                          <a:pt x="4387" y="2075"/>
                          <a:pt x="4376" y="2073"/>
                          <a:pt x="4364" y="2068"/>
                        </a:cubicBezTo>
                        <a:cubicBezTo>
                          <a:pt x="4283" y="2032"/>
                          <a:pt x="4250" y="1818"/>
                          <a:pt x="4179" y="1818"/>
                        </a:cubicBezTo>
                        <a:cubicBezTo>
                          <a:pt x="4171" y="1818"/>
                          <a:pt x="4162" y="1821"/>
                          <a:pt x="4153" y="1827"/>
                        </a:cubicBezTo>
                        <a:cubicBezTo>
                          <a:pt x="4098" y="1864"/>
                          <a:pt x="4044" y="1897"/>
                          <a:pt x="3993" y="1897"/>
                        </a:cubicBezTo>
                        <a:cubicBezTo>
                          <a:pt x="3961" y="1897"/>
                          <a:pt x="3930" y="1883"/>
                          <a:pt x="3902" y="1847"/>
                        </a:cubicBezTo>
                        <a:cubicBezTo>
                          <a:pt x="3842" y="1757"/>
                          <a:pt x="3902" y="1627"/>
                          <a:pt x="3882" y="1506"/>
                        </a:cubicBezTo>
                        <a:cubicBezTo>
                          <a:pt x="3852" y="1326"/>
                          <a:pt x="3752" y="1045"/>
                          <a:pt x="3581" y="1045"/>
                        </a:cubicBezTo>
                        <a:cubicBezTo>
                          <a:pt x="3421" y="1055"/>
                          <a:pt x="3260" y="1226"/>
                          <a:pt x="3240" y="1406"/>
                        </a:cubicBezTo>
                        <a:cubicBezTo>
                          <a:pt x="3210" y="1627"/>
                          <a:pt x="3431" y="1878"/>
                          <a:pt x="3271" y="2028"/>
                        </a:cubicBezTo>
                        <a:cubicBezTo>
                          <a:pt x="3255" y="2046"/>
                          <a:pt x="3237" y="2053"/>
                          <a:pt x="3219" y="2053"/>
                        </a:cubicBezTo>
                        <a:cubicBezTo>
                          <a:pt x="3144" y="2053"/>
                          <a:pt x="3060" y="1922"/>
                          <a:pt x="3060" y="1817"/>
                        </a:cubicBezTo>
                        <a:cubicBezTo>
                          <a:pt x="3050" y="1687"/>
                          <a:pt x="3100" y="1557"/>
                          <a:pt x="3060" y="1426"/>
                        </a:cubicBezTo>
                        <a:cubicBezTo>
                          <a:pt x="3050" y="1366"/>
                          <a:pt x="3010" y="1316"/>
                          <a:pt x="3000" y="1256"/>
                        </a:cubicBezTo>
                        <a:cubicBezTo>
                          <a:pt x="2990" y="1175"/>
                          <a:pt x="3020" y="1105"/>
                          <a:pt x="3020" y="1025"/>
                        </a:cubicBezTo>
                        <a:cubicBezTo>
                          <a:pt x="3030" y="945"/>
                          <a:pt x="3010" y="824"/>
                          <a:pt x="2940" y="824"/>
                        </a:cubicBezTo>
                        <a:cubicBezTo>
                          <a:pt x="2934" y="825"/>
                          <a:pt x="2929" y="825"/>
                          <a:pt x="2923" y="825"/>
                        </a:cubicBezTo>
                        <a:cubicBezTo>
                          <a:pt x="2866" y="825"/>
                          <a:pt x="2810" y="792"/>
                          <a:pt x="2753" y="792"/>
                        </a:cubicBezTo>
                        <a:cubicBezTo>
                          <a:pt x="2735" y="792"/>
                          <a:pt x="2717" y="795"/>
                          <a:pt x="2699" y="804"/>
                        </a:cubicBezTo>
                        <a:cubicBezTo>
                          <a:pt x="2637" y="827"/>
                          <a:pt x="2588" y="897"/>
                          <a:pt x="2536" y="897"/>
                        </a:cubicBezTo>
                        <a:cubicBezTo>
                          <a:pt x="2520" y="897"/>
                          <a:pt x="2505" y="891"/>
                          <a:pt x="2488" y="874"/>
                        </a:cubicBezTo>
                        <a:cubicBezTo>
                          <a:pt x="2468" y="854"/>
                          <a:pt x="2448" y="814"/>
                          <a:pt x="2408" y="804"/>
                        </a:cubicBezTo>
                        <a:cubicBezTo>
                          <a:pt x="2403" y="802"/>
                          <a:pt x="2396" y="800"/>
                          <a:pt x="2390" y="800"/>
                        </a:cubicBezTo>
                        <a:cubicBezTo>
                          <a:pt x="2372" y="800"/>
                          <a:pt x="2350" y="810"/>
                          <a:pt x="2328" y="824"/>
                        </a:cubicBezTo>
                        <a:cubicBezTo>
                          <a:pt x="2237" y="874"/>
                          <a:pt x="2097" y="864"/>
                          <a:pt x="2047" y="965"/>
                        </a:cubicBezTo>
                        <a:cubicBezTo>
                          <a:pt x="1936" y="1205"/>
                          <a:pt x="2107" y="1496"/>
                          <a:pt x="2127" y="1767"/>
                        </a:cubicBezTo>
                        <a:cubicBezTo>
                          <a:pt x="2147" y="1888"/>
                          <a:pt x="2157" y="2018"/>
                          <a:pt x="2097" y="2118"/>
                        </a:cubicBezTo>
                        <a:cubicBezTo>
                          <a:pt x="2062" y="2183"/>
                          <a:pt x="1995" y="2224"/>
                          <a:pt x="1934" y="2224"/>
                        </a:cubicBezTo>
                        <a:cubicBezTo>
                          <a:pt x="1891" y="2224"/>
                          <a:pt x="1851" y="2204"/>
                          <a:pt x="1826" y="2158"/>
                        </a:cubicBezTo>
                        <a:cubicBezTo>
                          <a:pt x="1796" y="2118"/>
                          <a:pt x="1796" y="2058"/>
                          <a:pt x="1786" y="2008"/>
                        </a:cubicBezTo>
                        <a:cubicBezTo>
                          <a:pt x="1776" y="1847"/>
                          <a:pt x="1696" y="1697"/>
                          <a:pt x="1646" y="1547"/>
                        </a:cubicBezTo>
                        <a:cubicBezTo>
                          <a:pt x="1595" y="1396"/>
                          <a:pt x="1736" y="1256"/>
                          <a:pt x="1706" y="1095"/>
                        </a:cubicBezTo>
                        <a:cubicBezTo>
                          <a:pt x="1686" y="955"/>
                          <a:pt x="1636" y="844"/>
                          <a:pt x="1545" y="764"/>
                        </a:cubicBezTo>
                        <a:cubicBezTo>
                          <a:pt x="1529" y="750"/>
                          <a:pt x="1511" y="744"/>
                          <a:pt x="1491" y="744"/>
                        </a:cubicBezTo>
                        <a:cubicBezTo>
                          <a:pt x="1412" y="744"/>
                          <a:pt x="1308" y="833"/>
                          <a:pt x="1240" y="833"/>
                        </a:cubicBezTo>
                        <a:cubicBezTo>
                          <a:pt x="1216" y="833"/>
                          <a:pt x="1197" y="822"/>
                          <a:pt x="1184" y="794"/>
                        </a:cubicBezTo>
                        <a:cubicBezTo>
                          <a:pt x="1136" y="699"/>
                          <a:pt x="1198" y="522"/>
                          <a:pt x="1109" y="522"/>
                        </a:cubicBezTo>
                        <a:cubicBezTo>
                          <a:pt x="1104" y="522"/>
                          <a:pt x="1099" y="522"/>
                          <a:pt x="1094" y="523"/>
                        </a:cubicBezTo>
                        <a:cubicBezTo>
                          <a:pt x="1064" y="533"/>
                          <a:pt x="1034" y="564"/>
                          <a:pt x="994" y="584"/>
                        </a:cubicBezTo>
                        <a:cubicBezTo>
                          <a:pt x="980" y="589"/>
                          <a:pt x="967" y="592"/>
                          <a:pt x="955" y="592"/>
                        </a:cubicBezTo>
                        <a:cubicBezTo>
                          <a:pt x="856" y="592"/>
                          <a:pt x="791" y="426"/>
                          <a:pt x="773" y="293"/>
                        </a:cubicBezTo>
                        <a:cubicBezTo>
                          <a:pt x="763" y="160"/>
                          <a:pt x="691" y="0"/>
                          <a:pt x="58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7" name="Google Shape;137;p13"/>
                  <p:cNvSpPr/>
                  <p:nvPr/>
                </p:nvSpPr>
                <p:spPr>
                  <a:xfrm>
                    <a:off x="2871498" y="2774853"/>
                    <a:ext cx="200352" cy="116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6" h="2906" extrusionOk="0">
                        <a:moveTo>
                          <a:pt x="4408" y="1"/>
                        </a:moveTo>
                        <a:cubicBezTo>
                          <a:pt x="4294" y="1"/>
                          <a:pt x="4232" y="121"/>
                          <a:pt x="4213" y="224"/>
                        </a:cubicBezTo>
                        <a:cubicBezTo>
                          <a:pt x="4205" y="330"/>
                          <a:pt x="4140" y="461"/>
                          <a:pt x="4042" y="461"/>
                        </a:cubicBezTo>
                        <a:cubicBezTo>
                          <a:pt x="4029" y="461"/>
                          <a:pt x="4016" y="459"/>
                          <a:pt x="4003" y="454"/>
                        </a:cubicBezTo>
                        <a:cubicBezTo>
                          <a:pt x="3963" y="444"/>
                          <a:pt x="3933" y="414"/>
                          <a:pt x="3892" y="404"/>
                        </a:cubicBezTo>
                        <a:cubicBezTo>
                          <a:pt x="3889" y="404"/>
                          <a:pt x="3886" y="404"/>
                          <a:pt x="3883" y="404"/>
                        </a:cubicBezTo>
                        <a:cubicBezTo>
                          <a:pt x="3796" y="404"/>
                          <a:pt x="3861" y="547"/>
                          <a:pt x="3812" y="625"/>
                        </a:cubicBezTo>
                        <a:cubicBezTo>
                          <a:pt x="3800" y="643"/>
                          <a:pt x="3783" y="650"/>
                          <a:pt x="3762" y="650"/>
                        </a:cubicBezTo>
                        <a:cubicBezTo>
                          <a:pt x="3693" y="650"/>
                          <a:pt x="3587" y="579"/>
                          <a:pt x="3507" y="579"/>
                        </a:cubicBezTo>
                        <a:cubicBezTo>
                          <a:pt x="3486" y="579"/>
                          <a:pt x="3467" y="583"/>
                          <a:pt x="3451" y="595"/>
                        </a:cubicBezTo>
                        <a:cubicBezTo>
                          <a:pt x="3351" y="665"/>
                          <a:pt x="3311" y="745"/>
                          <a:pt x="3291" y="855"/>
                        </a:cubicBezTo>
                        <a:cubicBezTo>
                          <a:pt x="3261" y="976"/>
                          <a:pt x="3391" y="1086"/>
                          <a:pt x="3351" y="1207"/>
                        </a:cubicBezTo>
                        <a:cubicBezTo>
                          <a:pt x="3301" y="1327"/>
                          <a:pt x="3220" y="1447"/>
                          <a:pt x="3200" y="1568"/>
                        </a:cubicBezTo>
                        <a:cubicBezTo>
                          <a:pt x="3200" y="1608"/>
                          <a:pt x="3200" y="1658"/>
                          <a:pt x="3170" y="1688"/>
                        </a:cubicBezTo>
                        <a:cubicBezTo>
                          <a:pt x="3146" y="1721"/>
                          <a:pt x="3104" y="1735"/>
                          <a:pt x="3060" y="1735"/>
                        </a:cubicBezTo>
                        <a:cubicBezTo>
                          <a:pt x="2997" y="1735"/>
                          <a:pt x="2929" y="1705"/>
                          <a:pt x="2899" y="1658"/>
                        </a:cubicBezTo>
                        <a:cubicBezTo>
                          <a:pt x="2839" y="1578"/>
                          <a:pt x="2849" y="1477"/>
                          <a:pt x="2859" y="1377"/>
                        </a:cubicBezTo>
                        <a:cubicBezTo>
                          <a:pt x="2889" y="1166"/>
                          <a:pt x="3060" y="936"/>
                          <a:pt x="2950" y="755"/>
                        </a:cubicBezTo>
                        <a:cubicBezTo>
                          <a:pt x="2889" y="675"/>
                          <a:pt x="2759" y="675"/>
                          <a:pt x="2659" y="645"/>
                        </a:cubicBezTo>
                        <a:cubicBezTo>
                          <a:pt x="2642" y="637"/>
                          <a:pt x="2620" y="622"/>
                          <a:pt x="2596" y="622"/>
                        </a:cubicBezTo>
                        <a:cubicBezTo>
                          <a:pt x="2590" y="622"/>
                          <a:pt x="2584" y="623"/>
                          <a:pt x="2578" y="625"/>
                        </a:cubicBezTo>
                        <a:cubicBezTo>
                          <a:pt x="2548" y="635"/>
                          <a:pt x="2528" y="665"/>
                          <a:pt x="2508" y="685"/>
                        </a:cubicBezTo>
                        <a:cubicBezTo>
                          <a:pt x="2492" y="696"/>
                          <a:pt x="2477" y="701"/>
                          <a:pt x="2461" y="701"/>
                        </a:cubicBezTo>
                        <a:cubicBezTo>
                          <a:pt x="2409" y="701"/>
                          <a:pt x="2359" y="648"/>
                          <a:pt x="2298" y="625"/>
                        </a:cubicBezTo>
                        <a:cubicBezTo>
                          <a:pt x="2279" y="618"/>
                          <a:pt x="2261" y="615"/>
                          <a:pt x="2242" y="615"/>
                        </a:cubicBezTo>
                        <a:cubicBezTo>
                          <a:pt x="2180" y="615"/>
                          <a:pt x="2119" y="645"/>
                          <a:pt x="2057" y="645"/>
                        </a:cubicBezTo>
                        <a:cubicBezTo>
                          <a:pt x="1987" y="645"/>
                          <a:pt x="1967" y="735"/>
                          <a:pt x="1977" y="795"/>
                        </a:cubicBezTo>
                        <a:cubicBezTo>
                          <a:pt x="1977" y="855"/>
                          <a:pt x="2007" y="926"/>
                          <a:pt x="1987" y="986"/>
                        </a:cubicBezTo>
                        <a:cubicBezTo>
                          <a:pt x="1977" y="1026"/>
                          <a:pt x="1947" y="1066"/>
                          <a:pt x="1926" y="1116"/>
                        </a:cubicBezTo>
                        <a:cubicBezTo>
                          <a:pt x="1896" y="1217"/>
                          <a:pt x="1936" y="1317"/>
                          <a:pt x="1936" y="1417"/>
                        </a:cubicBezTo>
                        <a:cubicBezTo>
                          <a:pt x="1928" y="1499"/>
                          <a:pt x="1847" y="1607"/>
                          <a:pt x="1769" y="1607"/>
                        </a:cubicBezTo>
                        <a:cubicBezTo>
                          <a:pt x="1751" y="1607"/>
                          <a:pt x="1733" y="1601"/>
                          <a:pt x="1716" y="1588"/>
                        </a:cubicBezTo>
                        <a:cubicBezTo>
                          <a:pt x="1565" y="1467"/>
                          <a:pt x="1786" y="1267"/>
                          <a:pt x="1756" y="1096"/>
                        </a:cubicBezTo>
                        <a:cubicBezTo>
                          <a:pt x="1726" y="956"/>
                          <a:pt x="1565" y="825"/>
                          <a:pt x="1415" y="815"/>
                        </a:cubicBezTo>
                        <a:cubicBezTo>
                          <a:pt x="1244" y="815"/>
                          <a:pt x="1144" y="1036"/>
                          <a:pt x="1114" y="1176"/>
                        </a:cubicBezTo>
                        <a:cubicBezTo>
                          <a:pt x="1094" y="1277"/>
                          <a:pt x="1154" y="1377"/>
                          <a:pt x="1084" y="1447"/>
                        </a:cubicBezTo>
                        <a:cubicBezTo>
                          <a:pt x="1061" y="1474"/>
                          <a:pt x="1031" y="1485"/>
                          <a:pt x="999" y="1485"/>
                        </a:cubicBezTo>
                        <a:cubicBezTo>
                          <a:pt x="948" y="1485"/>
                          <a:pt x="889" y="1458"/>
                          <a:pt x="833" y="1427"/>
                        </a:cubicBezTo>
                        <a:cubicBezTo>
                          <a:pt x="826" y="1424"/>
                          <a:pt x="819" y="1422"/>
                          <a:pt x="813" y="1422"/>
                        </a:cubicBezTo>
                        <a:cubicBezTo>
                          <a:pt x="747" y="1422"/>
                          <a:pt x="715" y="1590"/>
                          <a:pt x="633" y="1618"/>
                        </a:cubicBezTo>
                        <a:cubicBezTo>
                          <a:pt x="619" y="1623"/>
                          <a:pt x="606" y="1625"/>
                          <a:pt x="593" y="1625"/>
                        </a:cubicBezTo>
                        <a:cubicBezTo>
                          <a:pt x="527" y="1625"/>
                          <a:pt x="464" y="1568"/>
                          <a:pt x="422" y="1517"/>
                        </a:cubicBezTo>
                        <a:cubicBezTo>
                          <a:pt x="382" y="1457"/>
                          <a:pt x="342" y="1377"/>
                          <a:pt x="251" y="1357"/>
                        </a:cubicBezTo>
                        <a:cubicBezTo>
                          <a:pt x="247" y="1356"/>
                          <a:pt x="243" y="1355"/>
                          <a:pt x="239" y="1355"/>
                        </a:cubicBezTo>
                        <a:cubicBezTo>
                          <a:pt x="162" y="1355"/>
                          <a:pt x="77" y="1619"/>
                          <a:pt x="1" y="1638"/>
                        </a:cubicBezTo>
                        <a:lnTo>
                          <a:pt x="1" y="2902"/>
                        </a:lnTo>
                        <a:cubicBezTo>
                          <a:pt x="136" y="2904"/>
                          <a:pt x="271" y="2905"/>
                          <a:pt x="407" y="2905"/>
                        </a:cubicBezTo>
                        <a:cubicBezTo>
                          <a:pt x="1355" y="2905"/>
                          <a:pt x="2301" y="2844"/>
                          <a:pt x="3240" y="2721"/>
                        </a:cubicBezTo>
                        <a:cubicBezTo>
                          <a:pt x="3423" y="2700"/>
                          <a:pt x="3605" y="2674"/>
                          <a:pt x="3784" y="2674"/>
                        </a:cubicBezTo>
                        <a:cubicBezTo>
                          <a:pt x="3861" y="2674"/>
                          <a:pt x="3937" y="2679"/>
                          <a:pt x="4013" y="2691"/>
                        </a:cubicBezTo>
                        <a:cubicBezTo>
                          <a:pt x="4170" y="2712"/>
                          <a:pt x="4333" y="2760"/>
                          <a:pt x="4484" y="2760"/>
                        </a:cubicBezTo>
                        <a:cubicBezTo>
                          <a:pt x="4554" y="2760"/>
                          <a:pt x="4621" y="2750"/>
                          <a:pt x="4685" y="2721"/>
                        </a:cubicBezTo>
                        <a:cubicBezTo>
                          <a:pt x="4895" y="2621"/>
                          <a:pt x="4946" y="2380"/>
                          <a:pt x="4956" y="2169"/>
                        </a:cubicBezTo>
                        <a:cubicBezTo>
                          <a:pt x="4966" y="1949"/>
                          <a:pt x="4996" y="1698"/>
                          <a:pt x="4875" y="1507"/>
                        </a:cubicBezTo>
                        <a:cubicBezTo>
                          <a:pt x="4755" y="1327"/>
                          <a:pt x="4635" y="1227"/>
                          <a:pt x="4615" y="996"/>
                        </a:cubicBezTo>
                        <a:cubicBezTo>
                          <a:pt x="4585" y="715"/>
                          <a:pt x="4564" y="434"/>
                          <a:pt x="4554" y="163"/>
                        </a:cubicBezTo>
                        <a:cubicBezTo>
                          <a:pt x="4544" y="93"/>
                          <a:pt x="4514" y="13"/>
                          <a:pt x="4434" y="3"/>
                        </a:cubicBezTo>
                        <a:cubicBezTo>
                          <a:pt x="4425" y="1"/>
                          <a:pt x="4416" y="1"/>
                          <a:pt x="440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8" name="Google Shape;138;p13"/>
                  <p:cNvSpPr/>
                  <p:nvPr/>
                </p:nvSpPr>
                <p:spPr>
                  <a:xfrm>
                    <a:off x="2695323" y="2774853"/>
                    <a:ext cx="200352" cy="116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6" h="2906" extrusionOk="0">
                        <a:moveTo>
                          <a:pt x="4417" y="1"/>
                        </a:moveTo>
                        <a:cubicBezTo>
                          <a:pt x="4304" y="1"/>
                          <a:pt x="4242" y="121"/>
                          <a:pt x="4223" y="224"/>
                        </a:cubicBezTo>
                        <a:cubicBezTo>
                          <a:pt x="4205" y="330"/>
                          <a:pt x="4140" y="461"/>
                          <a:pt x="4041" y="461"/>
                        </a:cubicBezTo>
                        <a:cubicBezTo>
                          <a:pt x="4029" y="461"/>
                          <a:pt x="4016" y="459"/>
                          <a:pt x="4002" y="454"/>
                        </a:cubicBezTo>
                        <a:cubicBezTo>
                          <a:pt x="3962" y="444"/>
                          <a:pt x="3942" y="414"/>
                          <a:pt x="3902" y="404"/>
                        </a:cubicBezTo>
                        <a:cubicBezTo>
                          <a:pt x="3899" y="404"/>
                          <a:pt x="3895" y="404"/>
                          <a:pt x="3892" y="404"/>
                        </a:cubicBezTo>
                        <a:cubicBezTo>
                          <a:pt x="3796" y="404"/>
                          <a:pt x="3860" y="547"/>
                          <a:pt x="3812" y="625"/>
                        </a:cubicBezTo>
                        <a:cubicBezTo>
                          <a:pt x="3802" y="643"/>
                          <a:pt x="3786" y="650"/>
                          <a:pt x="3765" y="650"/>
                        </a:cubicBezTo>
                        <a:cubicBezTo>
                          <a:pt x="3699" y="650"/>
                          <a:pt x="3589" y="579"/>
                          <a:pt x="3507" y="579"/>
                        </a:cubicBezTo>
                        <a:cubicBezTo>
                          <a:pt x="3486" y="579"/>
                          <a:pt x="3467" y="583"/>
                          <a:pt x="3451" y="595"/>
                        </a:cubicBezTo>
                        <a:cubicBezTo>
                          <a:pt x="3360" y="665"/>
                          <a:pt x="3320" y="745"/>
                          <a:pt x="3290" y="855"/>
                        </a:cubicBezTo>
                        <a:cubicBezTo>
                          <a:pt x="3270" y="976"/>
                          <a:pt x="3401" y="1086"/>
                          <a:pt x="3350" y="1207"/>
                        </a:cubicBezTo>
                        <a:cubicBezTo>
                          <a:pt x="3310" y="1327"/>
                          <a:pt x="3230" y="1447"/>
                          <a:pt x="3210" y="1568"/>
                        </a:cubicBezTo>
                        <a:cubicBezTo>
                          <a:pt x="3200" y="1608"/>
                          <a:pt x="3200" y="1658"/>
                          <a:pt x="3170" y="1688"/>
                        </a:cubicBezTo>
                        <a:cubicBezTo>
                          <a:pt x="3145" y="1721"/>
                          <a:pt x="3105" y="1735"/>
                          <a:pt x="3063" y="1735"/>
                        </a:cubicBezTo>
                        <a:cubicBezTo>
                          <a:pt x="3002" y="1735"/>
                          <a:pt x="2935" y="1705"/>
                          <a:pt x="2899" y="1658"/>
                        </a:cubicBezTo>
                        <a:cubicBezTo>
                          <a:pt x="2849" y="1578"/>
                          <a:pt x="2859" y="1477"/>
                          <a:pt x="2869" y="1377"/>
                        </a:cubicBezTo>
                        <a:cubicBezTo>
                          <a:pt x="2899" y="1166"/>
                          <a:pt x="3070" y="936"/>
                          <a:pt x="2949" y="755"/>
                        </a:cubicBezTo>
                        <a:cubicBezTo>
                          <a:pt x="2899" y="675"/>
                          <a:pt x="2759" y="675"/>
                          <a:pt x="2668" y="645"/>
                        </a:cubicBezTo>
                        <a:cubicBezTo>
                          <a:pt x="2644" y="637"/>
                          <a:pt x="2620" y="622"/>
                          <a:pt x="2601" y="622"/>
                        </a:cubicBezTo>
                        <a:cubicBezTo>
                          <a:pt x="2596" y="622"/>
                          <a:pt x="2592" y="623"/>
                          <a:pt x="2588" y="625"/>
                        </a:cubicBezTo>
                        <a:cubicBezTo>
                          <a:pt x="2548" y="635"/>
                          <a:pt x="2538" y="665"/>
                          <a:pt x="2508" y="685"/>
                        </a:cubicBezTo>
                        <a:cubicBezTo>
                          <a:pt x="2492" y="696"/>
                          <a:pt x="2476" y="701"/>
                          <a:pt x="2461" y="701"/>
                        </a:cubicBezTo>
                        <a:cubicBezTo>
                          <a:pt x="2409" y="701"/>
                          <a:pt x="2359" y="648"/>
                          <a:pt x="2297" y="625"/>
                        </a:cubicBezTo>
                        <a:cubicBezTo>
                          <a:pt x="2279" y="618"/>
                          <a:pt x="2261" y="615"/>
                          <a:pt x="2243" y="615"/>
                        </a:cubicBezTo>
                        <a:cubicBezTo>
                          <a:pt x="2183" y="615"/>
                          <a:pt x="2126" y="645"/>
                          <a:pt x="2056" y="645"/>
                        </a:cubicBezTo>
                        <a:cubicBezTo>
                          <a:pt x="1986" y="645"/>
                          <a:pt x="1966" y="735"/>
                          <a:pt x="1976" y="795"/>
                        </a:cubicBezTo>
                        <a:cubicBezTo>
                          <a:pt x="1986" y="855"/>
                          <a:pt x="2006" y="926"/>
                          <a:pt x="1996" y="986"/>
                        </a:cubicBezTo>
                        <a:cubicBezTo>
                          <a:pt x="1986" y="1026"/>
                          <a:pt x="1946" y="1066"/>
                          <a:pt x="1936" y="1116"/>
                        </a:cubicBezTo>
                        <a:cubicBezTo>
                          <a:pt x="1896" y="1217"/>
                          <a:pt x="1946" y="1317"/>
                          <a:pt x="1936" y="1417"/>
                        </a:cubicBezTo>
                        <a:cubicBezTo>
                          <a:pt x="1936" y="1499"/>
                          <a:pt x="1850" y="1607"/>
                          <a:pt x="1775" y="1607"/>
                        </a:cubicBezTo>
                        <a:cubicBezTo>
                          <a:pt x="1757" y="1607"/>
                          <a:pt x="1741" y="1601"/>
                          <a:pt x="1725" y="1588"/>
                        </a:cubicBezTo>
                        <a:cubicBezTo>
                          <a:pt x="1565" y="1467"/>
                          <a:pt x="1796" y="1267"/>
                          <a:pt x="1756" y="1096"/>
                        </a:cubicBezTo>
                        <a:cubicBezTo>
                          <a:pt x="1735" y="956"/>
                          <a:pt x="1575" y="825"/>
                          <a:pt x="1415" y="815"/>
                        </a:cubicBezTo>
                        <a:cubicBezTo>
                          <a:pt x="1244" y="815"/>
                          <a:pt x="1144" y="1036"/>
                          <a:pt x="1114" y="1176"/>
                        </a:cubicBezTo>
                        <a:cubicBezTo>
                          <a:pt x="1094" y="1277"/>
                          <a:pt x="1154" y="1377"/>
                          <a:pt x="1094" y="1447"/>
                        </a:cubicBezTo>
                        <a:cubicBezTo>
                          <a:pt x="1070" y="1474"/>
                          <a:pt x="1041" y="1485"/>
                          <a:pt x="1009" y="1485"/>
                        </a:cubicBezTo>
                        <a:cubicBezTo>
                          <a:pt x="957" y="1485"/>
                          <a:pt x="898" y="1458"/>
                          <a:pt x="843" y="1427"/>
                        </a:cubicBezTo>
                        <a:cubicBezTo>
                          <a:pt x="835" y="1424"/>
                          <a:pt x="827" y="1422"/>
                          <a:pt x="820" y="1422"/>
                        </a:cubicBezTo>
                        <a:cubicBezTo>
                          <a:pt x="748" y="1422"/>
                          <a:pt x="723" y="1590"/>
                          <a:pt x="632" y="1618"/>
                        </a:cubicBezTo>
                        <a:cubicBezTo>
                          <a:pt x="619" y="1623"/>
                          <a:pt x="606" y="1625"/>
                          <a:pt x="593" y="1625"/>
                        </a:cubicBezTo>
                        <a:cubicBezTo>
                          <a:pt x="526" y="1625"/>
                          <a:pt x="465" y="1568"/>
                          <a:pt x="432" y="1517"/>
                        </a:cubicBezTo>
                        <a:cubicBezTo>
                          <a:pt x="381" y="1457"/>
                          <a:pt x="341" y="1377"/>
                          <a:pt x="261" y="1357"/>
                        </a:cubicBezTo>
                        <a:cubicBezTo>
                          <a:pt x="257" y="1356"/>
                          <a:pt x="253" y="1355"/>
                          <a:pt x="249" y="1355"/>
                        </a:cubicBezTo>
                        <a:cubicBezTo>
                          <a:pt x="171" y="1355"/>
                          <a:pt x="77" y="1619"/>
                          <a:pt x="0" y="1638"/>
                        </a:cubicBezTo>
                        <a:lnTo>
                          <a:pt x="0" y="2902"/>
                        </a:lnTo>
                        <a:cubicBezTo>
                          <a:pt x="136" y="2904"/>
                          <a:pt x="271" y="2905"/>
                          <a:pt x="407" y="2905"/>
                        </a:cubicBezTo>
                        <a:cubicBezTo>
                          <a:pt x="1357" y="2905"/>
                          <a:pt x="2311" y="2844"/>
                          <a:pt x="3250" y="2721"/>
                        </a:cubicBezTo>
                        <a:cubicBezTo>
                          <a:pt x="3425" y="2700"/>
                          <a:pt x="3606" y="2674"/>
                          <a:pt x="3787" y="2674"/>
                        </a:cubicBezTo>
                        <a:cubicBezTo>
                          <a:pt x="3865" y="2674"/>
                          <a:pt x="3944" y="2679"/>
                          <a:pt x="4022" y="2691"/>
                        </a:cubicBezTo>
                        <a:cubicBezTo>
                          <a:pt x="4173" y="2712"/>
                          <a:pt x="4333" y="2760"/>
                          <a:pt x="4484" y="2760"/>
                        </a:cubicBezTo>
                        <a:cubicBezTo>
                          <a:pt x="4553" y="2760"/>
                          <a:pt x="4621" y="2750"/>
                          <a:pt x="4684" y="2721"/>
                        </a:cubicBezTo>
                        <a:cubicBezTo>
                          <a:pt x="4895" y="2621"/>
                          <a:pt x="4945" y="2380"/>
                          <a:pt x="4955" y="2169"/>
                        </a:cubicBezTo>
                        <a:cubicBezTo>
                          <a:pt x="4965" y="1949"/>
                          <a:pt x="4995" y="1698"/>
                          <a:pt x="4875" y="1507"/>
                        </a:cubicBezTo>
                        <a:cubicBezTo>
                          <a:pt x="4755" y="1327"/>
                          <a:pt x="4644" y="1227"/>
                          <a:pt x="4624" y="996"/>
                        </a:cubicBezTo>
                        <a:cubicBezTo>
                          <a:pt x="4594" y="715"/>
                          <a:pt x="4574" y="434"/>
                          <a:pt x="4554" y="163"/>
                        </a:cubicBezTo>
                        <a:cubicBezTo>
                          <a:pt x="4554" y="93"/>
                          <a:pt x="4524" y="13"/>
                          <a:pt x="4444" y="3"/>
                        </a:cubicBezTo>
                        <a:cubicBezTo>
                          <a:pt x="4435" y="1"/>
                          <a:pt x="4426" y="1"/>
                          <a:pt x="4417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374550" tIns="374550" rIns="374550" bIns="37455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sp>
          <p:nvSpPr>
            <p:cNvPr id="139" name="Google Shape;139;p13"/>
            <p:cNvSpPr/>
            <p:nvPr/>
          </p:nvSpPr>
          <p:spPr>
            <a:xfrm>
              <a:off x="5952599" y="4275517"/>
              <a:ext cx="3191345" cy="867978"/>
            </a:xfrm>
            <a:custGeom>
              <a:avLst/>
              <a:gdLst/>
              <a:ahLst/>
              <a:cxnLst/>
              <a:rect l="l" t="t" r="r" b="b"/>
              <a:pathLst>
                <a:path w="113814" h="30955" extrusionOk="0">
                  <a:moveTo>
                    <a:pt x="102495" y="0"/>
                  </a:moveTo>
                  <a:cubicBezTo>
                    <a:pt x="65360" y="0"/>
                    <a:pt x="54857" y="15522"/>
                    <a:pt x="1" y="30954"/>
                  </a:cubicBezTo>
                  <a:lnTo>
                    <a:pt x="113814" y="30954"/>
                  </a:lnTo>
                  <a:lnTo>
                    <a:pt x="113814" y="431"/>
                  </a:lnTo>
                  <a:cubicBezTo>
                    <a:pt x="109762" y="139"/>
                    <a:pt x="106009" y="0"/>
                    <a:pt x="102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374550" tIns="374550" rIns="374550" bIns="3745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 flipH="1">
              <a:off x="55" y="4275517"/>
              <a:ext cx="3191345" cy="867978"/>
            </a:xfrm>
            <a:custGeom>
              <a:avLst/>
              <a:gdLst/>
              <a:ahLst/>
              <a:cxnLst/>
              <a:rect l="l" t="t" r="r" b="b"/>
              <a:pathLst>
                <a:path w="113814" h="30955" extrusionOk="0">
                  <a:moveTo>
                    <a:pt x="102495" y="0"/>
                  </a:moveTo>
                  <a:cubicBezTo>
                    <a:pt x="65360" y="0"/>
                    <a:pt x="54857" y="15522"/>
                    <a:pt x="1" y="30954"/>
                  </a:cubicBezTo>
                  <a:lnTo>
                    <a:pt x="113814" y="30954"/>
                  </a:lnTo>
                  <a:lnTo>
                    <a:pt x="113814" y="431"/>
                  </a:lnTo>
                  <a:cubicBezTo>
                    <a:pt x="109762" y="139"/>
                    <a:pt x="106009" y="0"/>
                    <a:pt x="102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374550" tIns="374550" rIns="374550" bIns="3745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41;p13"/>
            <p:cNvGrpSpPr/>
            <p:nvPr/>
          </p:nvGrpSpPr>
          <p:grpSpPr>
            <a:xfrm>
              <a:off x="855343" y="3919185"/>
              <a:ext cx="7376542" cy="1357990"/>
              <a:chOff x="855343" y="3919185"/>
              <a:chExt cx="7376542" cy="1357990"/>
            </a:xfrm>
          </p:grpSpPr>
          <p:grpSp>
            <p:nvGrpSpPr>
              <p:cNvPr id="142" name="Google Shape;142;p13"/>
              <p:cNvGrpSpPr/>
              <p:nvPr/>
            </p:nvGrpSpPr>
            <p:grpSpPr>
              <a:xfrm flipH="1">
                <a:off x="4299558" y="3973384"/>
                <a:ext cx="3932326" cy="1303791"/>
                <a:chOff x="664975" y="3743975"/>
                <a:chExt cx="3464605" cy="1399518"/>
              </a:xfrm>
            </p:grpSpPr>
            <p:sp>
              <p:nvSpPr>
                <p:cNvPr id="143" name="Google Shape;143;p13"/>
                <p:cNvSpPr/>
                <p:nvPr/>
              </p:nvSpPr>
              <p:spPr>
                <a:xfrm>
                  <a:off x="664975" y="3743975"/>
                  <a:ext cx="3464605" cy="1296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93" h="33262" extrusionOk="0">
                      <a:moveTo>
                        <a:pt x="1" y="13847"/>
                      </a:moveTo>
                      <a:cubicBezTo>
                        <a:pt x="27416" y="1"/>
                        <a:pt x="67259" y="28963"/>
                        <a:pt x="88893" y="25357"/>
                      </a:cubicBezTo>
                      <a:lnTo>
                        <a:pt x="88893" y="33262"/>
                      </a:lnTo>
                      <a:lnTo>
                        <a:pt x="1" y="33262"/>
                      </a:lnTo>
                      <a:lnTo>
                        <a:pt x="1" y="1384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374550" tIns="374550" rIns="374550" bIns="37455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13"/>
                <p:cNvSpPr/>
                <p:nvPr/>
              </p:nvSpPr>
              <p:spPr>
                <a:xfrm>
                  <a:off x="664975" y="4225437"/>
                  <a:ext cx="3464605" cy="918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93" h="23555" extrusionOk="0">
                      <a:moveTo>
                        <a:pt x="1" y="1494"/>
                      </a:moveTo>
                      <a:cubicBezTo>
                        <a:pt x="1131" y="918"/>
                        <a:pt x="2294" y="427"/>
                        <a:pt x="3478" y="0"/>
                      </a:cubicBezTo>
                      <a:cubicBezTo>
                        <a:pt x="3222" y="4918"/>
                        <a:pt x="7468" y="13836"/>
                        <a:pt x="42660" y="11905"/>
                      </a:cubicBezTo>
                      <a:cubicBezTo>
                        <a:pt x="42660" y="11905"/>
                        <a:pt x="72966" y="23554"/>
                        <a:pt x="88893" y="17346"/>
                      </a:cubicBezTo>
                      <a:lnTo>
                        <a:pt x="88893" y="20909"/>
                      </a:lnTo>
                      <a:lnTo>
                        <a:pt x="1" y="20909"/>
                      </a:lnTo>
                      <a:lnTo>
                        <a:pt x="1" y="149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374550" tIns="374550" rIns="374550" bIns="37455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13"/>
                <p:cNvSpPr/>
                <p:nvPr/>
              </p:nvSpPr>
              <p:spPr>
                <a:xfrm>
                  <a:off x="664975" y="4410453"/>
                  <a:ext cx="3464605" cy="629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93" h="16162" extrusionOk="0">
                      <a:moveTo>
                        <a:pt x="76764" y="14423"/>
                      </a:moveTo>
                      <a:cubicBezTo>
                        <a:pt x="80978" y="14465"/>
                        <a:pt x="84999" y="14017"/>
                        <a:pt x="88402" y="12780"/>
                      </a:cubicBezTo>
                      <a:cubicBezTo>
                        <a:pt x="88573" y="12972"/>
                        <a:pt x="88733" y="13153"/>
                        <a:pt x="88893" y="13335"/>
                      </a:cubicBezTo>
                      <a:lnTo>
                        <a:pt x="88893" y="16162"/>
                      </a:lnTo>
                      <a:lnTo>
                        <a:pt x="77031" y="16162"/>
                      </a:lnTo>
                      <a:cubicBezTo>
                        <a:pt x="76956" y="15564"/>
                        <a:pt x="76871" y="14988"/>
                        <a:pt x="76764" y="14423"/>
                      </a:cubicBezTo>
                      <a:close/>
                      <a:moveTo>
                        <a:pt x="55834" y="11255"/>
                      </a:moveTo>
                      <a:cubicBezTo>
                        <a:pt x="58683" y="11991"/>
                        <a:pt x="61819" y="12695"/>
                        <a:pt x="65062" y="13249"/>
                      </a:cubicBezTo>
                      <a:cubicBezTo>
                        <a:pt x="65190" y="14284"/>
                        <a:pt x="65275" y="15255"/>
                        <a:pt x="65318" y="16162"/>
                      </a:cubicBezTo>
                      <a:lnTo>
                        <a:pt x="55472" y="16162"/>
                      </a:lnTo>
                      <a:cubicBezTo>
                        <a:pt x="55685" y="14391"/>
                        <a:pt x="55802" y="12759"/>
                        <a:pt x="55834" y="11255"/>
                      </a:cubicBezTo>
                      <a:close/>
                      <a:moveTo>
                        <a:pt x="27480" y="7286"/>
                      </a:moveTo>
                      <a:cubicBezTo>
                        <a:pt x="31459" y="7489"/>
                        <a:pt x="36099" y="7478"/>
                        <a:pt x="41465" y="7222"/>
                      </a:cubicBezTo>
                      <a:cubicBezTo>
                        <a:pt x="40484" y="10305"/>
                        <a:pt x="39716" y="13399"/>
                        <a:pt x="39140" y="16162"/>
                      </a:cubicBezTo>
                      <a:lnTo>
                        <a:pt x="24035" y="16162"/>
                      </a:lnTo>
                      <a:cubicBezTo>
                        <a:pt x="24813" y="12887"/>
                        <a:pt x="26019" y="9932"/>
                        <a:pt x="27480" y="7286"/>
                      </a:cubicBezTo>
                      <a:close/>
                      <a:moveTo>
                        <a:pt x="13260" y="5110"/>
                      </a:moveTo>
                      <a:cubicBezTo>
                        <a:pt x="10167" y="9142"/>
                        <a:pt x="7863" y="13303"/>
                        <a:pt x="6433" y="16162"/>
                      </a:cubicBezTo>
                      <a:lnTo>
                        <a:pt x="1" y="16162"/>
                      </a:lnTo>
                      <a:lnTo>
                        <a:pt x="1" y="4950"/>
                      </a:lnTo>
                      <a:cubicBezTo>
                        <a:pt x="1526" y="3062"/>
                        <a:pt x="3190" y="1430"/>
                        <a:pt x="4908" y="0"/>
                      </a:cubicBezTo>
                      <a:cubicBezTo>
                        <a:pt x="6262" y="1867"/>
                        <a:pt x="8780" y="3723"/>
                        <a:pt x="13260" y="5110"/>
                      </a:cubicBezTo>
                      <a:lnTo>
                        <a:pt x="13260" y="5110"/>
                      </a:lnTo>
                      <a:close/>
                    </a:path>
                  </a:pathLst>
                </a:custGeom>
                <a:solidFill>
                  <a:srgbClr val="9AAA69"/>
                </a:solidFill>
                <a:ln>
                  <a:noFill/>
                </a:ln>
              </p:spPr>
              <p:txBody>
                <a:bodyPr spcFirstLastPara="1" wrap="square" lIns="374550" tIns="374550" rIns="374550" bIns="37455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13"/>
                <p:cNvSpPr/>
                <p:nvPr/>
              </p:nvSpPr>
              <p:spPr>
                <a:xfrm>
                  <a:off x="664975" y="4136885"/>
                  <a:ext cx="3464605" cy="903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93" h="23181" extrusionOk="0">
                      <a:moveTo>
                        <a:pt x="74076" y="14156"/>
                      </a:moveTo>
                      <a:cubicBezTo>
                        <a:pt x="77713" y="14988"/>
                        <a:pt x="81138" y="15521"/>
                        <a:pt x="84284" y="15575"/>
                      </a:cubicBezTo>
                      <a:cubicBezTo>
                        <a:pt x="86119" y="17303"/>
                        <a:pt x="87634" y="18914"/>
                        <a:pt x="88893" y="20354"/>
                      </a:cubicBezTo>
                      <a:lnTo>
                        <a:pt x="88893" y="23181"/>
                      </a:lnTo>
                      <a:lnTo>
                        <a:pt x="77031" y="23181"/>
                      </a:lnTo>
                      <a:cubicBezTo>
                        <a:pt x="76636" y="19756"/>
                        <a:pt x="75462" y="16695"/>
                        <a:pt x="74076" y="14156"/>
                      </a:cubicBezTo>
                      <a:close/>
                      <a:moveTo>
                        <a:pt x="54693" y="8310"/>
                      </a:moveTo>
                      <a:cubicBezTo>
                        <a:pt x="57296" y="9174"/>
                        <a:pt x="59877" y="10028"/>
                        <a:pt x="62395" y="10838"/>
                      </a:cubicBezTo>
                      <a:cubicBezTo>
                        <a:pt x="64432" y="15447"/>
                        <a:pt x="65158" y="19767"/>
                        <a:pt x="65318" y="23181"/>
                      </a:cubicBezTo>
                      <a:lnTo>
                        <a:pt x="55472" y="23181"/>
                      </a:lnTo>
                      <a:cubicBezTo>
                        <a:pt x="56346" y="16129"/>
                        <a:pt x="55514" y="11180"/>
                        <a:pt x="54693" y="8310"/>
                      </a:cubicBezTo>
                      <a:close/>
                      <a:moveTo>
                        <a:pt x="36814" y="2859"/>
                      </a:moveTo>
                      <a:cubicBezTo>
                        <a:pt x="31982" y="7115"/>
                        <a:pt x="26221" y="13879"/>
                        <a:pt x="24035" y="23181"/>
                      </a:cubicBezTo>
                      <a:lnTo>
                        <a:pt x="39140" y="23181"/>
                      </a:lnTo>
                      <a:cubicBezTo>
                        <a:pt x="40313" y="17623"/>
                        <a:pt x="42223" y="10710"/>
                        <a:pt x="45167" y="5227"/>
                      </a:cubicBezTo>
                      <a:cubicBezTo>
                        <a:pt x="42393" y="4374"/>
                        <a:pt x="39598" y="3574"/>
                        <a:pt x="36814" y="2859"/>
                      </a:cubicBezTo>
                      <a:close/>
                      <a:moveTo>
                        <a:pt x="17559" y="0"/>
                      </a:moveTo>
                      <a:cubicBezTo>
                        <a:pt x="20717" y="22"/>
                        <a:pt x="23928" y="320"/>
                        <a:pt x="27181" y="832"/>
                      </a:cubicBezTo>
                      <a:cubicBezTo>
                        <a:pt x="16759" y="4673"/>
                        <a:pt x="9516" y="16983"/>
                        <a:pt x="6433" y="23181"/>
                      </a:cubicBezTo>
                      <a:lnTo>
                        <a:pt x="1" y="23181"/>
                      </a:lnTo>
                      <a:lnTo>
                        <a:pt x="1" y="11969"/>
                      </a:lnTo>
                      <a:cubicBezTo>
                        <a:pt x="5217" y="5558"/>
                        <a:pt x="11842" y="1984"/>
                        <a:pt x="17559" y="0"/>
                      </a:cubicBezTo>
                      <a:lnTo>
                        <a:pt x="17559" y="0"/>
                      </a:lnTo>
                      <a:close/>
                    </a:path>
                  </a:pathLst>
                </a:custGeom>
                <a:solidFill>
                  <a:srgbClr val="000000">
                    <a:alpha val="16980"/>
                  </a:srgbClr>
                </a:solidFill>
                <a:ln>
                  <a:noFill/>
                </a:ln>
              </p:spPr>
              <p:txBody>
                <a:bodyPr spcFirstLastPara="1" wrap="square" lIns="374550" tIns="374550" rIns="374550" bIns="37455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7" name="Google Shape;147;p13"/>
              <p:cNvGrpSpPr/>
              <p:nvPr/>
            </p:nvGrpSpPr>
            <p:grpSpPr>
              <a:xfrm>
                <a:off x="855343" y="3919185"/>
                <a:ext cx="4008548" cy="1328982"/>
                <a:chOff x="664975" y="3743975"/>
                <a:chExt cx="3464605" cy="1399518"/>
              </a:xfrm>
            </p:grpSpPr>
            <p:sp>
              <p:nvSpPr>
                <p:cNvPr id="148" name="Google Shape;148;p13"/>
                <p:cNvSpPr/>
                <p:nvPr/>
              </p:nvSpPr>
              <p:spPr>
                <a:xfrm>
                  <a:off x="664975" y="3743975"/>
                  <a:ext cx="3464605" cy="1296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93" h="33262" extrusionOk="0">
                      <a:moveTo>
                        <a:pt x="1" y="13847"/>
                      </a:moveTo>
                      <a:cubicBezTo>
                        <a:pt x="27416" y="1"/>
                        <a:pt x="67259" y="28963"/>
                        <a:pt x="88893" y="25357"/>
                      </a:cubicBezTo>
                      <a:lnTo>
                        <a:pt x="88893" y="33262"/>
                      </a:lnTo>
                      <a:lnTo>
                        <a:pt x="1" y="33262"/>
                      </a:lnTo>
                      <a:lnTo>
                        <a:pt x="1" y="1384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374550" tIns="374550" rIns="374550" bIns="37455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13"/>
                <p:cNvSpPr/>
                <p:nvPr/>
              </p:nvSpPr>
              <p:spPr>
                <a:xfrm>
                  <a:off x="664975" y="4225437"/>
                  <a:ext cx="3464605" cy="918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93" h="23555" extrusionOk="0">
                      <a:moveTo>
                        <a:pt x="1" y="1494"/>
                      </a:moveTo>
                      <a:cubicBezTo>
                        <a:pt x="1131" y="918"/>
                        <a:pt x="2294" y="427"/>
                        <a:pt x="3478" y="0"/>
                      </a:cubicBezTo>
                      <a:cubicBezTo>
                        <a:pt x="3222" y="4918"/>
                        <a:pt x="7468" y="13836"/>
                        <a:pt x="42660" y="11905"/>
                      </a:cubicBezTo>
                      <a:cubicBezTo>
                        <a:pt x="42660" y="11905"/>
                        <a:pt x="72966" y="23554"/>
                        <a:pt x="88893" y="17346"/>
                      </a:cubicBezTo>
                      <a:lnTo>
                        <a:pt x="88893" y="20909"/>
                      </a:lnTo>
                      <a:lnTo>
                        <a:pt x="1" y="20909"/>
                      </a:lnTo>
                      <a:lnTo>
                        <a:pt x="1" y="149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374550" tIns="374550" rIns="374550" bIns="37455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50;p13"/>
                <p:cNvSpPr/>
                <p:nvPr/>
              </p:nvSpPr>
              <p:spPr>
                <a:xfrm>
                  <a:off x="664975" y="4410453"/>
                  <a:ext cx="3464605" cy="629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93" h="16162" extrusionOk="0">
                      <a:moveTo>
                        <a:pt x="76764" y="14423"/>
                      </a:moveTo>
                      <a:cubicBezTo>
                        <a:pt x="80978" y="14465"/>
                        <a:pt x="84999" y="14017"/>
                        <a:pt x="88402" y="12780"/>
                      </a:cubicBezTo>
                      <a:cubicBezTo>
                        <a:pt x="88573" y="12972"/>
                        <a:pt x="88733" y="13153"/>
                        <a:pt x="88893" y="13335"/>
                      </a:cubicBezTo>
                      <a:lnTo>
                        <a:pt x="88893" y="16162"/>
                      </a:lnTo>
                      <a:lnTo>
                        <a:pt x="77031" y="16162"/>
                      </a:lnTo>
                      <a:cubicBezTo>
                        <a:pt x="76956" y="15564"/>
                        <a:pt x="76871" y="14988"/>
                        <a:pt x="76764" y="14423"/>
                      </a:cubicBezTo>
                      <a:close/>
                      <a:moveTo>
                        <a:pt x="55834" y="11255"/>
                      </a:moveTo>
                      <a:cubicBezTo>
                        <a:pt x="58683" y="11991"/>
                        <a:pt x="61819" y="12695"/>
                        <a:pt x="65062" y="13249"/>
                      </a:cubicBezTo>
                      <a:cubicBezTo>
                        <a:pt x="65190" y="14284"/>
                        <a:pt x="65275" y="15255"/>
                        <a:pt x="65318" y="16162"/>
                      </a:cubicBezTo>
                      <a:lnTo>
                        <a:pt x="55472" y="16162"/>
                      </a:lnTo>
                      <a:cubicBezTo>
                        <a:pt x="55685" y="14391"/>
                        <a:pt x="55802" y="12759"/>
                        <a:pt x="55834" y="11255"/>
                      </a:cubicBezTo>
                      <a:close/>
                      <a:moveTo>
                        <a:pt x="27480" y="7286"/>
                      </a:moveTo>
                      <a:cubicBezTo>
                        <a:pt x="31459" y="7489"/>
                        <a:pt x="36099" y="7478"/>
                        <a:pt x="41465" y="7222"/>
                      </a:cubicBezTo>
                      <a:cubicBezTo>
                        <a:pt x="40484" y="10305"/>
                        <a:pt x="39716" y="13399"/>
                        <a:pt x="39140" y="16162"/>
                      </a:cubicBezTo>
                      <a:lnTo>
                        <a:pt x="24035" y="16162"/>
                      </a:lnTo>
                      <a:cubicBezTo>
                        <a:pt x="24813" y="12887"/>
                        <a:pt x="26019" y="9932"/>
                        <a:pt x="27480" y="7286"/>
                      </a:cubicBezTo>
                      <a:close/>
                      <a:moveTo>
                        <a:pt x="13260" y="5110"/>
                      </a:moveTo>
                      <a:cubicBezTo>
                        <a:pt x="10167" y="9142"/>
                        <a:pt x="7863" y="13303"/>
                        <a:pt x="6433" y="16162"/>
                      </a:cubicBezTo>
                      <a:lnTo>
                        <a:pt x="1" y="16162"/>
                      </a:lnTo>
                      <a:lnTo>
                        <a:pt x="1" y="4950"/>
                      </a:lnTo>
                      <a:cubicBezTo>
                        <a:pt x="1526" y="3062"/>
                        <a:pt x="3190" y="1430"/>
                        <a:pt x="4908" y="0"/>
                      </a:cubicBezTo>
                      <a:cubicBezTo>
                        <a:pt x="6262" y="1867"/>
                        <a:pt x="8780" y="3723"/>
                        <a:pt x="13260" y="5110"/>
                      </a:cubicBezTo>
                      <a:lnTo>
                        <a:pt x="13260" y="5110"/>
                      </a:lnTo>
                      <a:close/>
                    </a:path>
                  </a:pathLst>
                </a:custGeom>
                <a:solidFill>
                  <a:srgbClr val="9AAA69"/>
                </a:solidFill>
                <a:ln>
                  <a:noFill/>
                </a:ln>
              </p:spPr>
              <p:txBody>
                <a:bodyPr spcFirstLastPara="1" wrap="square" lIns="374550" tIns="374550" rIns="374550" bIns="37455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13"/>
                <p:cNvSpPr/>
                <p:nvPr/>
              </p:nvSpPr>
              <p:spPr>
                <a:xfrm>
                  <a:off x="664975" y="4136885"/>
                  <a:ext cx="3464605" cy="903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93" h="23181" extrusionOk="0">
                      <a:moveTo>
                        <a:pt x="74076" y="14156"/>
                      </a:moveTo>
                      <a:cubicBezTo>
                        <a:pt x="77713" y="14988"/>
                        <a:pt x="81138" y="15521"/>
                        <a:pt x="84284" y="15575"/>
                      </a:cubicBezTo>
                      <a:cubicBezTo>
                        <a:pt x="86119" y="17303"/>
                        <a:pt x="87634" y="18914"/>
                        <a:pt x="88893" y="20354"/>
                      </a:cubicBezTo>
                      <a:lnTo>
                        <a:pt x="88893" y="23181"/>
                      </a:lnTo>
                      <a:lnTo>
                        <a:pt x="77031" y="23181"/>
                      </a:lnTo>
                      <a:cubicBezTo>
                        <a:pt x="76636" y="19756"/>
                        <a:pt x="75462" y="16695"/>
                        <a:pt x="74076" y="14156"/>
                      </a:cubicBezTo>
                      <a:close/>
                      <a:moveTo>
                        <a:pt x="54693" y="8310"/>
                      </a:moveTo>
                      <a:cubicBezTo>
                        <a:pt x="57296" y="9174"/>
                        <a:pt x="59877" y="10028"/>
                        <a:pt x="62395" y="10838"/>
                      </a:cubicBezTo>
                      <a:cubicBezTo>
                        <a:pt x="64432" y="15447"/>
                        <a:pt x="65158" y="19767"/>
                        <a:pt x="65318" y="23181"/>
                      </a:cubicBezTo>
                      <a:lnTo>
                        <a:pt x="55472" y="23181"/>
                      </a:lnTo>
                      <a:cubicBezTo>
                        <a:pt x="56346" y="16129"/>
                        <a:pt x="55514" y="11180"/>
                        <a:pt x="54693" y="8310"/>
                      </a:cubicBezTo>
                      <a:close/>
                      <a:moveTo>
                        <a:pt x="36814" y="2859"/>
                      </a:moveTo>
                      <a:cubicBezTo>
                        <a:pt x="31982" y="7115"/>
                        <a:pt x="26221" y="13879"/>
                        <a:pt x="24035" y="23181"/>
                      </a:cubicBezTo>
                      <a:lnTo>
                        <a:pt x="39140" y="23181"/>
                      </a:lnTo>
                      <a:cubicBezTo>
                        <a:pt x="40313" y="17623"/>
                        <a:pt x="42223" y="10710"/>
                        <a:pt x="45167" y="5227"/>
                      </a:cubicBezTo>
                      <a:cubicBezTo>
                        <a:pt x="42393" y="4374"/>
                        <a:pt x="39598" y="3574"/>
                        <a:pt x="36814" y="2859"/>
                      </a:cubicBezTo>
                      <a:close/>
                      <a:moveTo>
                        <a:pt x="17559" y="0"/>
                      </a:moveTo>
                      <a:cubicBezTo>
                        <a:pt x="20717" y="22"/>
                        <a:pt x="23928" y="320"/>
                        <a:pt x="27181" y="832"/>
                      </a:cubicBezTo>
                      <a:cubicBezTo>
                        <a:pt x="16759" y="4673"/>
                        <a:pt x="9516" y="16983"/>
                        <a:pt x="6433" y="23181"/>
                      </a:cubicBezTo>
                      <a:lnTo>
                        <a:pt x="1" y="23181"/>
                      </a:lnTo>
                      <a:lnTo>
                        <a:pt x="1" y="11969"/>
                      </a:lnTo>
                      <a:cubicBezTo>
                        <a:pt x="5217" y="5558"/>
                        <a:pt x="11842" y="1984"/>
                        <a:pt x="17559" y="0"/>
                      </a:cubicBezTo>
                      <a:lnTo>
                        <a:pt x="17559" y="0"/>
                      </a:lnTo>
                      <a:close/>
                    </a:path>
                  </a:pathLst>
                </a:custGeom>
                <a:solidFill>
                  <a:srgbClr val="000000">
                    <a:alpha val="16980"/>
                  </a:srgbClr>
                </a:solidFill>
                <a:ln>
                  <a:noFill/>
                </a:ln>
              </p:spPr>
              <p:txBody>
                <a:bodyPr spcFirstLastPara="1" wrap="square" lIns="374550" tIns="374550" rIns="374550" bIns="37455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52" name="Google Shape;152;p13"/>
            <p:cNvSpPr/>
            <p:nvPr/>
          </p:nvSpPr>
          <p:spPr>
            <a:xfrm flipH="1">
              <a:off x="8062730" y="4603222"/>
              <a:ext cx="241396" cy="220465"/>
            </a:xfrm>
            <a:custGeom>
              <a:avLst/>
              <a:gdLst/>
              <a:ahLst/>
              <a:cxnLst/>
              <a:rect l="l" t="t" r="r" b="b"/>
              <a:pathLst>
                <a:path w="7612" h="6952" extrusionOk="0">
                  <a:moveTo>
                    <a:pt x="7592" y="0"/>
                  </a:moveTo>
                  <a:lnTo>
                    <a:pt x="7592" y="0"/>
                  </a:lnTo>
                  <a:cubicBezTo>
                    <a:pt x="5029" y="767"/>
                    <a:pt x="1359" y="3020"/>
                    <a:pt x="0" y="6952"/>
                  </a:cubicBezTo>
                  <a:cubicBezTo>
                    <a:pt x="2379" y="2272"/>
                    <a:pt x="7553" y="874"/>
                    <a:pt x="7553" y="874"/>
                  </a:cubicBezTo>
                  <a:cubicBezTo>
                    <a:pt x="7612" y="457"/>
                    <a:pt x="7602" y="272"/>
                    <a:pt x="7592" y="0"/>
                  </a:cubicBezTo>
                  <a:close/>
                </a:path>
              </a:pathLst>
            </a:custGeom>
            <a:solidFill>
              <a:srgbClr val="216846"/>
            </a:solidFill>
            <a:ln>
              <a:noFill/>
            </a:ln>
          </p:spPr>
          <p:txBody>
            <a:bodyPr spcFirstLastPara="1" wrap="square" lIns="374550" tIns="374550" rIns="374550" bIns="3745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 flipH="1">
              <a:off x="7580310" y="4870738"/>
              <a:ext cx="105000" cy="173372"/>
            </a:xfrm>
            <a:custGeom>
              <a:avLst/>
              <a:gdLst/>
              <a:ahLst/>
              <a:cxnLst/>
              <a:rect l="l" t="t" r="r" b="b"/>
              <a:pathLst>
                <a:path w="3311" h="5467" extrusionOk="0">
                  <a:moveTo>
                    <a:pt x="3058" y="1"/>
                  </a:moveTo>
                  <a:cubicBezTo>
                    <a:pt x="1272" y="1593"/>
                    <a:pt x="262" y="3108"/>
                    <a:pt x="0" y="5467"/>
                  </a:cubicBezTo>
                  <a:cubicBezTo>
                    <a:pt x="738" y="2603"/>
                    <a:pt x="3311" y="622"/>
                    <a:pt x="3311" y="622"/>
                  </a:cubicBezTo>
                  <a:lnTo>
                    <a:pt x="3058" y="1"/>
                  </a:lnTo>
                  <a:close/>
                </a:path>
              </a:pathLst>
            </a:custGeom>
            <a:solidFill>
              <a:srgbClr val="216846"/>
            </a:solidFill>
            <a:ln>
              <a:noFill/>
            </a:ln>
          </p:spPr>
          <p:txBody>
            <a:bodyPr spcFirstLastPara="1" wrap="square" lIns="374550" tIns="374550" rIns="374550" bIns="3745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" name="Google Shape;154;p13"/>
            <p:cNvGrpSpPr/>
            <p:nvPr/>
          </p:nvGrpSpPr>
          <p:grpSpPr>
            <a:xfrm>
              <a:off x="4312802" y="4088498"/>
              <a:ext cx="518397" cy="920916"/>
              <a:chOff x="-120637" y="2243125"/>
              <a:chExt cx="277025" cy="492100"/>
            </a:xfrm>
          </p:grpSpPr>
          <p:sp>
            <p:nvSpPr>
              <p:cNvPr id="155" name="Google Shape;155;p13"/>
              <p:cNvSpPr/>
              <p:nvPr/>
            </p:nvSpPr>
            <p:spPr>
              <a:xfrm>
                <a:off x="-11662" y="2420275"/>
                <a:ext cx="60875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428" extrusionOk="0">
                    <a:moveTo>
                      <a:pt x="1218" y="1"/>
                    </a:moveTo>
                    <a:cubicBezTo>
                      <a:pt x="546" y="1"/>
                      <a:pt x="1" y="91"/>
                      <a:pt x="1" y="209"/>
                    </a:cubicBezTo>
                    <a:cubicBezTo>
                      <a:pt x="1" y="328"/>
                      <a:pt x="546" y="427"/>
                      <a:pt x="1218" y="427"/>
                    </a:cubicBezTo>
                    <a:cubicBezTo>
                      <a:pt x="1890" y="427"/>
                      <a:pt x="2435" y="328"/>
                      <a:pt x="2435" y="209"/>
                    </a:cubicBezTo>
                    <a:cubicBezTo>
                      <a:pt x="2435" y="91"/>
                      <a:pt x="1890" y="1"/>
                      <a:pt x="1218" y="1"/>
                    </a:cubicBezTo>
                    <a:close/>
                  </a:path>
                </a:pathLst>
              </a:custGeom>
              <a:solidFill>
                <a:srgbClr val="75D1D4"/>
              </a:solidFill>
              <a:ln>
                <a:noFill/>
              </a:ln>
            </p:spPr>
            <p:txBody>
              <a:bodyPr spcFirstLastPara="1" wrap="square" lIns="374550" tIns="374550" rIns="374550" bIns="37455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3"/>
              <p:cNvSpPr/>
              <p:nvPr/>
            </p:nvSpPr>
            <p:spPr>
              <a:xfrm>
                <a:off x="79613" y="2399625"/>
                <a:ext cx="22275" cy="387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55" extrusionOk="0">
                    <a:moveTo>
                      <a:pt x="446" y="0"/>
                    </a:moveTo>
                    <a:cubicBezTo>
                      <a:pt x="201" y="0"/>
                      <a:pt x="1" y="36"/>
                      <a:pt x="1" y="82"/>
                    </a:cubicBezTo>
                    <a:cubicBezTo>
                      <a:pt x="1" y="127"/>
                      <a:pt x="201" y="155"/>
                      <a:pt x="446" y="155"/>
                    </a:cubicBezTo>
                    <a:cubicBezTo>
                      <a:pt x="691" y="155"/>
                      <a:pt x="891" y="127"/>
                      <a:pt x="891" y="82"/>
                    </a:cubicBezTo>
                    <a:cubicBezTo>
                      <a:pt x="891" y="36"/>
                      <a:pt x="691" y="0"/>
                      <a:pt x="446" y="0"/>
                    </a:cubicBezTo>
                    <a:close/>
                  </a:path>
                </a:pathLst>
              </a:custGeom>
              <a:solidFill>
                <a:srgbClr val="75D1D4"/>
              </a:solidFill>
              <a:ln>
                <a:noFill/>
              </a:ln>
            </p:spPr>
            <p:txBody>
              <a:bodyPr spcFirstLastPara="1" wrap="square" lIns="374550" tIns="374550" rIns="374550" bIns="37455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3"/>
              <p:cNvSpPr/>
              <p:nvPr/>
            </p:nvSpPr>
            <p:spPr>
              <a:xfrm>
                <a:off x="-31637" y="2505875"/>
                <a:ext cx="121275" cy="221850"/>
              </a:xfrm>
              <a:custGeom>
                <a:avLst/>
                <a:gdLst/>
                <a:ahLst/>
                <a:cxnLst/>
                <a:rect l="l" t="t" r="r" b="b"/>
                <a:pathLst>
                  <a:path w="4851" h="8874" extrusionOk="0">
                    <a:moveTo>
                      <a:pt x="1" y="0"/>
                    </a:moveTo>
                    <a:cubicBezTo>
                      <a:pt x="201" y="2997"/>
                      <a:pt x="2262" y="3633"/>
                      <a:pt x="2262" y="3633"/>
                    </a:cubicBezTo>
                    <a:lnTo>
                      <a:pt x="2189" y="8873"/>
                    </a:lnTo>
                    <a:lnTo>
                      <a:pt x="2934" y="8873"/>
                    </a:lnTo>
                    <a:lnTo>
                      <a:pt x="2789" y="2698"/>
                    </a:lnTo>
                    <a:cubicBezTo>
                      <a:pt x="4850" y="1889"/>
                      <a:pt x="4696" y="155"/>
                      <a:pt x="4696" y="155"/>
                    </a:cubicBezTo>
                    <a:lnTo>
                      <a:pt x="4696" y="155"/>
                    </a:lnTo>
                    <a:lnTo>
                      <a:pt x="4505" y="336"/>
                    </a:lnTo>
                    <a:cubicBezTo>
                      <a:pt x="4369" y="1208"/>
                      <a:pt x="3733" y="1944"/>
                      <a:pt x="2780" y="2235"/>
                    </a:cubicBezTo>
                    <a:lnTo>
                      <a:pt x="2743" y="836"/>
                    </a:lnTo>
                    <a:lnTo>
                      <a:pt x="2253" y="836"/>
                    </a:lnTo>
                    <a:lnTo>
                      <a:pt x="2262" y="2907"/>
                    </a:lnTo>
                    <a:cubicBezTo>
                      <a:pt x="546" y="2643"/>
                      <a:pt x="264" y="109"/>
                      <a:pt x="264" y="109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374550" tIns="374550" rIns="374550" bIns="37455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3"/>
              <p:cNvSpPr/>
              <p:nvPr/>
            </p:nvSpPr>
            <p:spPr>
              <a:xfrm>
                <a:off x="-120637" y="2243125"/>
                <a:ext cx="277025" cy="289300"/>
              </a:xfrm>
              <a:custGeom>
                <a:avLst/>
                <a:gdLst/>
                <a:ahLst/>
                <a:cxnLst/>
                <a:rect l="l" t="t" r="r" b="b"/>
                <a:pathLst>
                  <a:path w="11081" h="11572" extrusionOk="0">
                    <a:moveTo>
                      <a:pt x="5899" y="1"/>
                    </a:moveTo>
                    <a:cubicBezTo>
                      <a:pt x="5081" y="1"/>
                      <a:pt x="4285" y="352"/>
                      <a:pt x="3615" y="857"/>
                    </a:cubicBezTo>
                    <a:cubicBezTo>
                      <a:pt x="2880" y="1410"/>
                      <a:pt x="2298" y="2128"/>
                      <a:pt x="1717" y="2836"/>
                    </a:cubicBezTo>
                    <a:cubicBezTo>
                      <a:pt x="1172" y="3508"/>
                      <a:pt x="691" y="4280"/>
                      <a:pt x="400" y="5107"/>
                    </a:cubicBezTo>
                    <a:cubicBezTo>
                      <a:pt x="46" y="6088"/>
                      <a:pt x="1" y="7214"/>
                      <a:pt x="482" y="8131"/>
                    </a:cubicBezTo>
                    <a:cubicBezTo>
                      <a:pt x="700" y="8540"/>
                      <a:pt x="1009" y="8894"/>
                      <a:pt x="1345" y="9194"/>
                    </a:cubicBezTo>
                    <a:cubicBezTo>
                      <a:pt x="1481" y="9330"/>
                      <a:pt x="1626" y="9448"/>
                      <a:pt x="1772" y="9575"/>
                    </a:cubicBezTo>
                    <a:cubicBezTo>
                      <a:pt x="2416" y="10111"/>
                      <a:pt x="3261" y="10665"/>
                      <a:pt x="4169" y="11055"/>
                    </a:cubicBezTo>
                    <a:cubicBezTo>
                      <a:pt x="4891" y="11367"/>
                      <a:pt x="5653" y="11571"/>
                      <a:pt x="6386" y="11571"/>
                    </a:cubicBezTo>
                    <a:cubicBezTo>
                      <a:pt x="7276" y="11571"/>
                      <a:pt x="8123" y="11269"/>
                      <a:pt x="8801" y="10492"/>
                    </a:cubicBezTo>
                    <a:cubicBezTo>
                      <a:pt x="10009" y="9094"/>
                      <a:pt x="11081" y="7323"/>
                      <a:pt x="10863" y="5406"/>
                    </a:cubicBezTo>
                    <a:cubicBezTo>
                      <a:pt x="10726" y="4226"/>
                      <a:pt x="10082" y="3145"/>
                      <a:pt x="9364" y="2228"/>
                    </a:cubicBezTo>
                    <a:cubicBezTo>
                      <a:pt x="8683" y="1374"/>
                      <a:pt x="7747" y="421"/>
                      <a:pt x="6676" y="112"/>
                    </a:cubicBezTo>
                    <a:cubicBezTo>
                      <a:pt x="6417" y="36"/>
                      <a:pt x="6157" y="1"/>
                      <a:pt x="58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374550" tIns="374550" rIns="374550" bIns="37455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3"/>
              <p:cNvSpPr/>
              <p:nvPr/>
            </p:nvSpPr>
            <p:spPr>
              <a:xfrm>
                <a:off x="-31412" y="2373050"/>
                <a:ext cx="49750" cy="64050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562" extrusionOk="0">
                    <a:moveTo>
                      <a:pt x="455" y="1"/>
                    </a:moveTo>
                    <a:lnTo>
                      <a:pt x="346" y="64"/>
                    </a:lnTo>
                    <a:lnTo>
                      <a:pt x="800" y="891"/>
                    </a:lnTo>
                    <a:lnTo>
                      <a:pt x="800" y="891"/>
                    </a:lnTo>
                    <a:lnTo>
                      <a:pt x="19" y="882"/>
                    </a:lnTo>
                    <a:lnTo>
                      <a:pt x="1" y="991"/>
                    </a:lnTo>
                    <a:lnTo>
                      <a:pt x="991" y="1163"/>
                    </a:lnTo>
                    <a:lnTo>
                      <a:pt x="1963" y="2562"/>
                    </a:lnTo>
                    <a:lnTo>
                      <a:pt x="1990" y="2017"/>
                    </a:lnTo>
                    <a:lnTo>
                      <a:pt x="4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374550" tIns="374550" rIns="374550" bIns="37455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3"/>
              <p:cNvSpPr/>
              <p:nvPr/>
            </p:nvSpPr>
            <p:spPr>
              <a:xfrm>
                <a:off x="-42312" y="2706925"/>
                <a:ext cx="13875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5550" h="1132" extrusionOk="0">
                    <a:moveTo>
                      <a:pt x="3261" y="0"/>
                    </a:moveTo>
                    <a:cubicBezTo>
                      <a:pt x="2995" y="0"/>
                      <a:pt x="2731" y="121"/>
                      <a:pt x="2553" y="377"/>
                    </a:cubicBezTo>
                    <a:cubicBezTo>
                      <a:pt x="2505" y="456"/>
                      <a:pt x="2417" y="508"/>
                      <a:pt x="2323" y="508"/>
                    </a:cubicBezTo>
                    <a:cubicBezTo>
                      <a:pt x="2309" y="508"/>
                      <a:pt x="2295" y="507"/>
                      <a:pt x="2280" y="504"/>
                    </a:cubicBezTo>
                    <a:cubicBezTo>
                      <a:pt x="2244" y="501"/>
                      <a:pt x="2208" y="499"/>
                      <a:pt x="2173" y="499"/>
                    </a:cubicBezTo>
                    <a:cubicBezTo>
                      <a:pt x="1954" y="499"/>
                      <a:pt x="1762" y="570"/>
                      <a:pt x="1590" y="695"/>
                    </a:cubicBezTo>
                    <a:cubicBezTo>
                      <a:pt x="1509" y="760"/>
                      <a:pt x="1412" y="796"/>
                      <a:pt x="1308" y="796"/>
                    </a:cubicBezTo>
                    <a:cubicBezTo>
                      <a:pt x="1296" y="796"/>
                      <a:pt x="1284" y="796"/>
                      <a:pt x="1272" y="795"/>
                    </a:cubicBezTo>
                    <a:cubicBezTo>
                      <a:pt x="1233" y="793"/>
                      <a:pt x="1194" y="792"/>
                      <a:pt x="1156" y="792"/>
                    </a:cubicBezTo>
                    <a:cubicBezTo>
                      <a:pt x="381" y="792"/>
                      <a:pt x="1" y="1131"/>
                      <a:pt x="1" y="1131"/>
                    </a:cubicBezTo>
                    <a:lnTo>
                      <a:pt x="5550" y="1131"/>
                    </a:lnTo>
                    <a:cubicBezTo>
                      <a:pt x="5217" y="857"/>
                      <a:pt x="4867" y="656"/>
                      <a:pt x="4494" y="656"/>
                    </a:cubicBezTo>
                    <a:cubicBezTo>
                      <a:pt x="4471" y="656"/>
                      <a:pt x="4447" y="657"/>
                      <a:pt x="4424" y="659"/>
                    </a:cubicBezTo>
                    <a:cubicBezTo>
                      <a:pt x="4414" y="659"/>
                      <a:pt x="4404" y="660"/>
                      <a:pt x="4395" y="660"/>
                    </a:cubicBezTo>
                    <a:cubicBezTo>
                      <a:pt x="4268" y="660"/>
                      <a:pt x="4146" y="605"/>
                      <a:pt x="4079" y="495"/>
                    </a:cubicBezTo>
                    <a:cubicBezTo>
                      <a:pt x="3900" y="174"/>
                      <a:pt x="3579" y="0"/>
                      <a:pt x="32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374550" tIns="374550" rIns="374550" bIns="37455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" name="Google Shape;161;p13"/>
            <p:cNvGrpSpPr/>
            <p:nvPr/>
          </p:nvGrpSpPr>
          <p:grpSpPr>
            <a:xfrm>
              <a:off x="-1" y="4233784"/>
              <a:ext cx="9144001" cy="920899"/>
              <a:chOff x="-1" y="4233784"/>
              <a:chExt cx="9144001" cy="920899"/>
            </a:xfrm>
          </p:grpSpPr>
          <p:sp>
            <p:nvSpPr>
              <p:cNvPr id="162" name="Google Shape;162;p13"/>
              <p:cNvSpPr/>
              <p:nvPr/>
            </p:nvSpPr>
            <p:spPr>
              <a:xfrm flipH="1">
                <a:off x="6855816" y="4233784"/>
                <a:ext cx="2288184" cy="920899"/>
              </a:xfrm>
              <a:custGeom>
                <a:avLst/>
                <a:gdLst/>
                <a:ahLst/>
                <a:cxnLst/>
                <a:rect l="l" t="t" r="r" b="b"/>
                <a:pathLst>
                  <a:path w="72154" h="29039" extrusionOk="0">
                    <a:moveTo>
                      <a:pt x="15971" y="0"/>
                    </a:moveTo>
                    <a:cubicBezTo>
                      <a:pt x="10981" y="0"/>
                      <a:pt x="7049" y="2738"/>
                      <a:pt x="5088" y="6990"/>
                    </a:cubicBezTo>
                    <a:cubicBezTo>
                      <a:pt x="4661" y="4476"/>
                      <a:pt x="2466" y="2845"/>
                      <a:pt x="0" y="2699"/>
                    </a:cubicBezTo>
                    <a:lnTo>
                      <a:pt x="0" y="29038"/>
                    </a:lnTo>
                    <a:lnTo>
                      <a:pt x="72154" y="29038"/>
                    </a:lnTo>
                    <a:cubicBezTo>
                      <a:pt x="71503" y="26961"/>
                      <a:pt x="69562" y="25456"/>
                      <a:pt x="67271" y="25456"/>
                    </a:cubicBezTo>
                    <a:cubicBezTo>
                      <a:pt x="66465" y="25456"/>
                      <a:pt x="65698" y="25650"/>
                      <a:pt x="65018" y="25980"/>
                    </a:cubicBezTo>
                    <a:cubicBezTo>
                      <a:pt x="64028" y="22048"/>
                      <a:pt x="60669" y="19058"/>
                      <a:pt x="56543" y="18611"/>
                    </a:cubicBezTo>
                    <a:cubicBezTo>
                      <a:pt x="56096" y="18543"/>
                      <a:pt x="55630" y="18504"/>
                      <a:pt x="55164" y="18504"/>
                    </a:cubicBezTo>
                    <a:cubicBezTo>
                      <a:pt x="52921" y="18504"/>
                      <a:pt x="50873" y="19339"/>
                      <a:pt x="49310" y="20708"/>
                    </a:cubicBezTo>
                    <a:cubicBezTo>
                      <a:pt x="47465" y="15728"/>
                      <a:pt x="42679" y="12175"/>
                      <a:pt x="37058" y="12175"/>
                    </a:cubicBezTo>
                    <a:cubicBezTo>
                      <a:pt x="36009" y="12175"/>
                      <a:pt x="35000" y="12301"/>
                      <a:pt x="34029" y="12524"/>
                    </a:cubicBezTo>
                    <a:cubicBezTo>
                      <a:pt x="34068" y="12320"/>
                      <a:pt x="34087" y="12107"/>
                      <a:pt x="34087" y="11893"/>
                    </a:cubicBezTo>
                    <a:cubicBezTo>
                      <a:pt x="34087" y="9582"/>
                      <a:pt x="32213" y="7718"/>
                      <a:pt x="29903" y="7718"/>
                    </a:cubicBezTo>
                    <a:cubicBezTo>
                      <a:pt x="29087" y="7718"/>
                      <a:pt x="28330" y="7951"/>
                      <a:pt x="27679" y="8359"/>
                    </a:cubicBezTo>
                    <a:cubicBezTo>
                      <a:pt x="26019" y="3495"/>
                      <a:pt x="21408" y="0"/>
                      <a:pt x="1597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374550" tIns="374550" rIns="374550" bIns="37455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3"/>
              <p:cNvSpPr/>
              <p:nvPr/>
            </p:nvSpPr>
            <p:spPr>
              <a:xfrm flipH="1">
                <a:off x="7924790" y="4875368"/>
                <a:ext cx="116417" cy="279292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8807" extrusionOk="0">
                    <a:moveTo>
                      <a:pt x="3243" y="1"/>
                    </a:moveTo>
                    <a:lnTo>
                      <a:pt x="2923" y="4709"/>
                    </a:lnTo>
                    <a:lnTo>
                      <a:pt x="214" y="2243"/>
                    </a:lnTo>
                    <a:lnTo>
                      <a:pt x="0" y="2437"/>
                    </a:lnTo>
                    <a:lnTo>
                      <a:pt x="2845" y="5913"/>
                    </a:lnTo>
                    <a:lnTo>
                      <a:pt x="2651" y="8806"/>
                    </a:lnTo>
                    <a:lnTo>
                      <a:pt x="3670" y="8806"/>
                    </a:lnTo>
                    <a:lnTo>
                      <a:pt x="3573" y="30"/>
                    </a:lnTo>
                    <a:lnTo>
                      <a:pt x="3243" y="1"/>
                    </a:lnTo>
                    <a:close/>
                  </a:path>
                </a:pathLst>
              </a:custGeom>
              <a:solidFill>
                <a:srgbClr val="000000">
                  <a:alpha val="27039"/>
                </a:srgbClr>
              </a:solidFill>
              <a:ln>
                <a:noFill/>
              </a:ln>
            </p:spPr>
            <p:txBody>
              <a:bodyPr spcFirstLastPara="1" wrap="square" lIns="374550" tIns="374550" rIns="374550" bIns="37455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3"/>
              <p:cNvSpPr/>
              <p:nvPr/>
            </p:nvSpPr>
            <p:spPr>
              <a:xfrm flipH="1">
                <a:off x="8508207" y="4492390"/>
                <a:ext cx="333172" cy="572379"/>
              </a:xfrm>
              <a:custGeom>
                <a:avLst/>
                <a:gdLst/>
                <a:ahLst/>
                <a:cxnLst/>
                <a:rect l="l" t="t" r="r" b="b"/>
                <a:pathLst>
                  <a:path w="10506" h="18049" extrusionOk="0">
                    <a:moveTo>
                      <a:pt x="5331" y="0"/>
                    </a:moveTo>
                    <a:lnTo>
                      <a:pt x="5166" y="8029"/>
                    </a:lnTo>
                    <a:lnTo>
                      <a:pt x="350" y="4039"/>
                    </a:lnTo>
                    <a:lnTo>
                      <a:pt x="1" y="4388"/>
                    </a:lnTo>
                    <a:lnTo>
                      <a:pt x="5117" y="10087"/>
                    </a:lnTo>
                    <a:lnTo>
                      <a:pt x="4952" y="18009"/>
                    </a:lnTo>
                    <a:lnTo>
                      <a:pt x="6942" y="18048"/>
                    </a:lnTo>
                    <a:lnTo>
                      <a:pt x="6253" y="6204"/>
                    </a:lnTo>
                    <a:lnTo>
                      <a:pt x="8311" y="3884"/>
                    </a:lnTo>
                    <a:lnTo>
                      <a:pt x="10505" y="3427"/>
                    </a:lnTo>
                    <a:lnTo>
                      <a:pt x="10505" y="3253"/>
                    </a:lnTo>
                    <a:lnTo>
                      <a:pt x="8923" y="3214"/>
                    </a:lnTo>
                    <a:lnTo>
                      <a:pt x="10505" y="1291"/>
                    </a:lnTo>
                    <a:lnTo>
                      <a:pt x="10292" y="991"/>
                    </a:lnTo>
                    <a:lnTo>
                      <a:pt x="6156" y="4583"/>
                    </a:lnTo>
                    <a:lnTo>
                      <a:pt x="5894" y="10"/>
                    </a:lnTo>
                    <a:lnTo>
                      <a:pt x="5331" y="0"/>
                    </a:lnTo>
                    <a:close/>
                  </a:path>
                </a:pathLst>
              </a:custGeom>
              <a:solidFill>
                <a:srgbClr val="000000">
                  <a:alpha val="27039"/>
                </a:srgbClr>
              </a:solidFill>
              <a:ln>
                <a:noFill/>
              </a:ln>
            </p:spPr>
            <p:txBody>
              <a:bodyPr spcFirstLastPara="1" wrap="square" lIns="374550" tIns="374550" rIns="374550" bIns="37455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3"/>
              <p:cNvSpPr/>
              <p:nvPr/>
            </p:nvSpPr>
            <p:spPr>
              <a:xfrm flipH="1">
                <a:off x="8190786" y="4711262"/>
                <a:ext cx="953214" cy="443404"/>
              </a:xfrm>
              <a:custGeom>
                <a:avLst/>
                <a:gdLst/>
                <a:ahLst/>
                <a:cxnLst/>
                <a:rect l="l" t="t" r="r" b="b"/>
                <a:pathLst>
                  <a:path w="30058" h="13982" extrusionOk="0">
                    <a:moveTo>
                      <a:pt x="3000" y="1"/>
                    </a:moveTo>
                    <a:cubicBezTo>
                      <a:pt x="1874" y="1"/>
                      <a:pt x="855" y="302"/>
                      <a:pt x="0" y="816"/>
                    </a:cubicBezTo>
                    <a:lnTo>
                      <a:pt x="0" y="13981"/>
                    </a:lnTo>
                    <a:lnTo>
                      <a:pt x="30058" y="13981"/>
                    </a:lnTo>
                    <a:cubicBezTo>
                      <a:pt x="29738" y="12991"/>
                      <a:pt x="28806" y="12272"/>
                      <a:pt x="27708" y="12272"/>
                    </a:cubicBezTo>
                    <a:cubicBezTo>
                      <a:pt x="27320" y="12272"/>
                      <a:pt x="26951" y="12360"/>
                      <a:pt x="26631" y="12515"/>
                    </a:cubicBezTo>
                    <a:cubicBezTo>
                      <a:pt x="26145" y="10622"/>
                      <a:pt x="24534" y="9185"/>
                      <a:pt x="22544" y="8972"/>
                    </a:cubicBezTo>
                    <a:cubicBezTo>
                      <a:pt x="22330" y="8933"/>
                      <a:pt x="22107" y="8913"/>
                      <a:pt x="21883" y="8913"/>
                    </a:cubicBezTo>
                    <a:cubicBezTo>
                      <a:pt x="20796" y="8913"/>
                      <a:pt x="19815" y="9321"/>
                      <a:pt x="19058" y="9981"/>
                    </a:cubicBezTo>
                    <a:cubicBezTo>
                      <a:pt x="18175" y="7583"/>
                      <a:pt x="15864" y="5865"/>
                      <a:pt x="13155" y="5865"/>
                    </a:cubicBezTo>
                    <a:cubicBezTo>
                      <a:pt x="12651" y="5865"/>
                      <a:pt x="12165" y="5933"/>
                      <a:pt x="11699" y="6040"/>
                    </a:cubicBezTo>
                    <a:cubicBezTo>
                      <a:pt x="11719" y="5943"/>
                      <a:pt x="11728" y="5836"/>
                      <a:pt x="11728" y="5729"/>
                    </a:cubicBezTo>
                    <a:cubicBezTo>
                      <a:pt x="11728" y="4622"/>
                      <a:pt x="10825" y="3719"/>
                      <a:pt x="9709" y="3719"/>
                    </a:cubicBezTo>
                    <a:cubicBezTo>
                      <a:pt x="9321" y="3719"/>
                      <a:pt x="8952" y="3836"/>
                      <a:pt x="8641" y="4030"/>
                    </a:cubicBezTo>
                    <a:cubicBezTo>
                      <a:pt x="7835" y="1690"/>
                      <a:pt x="5622" y="1"/>
                      <a:pt x="30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374550" tIns="374550" rIns="374550" bIns="37455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3"/>
              <p:cNvSpPr/>
              <p:nvPr/>
            </p:nvSpPr>
            <p:spPr>
              <a:xfrm>
                <a:off x="-1" y="4233784"/>
                <a:ext cx="2288184" cy="920899"/>
              </a:xfrm>
              <a:custGeom>
                <a:avLst/>
                <a:gdLst/>
                <a:ahLst/>
                <a:cxnLst/>
                <a:rect l="l" t="t" r="r" b="b"/>
                <a:pathLst>
                  <a:path w="72154" h="29039" extrusionOk="0">
                    <a:moveTo>
                      <a:pt x="15971" y="0"/>
                    </a:moveTo>
                    <a:cubicBezTo>
                      <a:pt x="10981" y="0"/>
                      <a:pt x="7049" y="2738"/>
                      <a:pt x="5088" y="6990"/>
                    </a:cubicBezTo>
                    <a:cubicBezTo>
                      <a:pt x="4661" y="4476"/>
                      <a:pt x="2466" y="2845"/>
                      <a:pt x="0" y="2699"/>
                    </a:cubicBezTo>
                    <a:lnTo>
                      <a:pt x="0" y="29038"/>
                    </a:lnTo>
                    <a:lnTo>
                      <a:pt x="72154" y="29038"/>
                    </a:lnTo>
                    <a:cubicBezTo>
                      <a:pt x="71503" y="26961"/>
                      <a:pt x="69562" y="25456"/>
                      <a:pt x="67271" y="25456"/>
                    </a:cubicBezTo>
                    <a:cubicBezTo>
                      <a:pt x="66465" y="25456"/>
                      <a:pt x="65698" y="25650"/>
                      <a:pt x="65018" y="25980"/>
                    </a:cubicBezTo>
                    <a:cubicBezTo>
                      <a:pt x="64028" y="22048"/>
                      <a:pt x="60669" y="19058"/>
                      <a:pt x="56543" y="18611"/>
                    </a:cubicBezTo>
                    <a:cubicBezTo>
                      <a:pt x="56096" y="18543"/>
                      <a:pt x="55630" y="18504"/>
                      <a:pt x="55164" y="18504"/>
                    </a:cubicBezTo>
                    <a:cubicBezTo>
                      <a:pt x="52921" y="18504"/>
                      <a:pt x="50873" y="19339"/>
                      <a:pt x="49310" y="20708"/>
                    </a:cubicBezTo>
                    <a:cubicBezTo>
                      <a:pt x="47465" y="15728"/>
                      <a:pt x="42679" y="12175"/>
                      <a:pt x="37058" y="12175"/>
                    </a:cubicBezTo>
                    <a:cubicBezTo>
                      <a:pt x="36009" y="12175"/>
                      <a:pt x="35000" y="12301"/>
                      <a:pt x="34029" y="12524"/>
                    </a:cubicBezTo>
                    <a:cubicBezTo>
                      <a:pt x="34068" y="12320"/>
                      <a:pt x="34087" y="12107"/>
                      <a:pt x="34087" y="11893"/>
                    </a:cubicBezTo>
                    <a:cubicBezTo>
                      <a:pt x="34087" y="9582"/>
                      <a:pt x="32213" y="7718"/>
                      <a:pt x="29903" y="7718"/>
                    </a:cubicBezTo>
                    <a:cubicBezTo>
                      <a:pt x="29087" y="7718"/>
                      <a:pt x="28330" y="7951"/>
                      <a:pt x="27679" y="8359"/>
                    </a:cubicBezTo>
                    <a:cubicBezTo>
                      <a:pt x="26019" y="3495"/>
                      <a:pt x="21408" y="0"/>
                      <a:pt x="1597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374550" tIns="374550" rIns="374550" bIns="37455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3"/>
              <p:cNvSpPr/>
              <p:nvPr/>
            </p:nvSpPr>
            <p:spPr>
              <a:xfrm>
                <a:off x="1102792" y="4875368"/>
                <a:ext cx="116417" cy="279292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8807" extrusionOk="0">
                    <a:moveTo>
                      <a:pt x="3243" y="1"/>
                    </a:moveTo>
                    <a:lnTo>
                      <a:pt x="2923" y="4709"/>
                    </a:lnTo>
                    <a:lnTo>
                      <a:pt x="214" y="2243"/>
                    </a:lnTo>
                    <a:lnTo>
                      <a:pt x="0" y="2437"/>
                    </a:lnTo>
                    <a:lnTo>
                      <a:pt x="2845" y="5913"/>
                    </a:lnTo>
                    <a:lnTo>
                      <a:pt x="2651" y="8806"/>
                    </a:lnTo>
                    <a:lnTo>
                      <a:pt x="3670" y="8806"/>
                    </a:lnTo>
                    <a:lnTo>
                      <a:pt x="3573" y="30"/>
                    </a:lnTo>
                    <a:lnTo>
                      <a:pt x="3243" y="1"/>
                    </a:lnTo>
                    <a:close/>
                  </a:path>
                </a:pathLst>
              </a:custGeom>
              <a:solidFill>
                <a:srgbClr val="000000">
                  <a:alpha val="27039"/>
                </a:srgbClr>
              </a:solidFill>
              <a:ln>
                <a:noFill/>
              </a:ln>
            </p:spPr>
            <p:txBody>
              <a:bodyPr spcFirstLastPara="1" wrap="square" lIns="374550" tIns="374550" rIns="374550" bIns="37455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3"/>
              <p:cNvSpPr/>
              <p:nvPr/>
            </p:nvSpPr>
            <p:spPr>
              <a:xfrm>
                <a:off x="302620" y="4492390"/>
                <a:ext cx="333172" cy="572379"/>
              </a:xfrm>
              <a:custGeom>
                <a:avLst/>
                <a:gdLst/>
                <a:ahLst/>
                <a:cxnLst/>
                <a:rect l="l" t="t" r="r" b="b"/>
                <a:pathLst>
                  <a:path w="10506" h="18049" extrusionOk="0">
                    <a:moveTo>
                      <a:pt x="5331" y="0"/>
                    </a:moveTo>
                    <a:lnTo>
                      <a:pt x="5166" y="8029"/>
                    </a:lnTo>
                    <a:lnTo>
                      <a:pt x="350" y="4039"/>
                    </a:lnTo>
                    <a:lnTo>
                      <a:pt x="1" y="4388"/>
                    </a:lnTo>
                    <a:lnTo>
                      <a:pt x="5117" y="10087"/>
                    </a:lnTo>
                    <a:lnTo>
                      <a:pt x="4952" y="18009"/>
                    </a:lnTo>
                    <a:lnTo>
                      <a:pt x="6942" y="18048"/>
                    </a:lnTo>
                    <a:lnTo>
                      <a:pt x="6253" y="6204"/>
                    </a:lnTo>
                    <a:lnTo>
                      <a:pt x="8311" y="3884"/>
                    </a:lnTo>
                    <a:lnTo>
                      <a:pt x="10505" y="3427"/>
                    </a:lnTo>
                    <a:lnTo>
                      <a:pt x="10505" y="3253"/>
                    </a:lnTo>
                    <a:lnTo>
                      <a:pt x="8923" y="3214"/>
                    </a:lnTo>
                    <a:lnTo>
                      <a:pt x="10505" y="1291"/>
                    </a:lnTo>
                    <a:lnTo>
                      <a:pt x="10292" y="991"/>
                    </a:lnTo>
                    <a:lnTo>
                      <a:pt x="6156" y="4583"/>
                    </a:lnTo>
                    <a:lnTo>
                      <a:pt x="5894" y="10"/>
                    </a:lnTo>
                    <a:lnTo>
                      <a:pt x="5331" y="0"/>
                    </a:lnTo>
                    <a:close/>
                  </a:path>
                </a:pathLst>
              </a:custGeom>
              <a:solidFill>
                <a:srgbClr val="000000">
                  <a:alpha val="27039"/>
                </a:srgbClr>
              </a:solidFill>
              <a:ln>
                <a:noFill/>
              </a:ln>
            </p:spPr>
            <p:txBody>
              <a:bodyPr spcFirstLastPara="1" wrap="square" lIns="374550" tIns="374550" rIns="374550" bIns="37455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3"/>
              <p:cNvSpPr/>
              <p:nvPr/>
            </p:nvSpPr>
            <p:spPr>
              <a:xfrm>
                <a:off x="-1" y="4711262"/>
                <a:ext cx="953214" cy="443404"/>
              </a:xfrm>
              <a:custGeom>
                <a:avLst/>
                <a:gdLst/>
                <a:ahLst/>
                <a:cxnLst/>
                <a:rect l="l" t="t" r="r" b="b"/>
                <a:pathLst>
                  <a:path w="30058" h="13982" extrusionOk="0">
                    <a:moveTo>
                      <a:pt x="3000" y="1"/>
                    </a:moveTo>
                    <a:cubicBezTo>
                      <a:pt x="1874" y="1"/>
                      <a:pt x="855" y="302"/>
                      <a:pt x="0" y="816"/>
                    </a:cubicBezTo>
                    <a:lnTo>
                      <a:pt x="0" y="13981"/>
                    </a:lnTo>
                    <a:lnTo>
                      <a:pt x="30058" y="13981"/>
                    </a:lnTo>
                    <a:cubicBezTo>
                      <a:pt x="29738" y="12991"/>
                      <a:pt x="28806" y="12272"/>
                      <a:pt x="27708" y="12272"/>
                    </a:cubicBezTo>
                    <a:cubicBezTo>
                      <a:pt x="27320" y="12272"/>
                      <a:pt x="26951" y="12360"/>
                      <a:pt x="26631" y="12515"/>
                    </a:cubicBezTo>
                    <a:cubicBezTo>
                      <a:pt x="26145" y="10622"/>
                      <a:pt x="24534" y="9185"/>
                      <a:pt x="22544" y="8972"/>
                    </a:cubicBezTo>
                    <a:cubicBezTo>
                      <a:pt x="22330" y="8933"/>
                      <a:pt x="22107" y="8913"/>
                      <a:pt x="21883" y="8913"/>
                    </a:cubicBezTo>
                    <a:cubicBezTo>
                      <a:pt x="20796" y="8913"/>
                      <a:pt x="19815" y="9321"/>
                      <a:pt x="19058" y="9981"/>
                    </a:cubicBezTo>
                    <a:cubicBezTo>
                      <a:pt x="18175" y="7583"/>
                      <a:pt x="15864" y="5865"/>
                      <a:pt x="13155" y="5865"/>
                    </a:cubicBezTo>
                    <a:cubicBezTo>
                      <a:pt x="12651" y="5865"/>
                      <a:pt x="12165" y="5933"/>
                      <a:pt x="11699" y="6040"/>
                    </a:cubicBezTo>
                    <a:cubicBezTo>
                      <a:pt x="11719" y="5943"/>
                      <a:pt x="11728" y="5836"/>
                      <a:pt x="11728" y="5729"/>
                    </a:cubicBezTo>
                    <a:cubicBezTo>
                      <a:pt x="11728" y="4622"/>
                      <a:pt x="10825" y="3719"/>
                      <a:pt x="9709" y="3719"/>
                    </a:cubicBezTo>
                    <a:cubicBezTo>
                      <a:pt x="9321" y="3719"/>
                      <a:pt x="8952" y="3836"/>
                      <a:pt x="8641" y="4030"/>
                    </a:cubicBezTo>
                    <a:cubicBezTo>
                      <a:pt x="7835" y="1690"/>
                      <a:pt x="5622" y="1"/>
                      <a:pt x="30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374550" tIns="374550" rIns="374550" bIns="37455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277050" y="8809856"/>
            <a:ext cx="34909313" cy="3448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474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474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474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474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474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474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474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474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4746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34712073" y="19100480"/>
            <a:ext cx="2248051" cy="1612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277050" y="1822817"/>
            <a:ext cx="34909313" cy="234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277050" y="4720523"/>
            <a:ext cx="34909313" cy="1399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34712073" y="19100480"/>
            <a:ext cx="2248051" cy="1612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277050" y="1822817"/>
            <a:ext cx="34909313" cy="234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277050" y="4720523"/>
            <a:ext cx="16387785" cy="1399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5734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4915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4915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4915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4915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4915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4915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4915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4915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9798578" y="4720523"/>
            <a:ext cx="16387785" cy="1399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5734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4915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4915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4915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4915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4915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4915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4915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4915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34712073" y="19100480"/>
            <a:ext cx="2248051" cy="1612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277050" y="1822817"/>
            <a:ext cx="34909313" cy="234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34712073" y="19100480"/>
            <a:ext cx="2248051" cy="1612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277050" y="2275731"/>
            <a:ext cx="11504513" cy="309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983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983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983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983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983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983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983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983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983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277050" y="5691785"/>
            <a:ext cx="11504513" cy="13022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4915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4915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4915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4915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4915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4915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4915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4915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4915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34712073" y="19100480"/>
            <a:ext cx="2248051" cy="1612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2008578" y="1843809"/>
            <a:ext cx="26089186" cy="1675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966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966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966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966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966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966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966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966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9661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34712073" y="19100480"/>
            <a:ext cx="2248051" cy="1612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8731706" y="-512"/>
            <a:ext cx="18731707" cy="2106771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74475" tIns="374475" rIns="374475" bIns="3744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91"/>
              <a:buFont typeface="Arial"/>
              <a:buNone/>
            </a:pPr>
            <a:endParaRPr sz="2349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087767" y="5051070"/>
            <a:ext cx="16573381" cy="6071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1720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1720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1720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1720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1720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1720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1720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1720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17203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087767" y="11481361"/>
            <a:ext cx="16573381" cy="5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60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60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60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60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60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60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60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60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602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20237372" y="2965803"/>
            <a:ext cx="15720376" cy="15135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34712073" y="19100480"/>
            <a:ext cx="2248051" cy="1612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277050" y="17328383"/>
            <a:ext cx="24577376" cy="2478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34712073" y="19100480"/>
            <a:ext cx="2248051" cy="1612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96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77050" y="1822817"/>
            <a:ext cx="34909313" cy="234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77050" y="4720523"/>
            <a:ext cx="34909313" cy="1399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573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573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573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573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573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573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573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573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4712073" y="19100480"/>
            <a:ext cx="2248051" cy="1612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sz="409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hyperlink" Target="https://microbialcellfactories.biomedcentral.com/articles/10.1186/s12934-020-01355-8" TargetMode="External"/><Relationship Id="rId7" Type="http://schemas.openxmlformats.org/officeDocument/2006/relationships/image" Target="../media/image3.jpg"/><Relationship Id="rId12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hyperlink" Target="https://earth.org/plastic-eating-enzyme/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"/>
          <p:cNvSpPr txBox="1"/>
          <p:nvPr/>
        </p:nvSpPr>
        <p:spPr>
          <a:xfrm>
            <a:off x="1361351" y="2648175"/>
            <a:ext cx="10176891" cy="541039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450" tIns="58450" rIns="58450" bIns="58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Abstract: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project aims to engineer cyanobacteria to express PETase and degrade ocean plastic. Cyanobacteria are adaptable, self-sufficient, and easily genetically modified, making them ideal for this application. As a proof of concept</a:t>
            </a:r>
            <a:r>
              <a:rPr lang="en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E. coli </a:t>
            </a: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be used to test PETase expression and activity on PET films. Following successful results, the project will transition to </a:t>
            </a:r>
            <a:r>
              <a:rPr lang="en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Synechococcus</a:t>
            </a: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sp. PCC 7002. The PETase gene will be modified with a secretion signal and inserted into a cyanobacterial plasmid. Engineered cyanobacteria will be evaluated for PET degradation under marine conditions.</a:t>
            </a:r>
            <a:endParaRPr sz="2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4"/>
          <p:cNvSpPr txBox="1"/>
          <p:nvPr/>
        </p:nvSpPr>
        <p:spPr>
          <a:xfrm>
            <a:off x="10484999" y="62672"/>
            <a:ext cx="16493400" cy="25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450" tIns="58450" rIns="58450" bIns="58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</a:rPr>
              <a:t>Echoing PETase!</a:t>
            </a:r>
            <a:endParaRPr sz="4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Charlotte Eggimann, Nyla Tait, Roma </a:t>
            </a:r>
            <a:r>
              <a:rPr lang="en" sz="3200" dirty="0"/>
              <a:t>Hatton</a:t>
            </a:r>
            <a:r>
              <a:rPr lang="en" sz="3600" dirty="0"/>
              <a:t> Rueda, Nina Minsky, Jasmine Rancourt</a:t>
            </a:r>
            <a:r>
              <a:rPr lang="en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" sz="3600" dirty="0"/>
              <a:t> Karin Schinkmann</a:t>
            </a:r>
            <a:r>
              <a:rPr lang="en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" sz="36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" sz="3600" dirty="0">
                <a:solidFill>
                  <a:srgbClr val="1F1F1F"/>
                </a:solidFill>
                <a:highlight>
                  <a:srgbClr val="FFFFFF"/>
                </a:highlight>
              </a:rPr>
              <a:t>Carine Robichon-Iyer, NEB, Mark Cherepashensky, BU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International School of Boston</a:t>
            </a:r>
            <a:r>
              <a:rPr lang="en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3600" dirty="0"/>
              <a:t>Cambridge</a:t>
            </a:r>
            <a:r>
              <a:rPr lang="en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3600" dirty="0"/>
              <a:t>MA</a:t>
            </a:r>
            <a:r>
              <a:rPr lang="en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3600" dirty="0"/>
              <a:t>USA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4"/>
          <p:cNvSpPr txBox="1"/>
          <p:nvPr/>
        </p:nvSpPr>
        <p:spPr>
          <a:xfrm>
            <a:off x="1311806" y="8459095"/>
            <a:ext cx="10176891" cy="996062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450" tIns="58450" rIns="58450" bIns="58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Introduction/Background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Plastic pollution is a major environmental issue, particularly harming marine life. This project aims to engineer marine-adapted cyanobacteria to express PETase, an enzyme that breaks down polyethylene terephthalate (PET), a common plastic. Cyanobacteria offer a renewable, biodegradable solution to plastic pollution. The project will begin by testing PETase expression in </a:t>
            </a:r>
            <a:r>
              <a:rPr lang="en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coli</a:t>
            </a: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then scale up to </a:t>
            </a:r>
            <a:r>
              <a:rPr lang="en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Synechococcus</a:t>
            </a: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sp. PCC 7002 for larger-scale plastic degradation in marine environments.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cyanobacteria and not microalgae: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Cyanobacteria are preferred over microalgae for oceanic plastic degradation due to their adaptability, rapid reproduction, and ease of genetic modification. They also self-sustain through photosynthesis, making them ideal for marine applications. Microalgae, in contrast, require more specific nutrients and are harder to genetically modify. Cyanobacteria are well-studied for genetic engineering, whereas microalgae present more challenges.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4"/>
          <p:cNvSpPr txBox="1"/>
          <p:nvPr/>
        </p:nvSpPr>
        <p:spPr>
          <a:xfrm>
            <a:off x="12040510" y="2738250"/>
            <a:ext cx="11661300" cy="15748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450" tIns="58450" rIns="58450" bIns="58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Project</a:t>
            </a:r>
            <a:endParaRPr sz="17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1" dirty="0">
              <a:solidFill>
                <a:srgbClr val="8E7CC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800" b="1" dirty="0">
                <a:solidFill>
                  <a:srgbClr val="8E7CC3"/>
                </a:solidFill>
                <a:latin typeface="Calibri"/>
                <a:ea typeface="Calibri"/>
                <a:cs typeface="Calibri"/>
                <a:sym typeface="Calibri"/>
              </a:rPr>
              <a:t>Part 1: Testing PETase expression and function with a cell free lysate applied to a thin PET film </a:t>
            </a:r>
            <a:endParaRPr sz="2800" b="1" dirty="0">
              <a:solidFill>
                <a:srgbClr val="8E7CC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GOAL: To express and test the function of the PETase gene from addgene: pET21b(+)-Is-PETase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will test plasmid expression and function using cell-free expression with an  E. coli lysate (e.g., NEBExpress system)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will verify the expression of the plasmid using SDS-PAGE electrophoresis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function of PETase will be tested with thin PET Films. The cell-free lysate can be applied directly to the PET films and we can check for degradation by looking for physical changes (e.g., surface roughness).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Part 2: Cloning PETase into Cyanobacteria</a:t>
            </a:r>
            <a:endParaRPr sz="28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Chassis:</a:t>
            </a: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800" i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Synechococcus</a:t>
            </a:r>
            <a:r>
              <a:rPr lang="en" sz="28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sp. PCC 7002: </a:t>
            </a: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widely used cyanobacteria for genetic modification and expressing foreign proteins like PETase due to high transformation efficiency and well-characterized genetic systems, naturally adapted to marine environments.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PETase Gene Expression in Cyanobactieria</a:t>
            </a:r>
            <a:endParaRPr sz="28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part 2</a:t>
            </a: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 will clone the PETase gene into a suitable plasmid that is compatible with  cyanobacteria. (like pPMQAK1). The plasmid should have a cyanobacterial promoter for expression, an antibiotic resistance gene for selection, and a secretion signal for protein export.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o"/>
            </a:pP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product will be verified using agarose gel electrophoresis to confirm the size of the insert.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Finally, we need to check the extracellular medium to confirm the secretion of the PETase enzyme by performing activity assays (using </a:t>
            </a:r>
            <a:r>
              <a:rPr lang="en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 PET films</a:t>
            </a: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to confirm the functionality of the secreted PETase enzyme.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4"/>
          <p:cNvSpPr txBox="1"/>
          <p:nvPr/>
        </p:nvSpPr>
        <p:spPr>
          <a:xfrm>
            <a:off x="24179222" y="2648175"/>
            <a:ext cx="11923010" cy="1076794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450" tIns="58450" rIns="58450" bIns="58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77" b="1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77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Team Content</a:t>
            </a:r>
            <a:endParaRPr sz="3277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77" b="1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77" b="1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77" b="1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77" b="1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77" b="1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77" b="1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77" b="1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77" b="1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77" b="1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77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Genies are happy to return for our second year at the BioBuilder Club Conference! </a:t>
            </a:r>
            <a:endParaRPr sz="285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77" b="1" dirty="0"/>
              <a:t>N</a:t>
            </a:r>
            <a:r>
              <a:rPr lang="en" sz="3277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 steps:</a:t>
            </a:r>
            <a:endParaRPr sz="2867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1550" marR="0" lvl="0" indent="-4487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67"/>
              <a:buFont typeface="Calibri"/>
              <a:buChar char="●"/>
            </a:pPr>
            <a:r>
              <a:rPr lang="en" sz="2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Looking to perform proof of concept in the lab</a:t>
            </a:r>
            <a:endParaRPr sz="28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1550" marR="0" lvl="0" indent="-4487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67"/>
              <a:buFont typeface="Calibri"/>
              <a:buChar char="●"/>
            </a:pPr>
            <a:r>
              <a:rPr lang="en" sz="2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Publishing results of proof of concept </a:t>
            </a:r>
            <a:endParaRPr sz="28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1550" marR="0" lvl="0" indent="-4487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67"/>
              <a:buFont typeface="Calibri"/>
              <a:buChar char="●"/>
            </a:pPr>
            <a:r>
              <a:rPr lang="en" sz="2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our project is taken up by another team, and our proof of concept is successful, we would like them to complete part two of the experiment!</a:t>
            </a:r>
            <a:endParaRPr sz="327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4"/>
          <p:cNvSpPr txBox="1"/>
          <p:nvPr/>
        </p:nvSpPr>
        <p:spPr>
          <a:xfrm>
            <a:off x="24179222" y="13687128"/>
            <a:ext cx="11923010" cy="470874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450" tIns="58450" rIns="58450" bIns="58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77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References and acknowledgements</a:t>
            </a:r>
            <a:endParaRPr sz="3277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85216" lvl="0" indent="-37795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" sz="2800" u="sng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https://microbialcellfactories.biomedcentral.com/articles/10.1186/s12934-020-01355-8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5216" lvl="0" indent="-37795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" sz="2800" u="sng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https://earth.org/plastic-eating-enzyme/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4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260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4"/>
              <a:buFont typeface="Arial"/>
              <a:buNone/>
            </a:pP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We’d like to thank Carine Robichon-Iyer, Karin Schinkmann, and the BioBuilder team for helping us throughout  the program. 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211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14"/>
          <p:cNvPicPr preferRelativeResize="0"/>
          <p:nvPr/>
        </p:nvPicPr>
        <p:blipFill rotWithShape="1">
          <a:blip r:embed="rId5">
            <a:alphaModFix/>
          </a:blip>
          <a:srcRect b="-9660"/>
          <a:stretch/>
        </p:blipFill>
        <p:spPr>
          <a:xfrm>
            <a:off x="1055093" y="-141807"/>
            <a:ext cx="7088774" cy="278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4"/>
          <p:cNvPicPr preferRelativeResize="0"/>
          <p:nvPr/>
        </p:nvPicPr>
        <p:blipFill rotWithShape="1">
          <a:blip r:embed="rId6">
            <a:alphaModFix/>
          </a:blip>
          <a:srcRect t="13550" b="12032"/>
          <a:stretch/>
        </p:blipFill>
        <p:spPr>
          <a:xfrm>
            <a:off x="17121555" y="19075639"/>
            <a:ext cx="5073884" cy="1054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4"/>
          <p:cNvPicPr preferRelativeResize="0"/>
          <p:nvPr/>
        </p:nvPicPr>
        <p:blipFill rotWithShape="1">
          <a:blip r:embed="rId7">
            <a:alphaModFix/>
          </a:blip>
          <a:srcRect l="9561" t="23329" r="11287" b="23600"/>
          <a:stretch/>
        </p:blipFill>
        <p:spPr>
          <a:xfrm>
            <a:off x="11173296" y="18820379"/>
            <a:ext cx="4590861" cy="1565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940613" y="18858439"/>
            <a:ext cx="3849561" cy="148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761119" y="18820328"/>
            <a:ext cx="1772317" cy="172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4"/>
          <p:cNvPicPr preferRelativeResize="0"/>
          <p:nvPr/>
        </p:nvPicPr>
        <p:blipFill rotWithShape="1">
          <a:blip r:embed="rId10">
            <a:alphaModFix/>
          </a:blip>
          <a:srcRect r="7621"/>
          <a:stretch/>
        </p:blipFill>
        <p:spPr>
          <a:xfrm>
            <a:off x="1673468" y="18820297"/>
            <a:ext cx="4447837" cy="1565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3552839" y="18858378"/>
            <a:ext cx="6718247" cy="148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4"/>
          <p:cNvPicPr preferRelativeResize="0"/>
          <p:nvPr/>
        </p:nvPicPr>
        <p:blipFill rotWithShape="1">
          <a:blip r:embed="rId12">
            <a:alphaModFix/>
          </a:blip>
          <a:srcRect l="16996" t="10840" r="14715" b="30625"/>
          <a:stretch/>
        </p:blipFill>
        <p:spPr>
          <a:xfrm>
            <a:off x="25932612" y="3902050"/>
            <a:ext cx="8416215" cy="541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4"/>
          <p:cNvPicPr preferRelativeResize="0"/>
          <p:nvPr/>
        </p:nvPicPr>
        <p:blipFill rotWithShape="1">
          <a:blip r:embed="rId13">
            <a:alphaModFix/>
          </a:blip>
          <a:srcRect l="78355" t="48999" r="5659" b="25410"/>
          <a:stretch/>
        </p:blipFill>
        <p:spPr>
          <a:xfrm>
            <a:off x="21022452" y="17279564"/>
            <a:ext cx="1331425" cy="848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4"/>
          <p:cNvPicPr preferRelativeResize="0"/>
          <p:nvPr/>
        </p:nvPicPr>
        <p:blipFill rotWithShape="1">
          <a:blip r:embed="rId13">
            <a:alphaModFix/>
          </a:blip>
          <a:srcRect l="28558" t="50347" r="53758" b="30084"/>
          <a:stretch/>
        </p:blipFill>
        <p:spPr>
          <a:xfrm>
            <a:off x="15103593" y="17535592"/>
            <a:ext cx="1115253" cy="509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4"/>
          <p:cNvPicPr preferRelativeResize="0"/>
          <p:nvPr/>
        </p:nvPicPr>
        <p:blipFill rotWithShape="1">
          <a:blip r:embed="rId13">
            <a:alphaModFix/>
          </a:blip>
          <a:srcRect l="1681" t="42577" r="74127" b="17320"/>
          <a:stretch/>
        </p:blipFill>
        <p:spPr>
          <a:xfrm>
            <a:off x="13417088" y="16921075"/>
            <a:ext cx="2243838" cy="156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4"/>
          <p:cNvSpPr/>
          <p:nvPr/>
        </p:nvSpPr>
        <p:spPr>
          <a:xfrm>
            <a:off x="16418831" y="17440920"/>
            <a:ext cx="1115100" cy="556800"/>
          </a:xfrm>
          <a:prstGeom prst="rect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4"/>
          <p:cNvSpPr/>
          <p:nvPr/>
        </p:nvSpPr>
        <p:spPr>
          <a:xfrm>
            <a:off x="17999462" y="17440967"/>
            <a:ext cx="2687100" cy="556800"/>
          </a:xfrm>
          <a:prstGeom prst="homePlate">
            <a:avLst>
              <a:gd name="adj" fmla="val 50000"/>
            </a:avLst>
          </a:prstGeom>
          <a:solidFill>
            <a:srgbClr val="9AAA69"/>
          </a:solidFill>
          <a:ln w="76200" cap="flat" cmpd="sng">
            <a:solidFill>
              <a:srgbClr val="2168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3" name="Google Shape;193;p14"/>
          <p:cNvCxnSpPr/>
          <p:nvPr/>
        </p:nvCxnSpPr>
        <p:spPr>
          <a:xfrm rot="10800000" flipH="1">
            <a:off x="13645047" y="17997784"/>
            <a:ext cx="9016500" cy="354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" name="Google Shape;194;p14"/>
          <p:cNvSpPr txBox="1"/>
          <p:nvPr/>
        </p:nvSpPr>
        <p:spPr>
          <a:xfrm>
            <a:off x="13416835" y="16775275"/>
            <a:ext cx="14868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Promoter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4"/>
          <p:cNvSpPr txBox="1"/>
          <p:nvPr/>
        </p:nvSpPr>
        <p:spPr>
          <a:xfrm>
            <a:off x="15236425" y="16921075"/>
            <a:ext cx="849600" cy="5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RBS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4"/>
          <p:cNvSpPr txBox="1"/>
          <p:nvPr/>
        </p:nvSpPr>
        <p:spPr>
          <a:xfrm>
            <a:off x="15891575" y="16770475"/>
            <a:ext cx="2169600" cy="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Signal peptide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4"/>
          <p:cNvSpPr txBox="1"/>
          <p:nvPr/>
        </p:nvSpPr>
        <p:spPr>
          <a:xfrm>
            <a:off x="18408575" y="16775275"/>
            <a:ext cx="19548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PETase gene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4"/>
          <p:cNvSpPr txBox="1"/>
          <p:nvPr/>
        </p:nvSpPr>
        <p:spPr>
          <a:xfrm>
            <a:off x="20710763" y="16746625"/>
            <a:ext cx="1954800" cy="5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Terminator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679</Words>
  <Application>Microsoft Office PowerPoint</Application>
  <PresentationFormat>Custom</PresentationFormat>
  <Paragraphs>55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Courier New</vt:lpstr>
      <vt:lpstr>Darker Grotesque SemiBold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Chloe Weisberg</dc:creator>
  <cp:lastModifiedBy>Chloe Weisberg</cp:lastModifiedBy>
  <cp:revision>1</cp:revision>
  <dcterms:modified xsi:type="dcterms:W3CDTF">2025-03-09T03:08:09Z</dcterms:modified>
</cp:coreProperties>
</file>