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hjSMa7ywqwU2QjzANHuehJVzhe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5.jp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210900" y="991600"/>
            <a:ext cx="48531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Limitation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CAR T-Cell Therapy →  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Difficulties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applying to 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pancreatic ductal adenocarcinoma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due to 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Antigen Escape, Heterogeneity, and Off-Target Effects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Technique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Engineer AND-Gated CAR T-Cells to Increase Specificity and Reduce Off-Target Effects.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Expected Results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Reduced Tumor Growth + Less off-tumor targets.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Overall more cancer-specific killing.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2175100" y="-42776"/>
            <a:ext cx="5747400" cy="13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96"/>
              <a:buFont typeface="Arial"/>
              <a:buNone/>
            </a:pPr>
            <a:r>
              <a:rPr b="1" lang="en-US" sz="1700">
                <a:solidFill>
                  <a:schemeClr val="dk1"/>
                </a:solidFill>
              </a:rPr>
              <a:t>Boolean-Logic Gated Engineered CAR T-Cells for Pancreatic Ductal Adenocarcinoma Therapy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86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Adhithi Arun, Jerry Ji. Dr. Pavithra Natarajan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86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Livingston High School, Livingston, NJ, USA</a:t>
            </a:r>
            <a:endParaRPr sz="13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</p:txBody>
      </p:sp>
      <p:pic>
        <p:nvPicPr>
          <p:cNvPr id="86" name="Google Shape;86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8225" y="9882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4067803" y="4646046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668248" y="4571170"/>
            <a:ext cx="122169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36992" y="457114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76714" y="4557103"/>
            <a:ext cx="410122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513116" y="4571170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83835" y="4608608"/>
            <a:ext cx="1901251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064000" y="1578424"/>
            <a:ext cx="3775201" cy="227125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g1efd1bf967a_0_0"/>
          <p:cNvSpPr txBox="1"/>
          <p:nvPr/>
        </p:nvSpPr>
        <p:spPr>
          <a:xfrm>
            <a:off x="5092875" y="3460850"/>
            <a:ext cx="3389400" cy="3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00">
                <a:solidFill>
                  <a:srgbClr val="6AA84F"/>
                </a:solidFill>
                <a:latin typeface="Calibri"/>
                <a:ea typeface="Calibri"/>
                <a:cs typeface="Calibri"/>
                <a:sym typeface="Calibri"/>
              </a:rPr>
              <a:t>MSLN  </a:t>
            </a:r>
            <a:r>
              <a:rPr b="1" lang="en-US" sz="17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EGFR</a:t>
            </a:r>
            <a:endParaRPr b="1" sz="17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