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Lst>
  <p:sldSz cy="21067700" cx="37463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636">
          <p15:clr>
            <a:srgbClr val="747775"/>
          </p15:clr>
        </p15:guide>
        <p15:guide id="2" pos="11800">
          <p15:clr>
            <a:srgbClr val="747775"/>
          </p15:clr>
        </p15:guide>
      </p15:sldGuideLst>
    </p:ext>
    <p:ext uri="GoogleSlidesCustomDataVersion2">
      <go:slidesCustomData xmlns:go="http://customooxmlschemas.google.com/" r:id="rId8" roundtripDataSignature="AMtx7mgLSgOYMRRfGYiDVWlhmhCLWwOjf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636" orient="horz"/>
        <p:guide pos="1180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e3d57ac714_1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g2e3d57ac714_1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e3d57ac714_10_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g2e3d57ac714_10_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6"/>
          <p:cNvSpPr txBox="1"/>
          <p:nvPr>
            <p:ph type="ctrTitle"/>
          </p:nvPr>
        </p:nvSpPr>
        <p:spPr>
          <a:xfrm>
            <a:off x="1277083" y="3049770"/>
            <a:ext cx="34909313" cy="8407424"/>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21299"/>
            </a:lvl1pPr>
            <a:lvl2pPr lvl="1" algn="ctr">
              <a:lnSpc>
                <a:spcPct val="100000"/>
              </a:lnSpc>
              <a:spcBef>
                <a:spcPts val="0"/>
              </a:spcBef>
              <a:spcAft>
                <a:spcPts val="0"/>
              </a:spcAft>
              <a:buSzPts val="5200"/>
              <a:buNone/>
              <a:defRPr sz="21299"/>
            </a:lvl2pPr>
            <a:lvl3pPr lvl="2" algn="ctr">
              <a:lnSpc>
                <a:spcPct val="100000"/>
              </a:lnSpc>
              <a:spcBef>
                <a:spcPts val="0"/>
              </a:spcBef>
              <a:spcAft>
                <a:spcPts val="0"/>
              </a:spcAft>
              <a:buSzPts val="5200"/>
              <a:buNone/>
              <a:defRPr sz="21299"/>
            </a:lvl3pPr>
            <a:lvl4pPr lvl="3" algn="ctr">
              <a:lnSpc>
                <a:spcPct val="100000"/>
              </a:lnSpc>
              <a:spcBef>
                <a:spcPts val="0"/>
              </a:spcBef>
              <a:spcAft>
                <a:spcPts val="0"/>
              </a:spcAft>
              <a:buSzPts val="5200"/>
              <a:buNone/>
              <a:defRPr sz="21299"/>
            </a:lvl4pPr>
            <a:lvl5pPr lvl="4" algn="ctr">
              <a:lnSpc>
                <a:spcPct val="100000"/>
              </a:lnSpc>
              <a:spcBef>
                <a:spcPts val="0"/>
              </a:spcBef>
              <a:spcAft>
                <a:spcPts val="0"/>
              </a:spcAft>
              <a:buSzPts val="5200"/>
              <a:buNone/>
              <a:defRPr sz="21299"/>
            </a:lvl5pPr>
            <a:lvl6pPr lvl="5" algn="ctr">
              <a:lnSpc>
                <a:spcPct val="100000"/>
              </a:lnSpc>
              <a:spcBef>
                <a:spcPts val="0"/>
              </a:spcBef>
              <a:spcAft>
                <a:spcPts val="0"/>
              </a:spcAft>
              <a:buSzPts val="5200"/>
              <a:buNone/>
              <a:defRPr sz="21299"/>
            </a:lvl6pPr>
            <a:lvl7pPr lvl="6" algn="ctr">
              <a:lnSpc>
                <a:spcPct val="100000"/>
              </a:lnSpc>
              <a:spcBef>
                <a:spcPts val="0"/>
              </a:spcBef>
              <a:spcAft>
                <a:spcPts val="0"/>
              </a:spcAft>
              <a:buSzPts val="5200"/>
              <a:buNone/>
              <a:defRPr sz="21299"/>
            </a:lvl7pPr>
            <a:lvl8pPr lvl="7" algn="ctr">
              <a:lnSpc>
                <a:spcPct val="100000"/>
              </a:lnSpc>
              <a:spcBef>
                <a:spcPts val="0"/>
              </a:spcBef>
              <a:spcAft>
                <a:spcPts val="0"/>
              </a:spcAft>
              <a:buSzPts val="5200"/>
              <a:buNone/>
              <a:defRPr sz="21299"/>
            </a:lvl8pPr>
            <a:lvl9pPr lvl="8" algn="ctr">
              <a:lnSpc>
                <a:spcPct val="100000"/>
              </a:lnSpc>
              <a:spcBef>
                <a:spcPts val="0"/>
              </a:spcBef>
              <a:spcAft>
                <a:spcPts val="0"/>
              </a:spcAft>
              <a:buSzPts val="5200"/>
              <a:buNone/>
              <a:defRPr sz="21299"/>
            </a:lvl9pPr>
          </a:lstStyle>
          <a:p/>
        </p:txBody>
      </p:sp>
      <p:sp>
        <p:nvSpPr>
          <p:cNvPr id="11" name="Google Shape;11;p6"/>
          <p:cNvSpPr txBox="1"/>
          <p:nvPr>
            <p:ph idx="1" type="subTitle"/>
          </p:nvPr>
        </p:nvSpPr>
        <p:spPr>
          <a:xfrm>
            <a:off x="1277050" y="11608541"/>
            <a:ext cx="34909313" cy="324648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11469"/>
            </a:lvl1pPr>
            <a:lvl2pPr lvl="1" algn="ctr">
              <a:lnSpc>
                <a:spcPct val="100000"/>
              </a:lnSpc>
              <a:spcBef>
                <a:spcPts val="0"/>
              </a:spcBef>
              <a:spcAft>
                <a:spcPts val="0"/>
              </a:spcAft>
              <a:buSzPts val="2800"/>
              <a:buNone/>
              <a:defRPr sz="11469"/>
            </a:lvl2pPr>
            <a:lvl3pPr lvl="2" algn="ctr">
              <a:lnSpc>
                <a:spcPct val="100000"/>
              </a:lnSpc>
              <a:spcBef>
                <a:spcPts val="0"/>
              </a:spcBef>
              <a:spcAft>
                <a:spcPts val="0"/>
              </a:spcAft>
              <a:buSzPts val="2800"/>
              <a:buNone/>
              <a:defRPr sz="11469"/>
            </a:lvl3pPr>
            <a:lvl4pPr lvl="3" algn="ctr">
              <a:lnSpc>
                <a:spcPct val="100000"/>
              </a:lnSpc>
              <a:spcBef>
                <a:spcPts val="0"/>
              </a:spcBef>
              <a:spcAft>
                <a:spcPts val="0"/>
              </a:spcAft>
              <a:buSzPts val="2800"/>
              <a:buNone/>
              <a:defRPr sz="11469"/>
            </a:lvl4pPr>
            <a:lvl5pPr lvl="4" algn="ctr">
              <a:lnSpc>
                <a:spcPct val="100000"/>
              </a:lnSpc>
              <a:spcBef>
                <a:spcPts val="0"/>
              </a:spcBef>
              <a:spcAft>
                <a:spcPts val="0"/>
              </a:spcAft>
              <a:buSzPts val="2800"/>
              <a:buNone/>
              <a:defRPr sz="11469"/>
            </a:lvl5pPr>
            <a:lvl6pPr lvl="5" algn="ctr">
              <a:lnSpc>
                <a:spcPct val="100000"/>
              </a:lnSpc>
              <a:spcBef>
                <a:spcPts val="0"/>
              </a:spcBef>
              <a:spcAft>
                <a:spcPts val="0"/>
              </a:spcAft>
              <a:buSzPts val="2800"/>
              <a:buNone/>
              <a:defRPr sz="11469"/>
            </a:lvl6pPr>
            <a:lvl7pPr lvl="6" algn="ctr">
              <a:lnSpc>
                <a:spcPct val="100000"/>
              </a:lnSpc>
              <a:spcBef>
                <a:spcPts val="0"/>
              </a:spcBef>
              <a:spcAft>
                <a:spcPts val="0"/>
              </a:spcAft>
              <a:buSzPts val="2800"/>
              <a:buNone/>
              <a:defRPr sz="11469"/>
            </a:lvl7pPr>
            <a:lvl8pPr lvl="7" algn="ctr">
              <a:lnSpc>
                <a:spcPct val="100000"/>
              </a:lnSpc>
              <a:spcBef>
                <a:spcPts val="0"/>
              </a:spcBef>
              <a:spcAft>
                <a:spcPts val="0"/>
              </a:spcAft>
              <a:buSzPts val="2800"/>
              <a:buNone/>
              <a:defRPr sz="11469"/>
            </a:lvl8pPr>
            <a:lvl9pPr lvl="8" algn="ctr">
              <a:lnSpc>
                <a:spcPct val="100000"/>
              </a:lnSpc>
              <a:spcBef>
                <a:spcPts val="0"/>
              </a:spcBef>
              <a:spcAft>
                <a:spcPts val="0"/>
              </a:spcAft>
              <a:buSzPts val="2800"/>
              <a:buNone/>
              <a:defRPr sz="11469"/>
            </a:lvl9pPr>
          </a:lstStyle>
          <a:p/>
        </p:txBody>
      </p:sp>
      <p:sp>
        <p:nvSpPr>
          <p:cNvPr id="12" name="Google Shape;12;p6"/>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5"/>
          <p:cNvSpPr txBox="1"/>
          <p:nvPr>
            <p:ph hasCustomPrompt="1" type="title"/>
          </p:nvPr>
        </p:nvSpPr>
        <p:spPr>
          <a:xfrm>
            <a:off x="1277050" y="4530674"/>
            <a:ext cx="34909313" cy="8042472"/>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49152"/>
            </a:lvl1pPr>
            <a:lvl2pPr lvl="1" algn="ctr">
              <a:lnSpc>
                <a:spcPct val="100000"/>
              </a:lnSpc>
              <a:spcBef>
                <a:spcPts val="0"/>
              </a:spcBef>
              <a:spcAft>
                <a:spcPts val="0"/>
              </a:spcAft>
              <a:buSzPts val="12000"/>
              <a:buNone/>
              <a:defRPr sz="49152"/>
            </a:lvl2pPr>
            <a:lvl3pPr lvl="2" algn="ctr">
              <a:lnSpc>
                <a:spcPct val="100000"/>
              </a:lnSpc>
              <a:spcBef>
                <a:spcPts val="0"/>
              </a:spcBef>
              <a:spcAft>
                <a:spcPts val="0"/>
              </a:spcAft>
              <a:buSzPts val="12000"/>
              <a:buNone/>
              <a:defRPr sz="49152"/>
            </a:lvl3pPr>
            <a:lvl4pPr lvl="3" algn="ctr">
              <a:lnSpc>
                <a:spcPct val="100000"/>
              </a:lnSpc>
              <a:spcBef>
                <a:spcPts val="0"/>
              </a:spcBef>
              <a:spcAft>
                <a:spcPts val="0"/>
              </a:spcAft>
              <a:buSzPts val="12000"/>
              <a:buNone/>
              <a:defRPr sz="49152"/>
            </a:lvl4pPr>
            <a:lvl5pPr lvl="4" algn="ctr">
              <a:lnSpc>
                <a:spcPct val="100000"/>
              </a:lnSpc>
              <a:spcBef>
                <a:spcPts val="0"/>
              </a:spcBef>
              <a:spcAft>
                <a:spcPts val="0"/>
              </a:spcAft>
              <a:buSzPts val="12000"/>
              <a:buNone/>
              <a:defRPr sz="49152"/>
            </a:lvl5pPr>
            <a:lvl6pPr lvl="5" algn="ctr">
              <a:lnSpc>
                <a:spcPct val="100000"/>
              </a:lnSpc>
              <a:spcBef>
                <a:spcPts val="0"/>
              </a:spcBef>
              <a:spcAft>
                <a:spcPts val="0"/>
              </a:spcAft>
              <a:buSzPts val="12000"/>
              <a:buNone/>
              <a:defRPr sz="49152"/>
            </a:lvl6pPr>
            <a:lvl7pPr lvl="6" algn="ctr">
              <a:lnSpc>
                <a:spcPct val="100000"/>
              </a:lnSpc>
              <a:spcBef>
                <a:spcPts val="0"/>
              </a:spcBef>
              <a:spcAft>
                <a:spcPts val="0"/>
              </a:spcAft>
              <a:buSzPts val="12000"/>
              <a:buNone/>
              <a:defRPr sz="49152"/>
            </a:lvl7pPr>
            <a:lvl8pPr lvl="7" algn="ctr">
              <a:lnSpc>
                <a:spcPct val="100000"/>
              </a:lnSpc>
              <a:spcBef>
                <a:spcPts val="0"/>
              </a:spcBef>
              <a:spcAft>
                <a:spcPts val="0"/>
              </a:spcAft>
              <a:buSzPts val="12000"/>
              <a:buNone/>
              <a:defRPr sz="49152"/>
            </a:lvl8pPr>
            <a:lvl9pPr lvl="8" algn="ctr">
              <a:lnSpc>
                <a:spcPct val="100000"/>
              </a:lnSpc>
              <a:spcBef>
                <a:spcPts val="0"/>
              </a:spcBef>
              <a:spcAft>
                <a:spcPts val="0"/>
              </a:spcAft>
              <a:buSzPts val="12000"/>
              <a:buNone/>
              <a:defRPr sz="49152"/>
            </a:lvl9pPr>
          </a:lstStyle>
          <a:p>
            <a:r>
              <a:t>xx%</a:t>
            </a:r>
          </a:p>
        </p:txBody>
      </p:sp>
      <p:sp>
        <p:nvSpPr>
          <p:cNvPr id="46" name="Google Shape;46;p15"/>
          <p:cNvSpPr txBox="1"/>
          <p:nvPr>
            <p:ph idx="1" type="body"/>
          </p:nvPr>
        </p:nvSpPr>
        <p:spPr>
          <a:xfrm>
            <a:off x="1277050" y="12911475"/>
            <a:ext cx="34909313" cy="5328061"/>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15"/>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6"/>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3" name="Shape 13"/>
        <p:cNvGrpSpPr/>
        <p:nvPr/>
      </p:nvGrpSpPr>
      <p:grpSpPr>
        <a:xfrm>
          <a:off x="0" y="0"/>
          <a:ext cx="0" cy="0"/>
          <a:chOff x="0" y="0"/>
          <a:chExt cx="0" cy="0"/>
        </a:xfrm>
      </p:grpSpPr>
      <p:sp>
        <p:nvSpPr>
          <p:cNvPr id="14" name="Google Shape;14;p7"/>
          <p:cNvSpPr txBox="1"/>
          <p:nvPr>
            <p:ph type="title"/>
          </p:nvPr>
        </p:nvSpPr>
        <p:spPr>
          <a:xfrm>
            <a:off x="1277050" y="1822817"/>
            <a:ext cx="34909313" cy="2345772"/>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7"/>
          <p:cNvSpPr txBox="1"/>
          <p:nvPr>
            <p:ph idx="1" type="body"/>
          </p:nvPr>
        </p:nvSpPr>
        <p:spPr>
          <a:xfrm>
            <a:off x="1277050" y="4720523"/>
            <a:ext cx="16387785" cy="13993533"/>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5734"/>
            </a:lvl1pPr>
            <a:lvl2pPr indent="-304800" lvl="1" marL="914400" algn="l">
              <a:lnSpc>
                <a:spcPct val="115000"/>
              </a:lnSpc>
              <a:spcBef>
                <a:spcPts val="0"/>
              </a:spcBef>
              <a:spcAft>
                <a:spcPts val="0"/>
              </a:spcAft>
              <a:buSzPts val="1200"/>
              <a:buChar char="○"/>
              <a:defRPr sz="4915"/>
            </a:lvl2pPr>
            <a:lvl3pPr indent="-304800" lvl="2" marL="1371600" algn="l">
              <a:lnSpc>
                <a:spcPct val="115000"/>
              </a:lnSpc>
              <a:spcBef>
                <a:spcPts val="0"/>
              </a:spcBef>
              <a:spcAft>
                <a:spcPts val="0"/>
              </a:spcAft>
              <a:buSzPts val="1200"/>
              <a:buChar char="■"/>
              <a:defRPr sz="4915"/>
            </a:lvl3pPr>
            <a:lvl4pPr indent="-304800" lvl="3" marL="1828800" algn="l">
              <a:lnSpc>
                <a:spcPct val="115000"/>
              </a:lnSpc>
              <a:spcBef>
                <a:spcPts val="0"/>
              </a:spcBef>
              <a:spcAft>
                <a:spcPts val="0"/>
              </a:spcAft>
              <a:buSzPts val="1200"/>
              <a:buChar char="●"/>
              <a:defRPr sz="4915"/>
            </a:lvl4pPr>
            <a:lvl5pPr indent="-304800" lvl="4" marL="2286000" algn="l">
              <a:lnSpc>
                <a:spcPct val="115000"/>
              </a:lnSpc>
              <a:spcBef>
                <a:spcPts val="0"/>
              </a:spcBef>
              <a:spcAft>
                <a:spcPts val="0"/>
              </a:spcAft>
              <a:buSzPts val="1200"/>
              <a:buChar char="○"/>
              <a:defRPr sz="4915"/>
            </a:lvl5pPr>
            <a:lvl6pPr indent="-304800" lvl="5" marL="2743200" algn="l">
              <a:lnSpc>
                <a:spcPct val="115000"/>
              </a:lnSpc>
              <a:spcBef>
                <a:spcPts val="0"/>
              </a:spcBef>
              <a:spcAft>
                <a:spcPts val="0"/>
              </a:spcAft>
              <a:buSzPts val="1200"/>
              <a:buChar char="■"/>
              <a:defRPr sz="4915"/>
            </a:lvl6pPr>
            <a:lvl7pPr indent="-304800" lvl="6" marL="3200400" algn="l">
              <a:lnSpc>
                <a:spcPct val="115000"/>
              </a:lnSpc>
              <a:spcBef>
                <a:spcPts val="0"/>
              </a:spcBef>
              <a:spcAft>
                <a:spcPts val="0"/>
              </a:spcAft>
              <a:buSzPts val="1200"/>
              <a:buChar char="●"/>
              <a:defRPr sz="4915"/>
            </a:lvl7pPr>
            <a:lvl8pPr indent="-304800" lvl="7" marL="3657600" algn="l">
              <a:lnSpc>
                <a:spcPct val="115000"/>
              </a:lnSpc>
              <a:spcBef>
                <a:spcPts val="0"/>
              </a:spcBef>
              <a:spcAft>
                <a:spcPts val="0"/>
              </a:spcAft>
              <a:buSzPts val="1200"/>
              <a:buChar char="○"/>
              <a:defRPr sz="4915"/>
            </a:lvl8pPr>
            <a:lvl9pPr indent="-304800" lvl="8" marL="4114800" algn="l">
              <a:lnSpc>
                <a:spcPct val="115000"/>
              </a:lnSpc>
              <a:spcBef>
                <a:spcPts val="0"/>
              </a:spcBef>
              <a:spcAft>
                <a:spcPts val="0"/>
              </a:spcAft>
              <a:buSzPts val="1200"/>
              <a:buChar char="■"/>
              <a:defRPr sz="4915"/>
            </a:lvl9pPr>
          </a:lstStyle>
          <a:p/>
        </p:txBody>
      </p:sp>
      <p:sp>
        <p:nvSpPr>
          <p:cNvPr id="16" name="Google Shape;16;p7"/>
          <p:cNvSpPr txBox="1"/>
          <p:nvPr>
            <p:ph idx="2" type="body"/>
          </p:nvPr>
        </p:nvSpPr>
        <p:spPr>
          <a:xfrm>
            <a:off x="19798578" y="4720523"/>
            <a:ext cx="16387785" cy="13993533"/>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5734"/>
            </a:lvl1pPr>
            <a:lvl2pPr indent="-304800" lvl="1" marL="914400" algn="l">
              <a:lnSpc>
                <a:spcPct val="115000"/>
              </a:lnSpc>
              <a:spcBef>
                <a:spcPts val="0"/>
              </a:spcBef>
              <a:spcAft>
                <a:spcPts val="0"/>
              </a:spcAft>
              <a:buSzPts val="1200"/>
              <a:buChar char="○"/>
              <a:defRPr sz="4915"/>
            </a:lvl2pPr>
            <a:lvl3pPr indent="-304800" lvl="2" marL="1371600" algn="l">
              <a:lnSpc>
                <a:spcPct val="115000"/>
              </a:lnSpc>
              <a:spcBef>
                <a:spcPts val="0"/>
              </a:spcBef>
              <a:spcAft>
                <a:spcPts val="0"/>
              </a:spcAft>
              <a:buSzPts val="1200"/>
              <a:buChar char="■"/>
              <a:defRPr sz="4915"/>
            </a:lvl3pPr>
            <a:lvl4pPr indent="-304800" lvl="3" marL="1828800" algn="l">
              <a:lnSpc>
                <a:spcPct val="115000"/>
              </a:lnSpc>
              <a:spcBef>
                <a:spcPts val="0"/>
              </a:spcBef>
              <a:spcAft>
                <a:spcPts val="0"/>
              </a:spcAft>
              <a:buSzPts val="1200"/>
              <a:buChar char="●"/>
              <a:defRPr sz="4915"/>
            </a:lvl4pPr>
            <a:lvl5pPr indent="-304800" lvl="4" marL="2286000" algn="l">
              <a:lnSpc>
                <a:spcPct val="115000"/>
              </a:lnSpc>
              <a:spcBef>
                <a:spcPts val="0"/>
              </a:spcBef>
              <a:spcAft>
                <a:spcPts val="0"/>
              </a:spcAft>
              <a:buSzPts val="1200"/>
              <a:buChar char="○"/>
              <a:defRPr sz="4915"/>
            </a:lvl5pPr>
            <a:lvl6pPr indent="-304800" lvl="5" marL="2743200" algn="l">
              <a:lnSpc>
                <a:spcPct val="115000"/>
              </a:lnSpc>
              <a:spcBef>
                <a:spcPts val="0"/>
              </a:spcBef>
              <a:spcAft>
                <a:spcPts val="0"/>
              </a:spcAft>
              <a:buSzPts val="1200"/>
              <a:buChar char="■"/>
              <a:defRPr sz="4915"/>
            </a:lvl6pPr>
            <a:lvl7pPr indent="-304800" lvl="6" marL="3200400" algn="l">
              <a:lnSpc>
                <a:spcPct val="115000"/>
              </a:lnSpc>
              <a:spcBef>
                <a:spcPts val="0"/>
              </a:spcBef>
              <a:spcAft>
                <a:spcPts val="0"/>
              </a:spcAft>
              <a:buSzPts val="1200"/>
              <a:buChar char="●"/>
              <a:defRPr sz="4915"/>
            </a:lvl7pPr>
            <a:lvl8pPr indent="-304800" lvl="7" marL="3657600" algn="l">
              <a:lnSpc>
                <a:spcPct val="115000"/>
              </a:lnSpc>
              <a:spcBef>
                <a:spcPts val="0"/>
              </a:spcBef>
              <a:spcAft>
                <a:spcPts val="0"/>
              </a:spcAft>
              <a:buSzPts val="1200"/>
              <a:buChar char="○"/>
              <a:defRPr sz="4915"/>
            </a:lvl8pPr>
            <a:lvl9pPr indent="-304800" lvl="8" marL="4114800" algn="l">
              <a:lnSpc>
                <a:spcPct val="115000"/>
              </a:lnSpc>
              <a:spcBef>
                <a:spcPts val="0"/>
              </a:spcBef>
              <a:spcAft>
                <a:spcPts val="0"/>
              </a:spcAft>
              <a:buSzPts val="1200"/>
              <a:buChar char="■"/>
              <a:defRPr sz="4915"/>
            </a:lvl9pPr>
          </a:lstStyle>
          <a:p/>
        </p:txBody>
      </p:sp>
      <p:sp>
        <p:nvSpPr>
          <p:cNvPr id="17" name="Google Shape;17;p7"/>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sp>
        <p:nvSpPr>
          <p:cNvPr id="19" name="Google Shape;19;p8"/>
          <p:cNvSpPr txBox="1"/>
          <p:nvPr>
            <p:ph type="title"/>
          </p:nvPr>
        </p:nvSpPr>
        <p:spPr>
          <a:xfrm>
            <a:off x="1277050" y="8809856"/>
            <a:ext cx="34909313" cy="3448002"/>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14746"/>
            </a:lvl1pPr>
            <a:lvl2pPr lvl="1" algn="ctr">
              <a:lnSpc>
                <a:spcPct val="100000"/>
              </a:lnSpc>
              <a:spcBef>
                <a:spcPts val="0"/>
              </a:spcBef>
              <a:spcAft>
                <a:spcPts val="0"/>
              </a:spcAft>
              <a:buSzPts val="3600"/>
              <a:buNone/>
              <a:defRPr sz="14746"/>
            </a:lvl2pPr>
            <a:lvl3pPr lvl="2" algn="ctr">
              <a:lnSpc>
                <a:spcPct val="100000"/>
              </a:lnSpc>
              <a:spcBef>
                <a:spcPts val="0"/>
              </a:spcBef>
              <a:spcAft>
                <a:spcPts val="0"/>
              </a:spcAft>
              <a:buSzPts val="3600"/>
              <a:buNone/>
              <a:defRPr sz="14746"/>
            </a:lvl3pPr>
            <a:lvl4pPr lvl="3" algn="ctr">
              <a:lnSpc>
                <a:spcPct val="100000"/>
              </a:lnSpc>
              <a:spcBef>
                <a:spcPts val="0"/>
              </a:spcBef>
              <a:spcAft>
                <a:spcPts val="0"/>
              </a:spcAft>
              <a:buSzPts val="3600"/>
              <a:buNone/>
              <a:defRPr sz="14746"/>
            </a:lvl4pPr>
            <a:lvl5pPr lvl="4" algn="ctr">
              <a:lnSpc>
                <a:spcPct val="100000"/>
              </a:lnSpc>
              <a:spcBef>
                <a:spcPts val="0"/>
              </a:spcBef>
              <a:spcAft>
                <a:spcPts val="0"/>
              </a:spcAft>
              <a:buSzPts val="3600"/>
              <a:buNone/>
              <a:defRPr sz="14746"/>
            </a:lvl5pPr>
            <a:lvl6pPr lvl="5" algn="ctr">
              <a:lnSpc>
                <a:spcPct val="100000"/>
              </a:lnSpc>
              <a:spcBef>
                <a:spcPts val="0"/>
              </a:spcBef>
              <a:spcAft>
                <a:spcPts val="0"/>
              </a:spcAft>
              <a:buSzPts val="3600"/>
              <a:buNone/>
              <a:defRPr sz="14746"/>
            </a:lvl6pPr>
            <a:lvl7pPr lvl="6" algn="ctr">
              <a:lnSpc>
                <a:spcPct val="100000"/>
              </a:lnSpc>
              <a:spcBef>
                <a:spcPts val="0"/>
              </a:spcBef>
              <a:spcAft>
                <a:spcPts val="0"/>
              </a:spcAft>
              <a:buSzPts val="3600"/>
              <a:buNone/>
              <a:defRPr sz="14746"/>
            </a:lvl7pPr>
            <a:lvl8pPr lvl="7" algn="ctr">
              <a:lnSpc>
                <a:spcPct val="100000"/>
              </a:lnSpc>
              <a:spcBef>
                <a:spcPts val="0"/>
              </a:spcBef>
              <a:spcAft>
                <a:spcPts val="0"/>
              </a:spcAft>
              <a:buSzPts val="3600"/>
              <a:buNone/>
              <a:defRPr sz="14746"/>
            </a:lvl8pPr>
            <a:lvl9pPr lvl="8" algn="ctr">
              <a:lnSpc>
                <a:spcPct val="100000"/>
              </a:lnSpc>
              <a:spcBef>
                <a:spcPts val="0"/>
              </a:spcBef>
              <a:spcAft>
                <a:spcPts val="0"/>
              </a:spcAft>
              <a:buSzPts val="3600"/>
              <a:buNone/>
              <a:defRPr sz="14746"/>
            </a:lvl9pPr>
          </a:lstStyle>
          <a:p/>
        </p:txBody>
      </p:sp>
      <p:sp>
        <p:nvSpPr>
          <p:cNvPr id="20" name="Google Shape;20;p8"/>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9"/>
          <p:cNvSpPr txBox="1"/>
          <p:nvPr>
            <p:ph type="title"/>
          </p:nvPr>
        </p:nvSpPr>
        <p:spPr>
          <a:xfrm>
            <a:off x="1277050" y="1822817"/>
            <a:ext cx="34909313" cy="2345772"/>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 name="Google Shape;23;p9"/>
          <p:cNvSpPr txBox="1"/>
          <p:nvPr>
            <p:ph idx="1" type="body"/>
          </p:nvPr>
        </p:nvSpPr>
        <p:spPr>
          <a:xfrm>
            <a:off x="1277050" y="4720523"/>
            <a:ext cx="34909313" cy="13993533"/>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4" name="Google Shape;24;p9"/>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10"/>
          <p:cNvSpPr txBox="1"/>
          <p:nvPr>
            <p:ph type="title"/>
          </p:nvPr>
        </p:nvSpPr>
        <p:spPr>
          <a:xfrm>
            <a:off x="1277050" y="1822817"/>
            <a:ext cx="34909313" cy="2345772"/>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10"/>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11"/>
          <p:cNvSpPr txBox="1"/>
          <p:nvPr>
            <p:ph type="title"/>
          </p:nvPr>
        </p:nvSpPr>
        <p:spPr>
          <a:xfrm>
            <a:off x="1277050" y="2275731"/>
            <a:ext cx="11504513" cy="3095338"/>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9830"/>
            </a:lvl1pPr>
            <a:lvl2pPr lvl="1" algn="l">
              <a:lnSpc>
                <a:spcPct val="100000"/>
              </a:lnSpc>
              <a:spcBef>
                <a:spcPts val="0"/>
              </a:spcBef>
              <a:spcAft>
                <a:spcPts val="0"/>
              </a:spcAft>
              <a:buSzPts val="2400"/>
              <a:buNone/>
              <a:defRPr sz="9830"/>
            </a:lvl2pPr>
            <a:lvl3pPr lvl="2" algn="l">
              <a:lnSpc>
                <a:spcPct val="100000"/>
              </a:lnSpc>
              <a:spcBef>
                <a:spcPts val="0"/>
              </a:spcBef>
              <a:spcAft>
                <a:spcPts val="0"/>
              </a:spcAft>
              <a:buSzPts val="2400"/>
              <a:buNone/>
              <a:defRPr sz="9830"/>
            </a:lvl3pPr>
            <a:lvl4pPr lvl="3" algn="l">
              <a:lnSpc>
                <a:spcPct val="100000"/>
              </a:lnSpc>
              <a:spcBef>
                <a:spcPts val="0"/>
              </a:spcBef>
              <a:spcAft>
                <a:spcPts val="0"/>
              </a:spcAft>
              <a:buSzPts val="2400"/>
              <a:buNone/>
              <a:defRPr sz="9830"/>
            </a:lvl4pPr>
            <a:lvl5pPr lvl="4" algn="l">
              <a:lnSpc>
                <a:spcPct val="100000"/>
              </a:lnSpc>
              <a:spcBef>
                <a:spcPts val="0"/>
              </a:spcBef>
              <a:spcAft>
                <a:spcPts val="0"/>
              </a:spcAft>
              <a:buSzPts val="2400"/>
              <a:buNone/>
              <a:defRPr sz="9830"/>
            </a:lvl5pPr>
            <a:lvl6pPr lvl="5" algn="l">
              <a:lnSpc>
                <a:spcPct val="100000"/>
              </a:lnSpc>
              <a:spcBef>
                <a:spcPts val="0"/>
              </a:spcBef>
              <a:spcAft>
                <a:spcPts val="0"/>
              </a:spcAft>
              <a:buSzPts val="2400"/>
              <a:buNone/>
              <a:defRPr sz="9830"/>
            </a:lvl6pPr>
            <a:lvl7pPr lvl="6" algn="l">
              <a:lnSpc>
                <a:spcPct val="100000"/>
              </a:lnSpc>
              <a:spcBef>
                <a:spcPts val="0"/>
              </a:spcBef>
              <a:spcAft>
                <a:spcPts val="0"/>
              </a:spcAft>
              <a:buSzPts val="2400"/>
              <a:buNone/>
              <a:defRPr sz="9830"/>
            </a:lvl7pPr>
            <a:lvl8pPr lvl="7" algn="l">
              <a:lnSpc>
                <a:spcPct val="100000"/>
              </a:lnSpc>
              <a:spcBef>
                <a:spcPts val="0"/>
              </a:spcBef>
              <a:spcAft>
                <a:spcPts val="0"/>
              </a:spcAft>
              <a:buSzPts val="2400"/>
              <a:buNone/>
              <a:defRPr sz="9830"/>
            </a:lvl8pPr>
            <a:lvl9pPr lvl="8" algn="l">
              <a:lnSpc>
                <a:spcPct val="100000"/>
              </a:lnSpc>
              <a:spcBef>
                <a:spcPts val="0"/>
              </a:spcBef>
              <a:spcAft>
                <a:spcPts val="0"/>
              </a:spcAft>
              <a:buSzPts val="2400"/>
              <a:buNone/>
              <a:defRPr sz="9830"/>
            </a:lvl9pPr>
          </a:lstStyle>
          <a:p/>
        </p:txBody>
      </p:sp>
      <p:sp>
        <p:nvSpPr>
          <p:cNvPr id="30" name="Google Shape;30;p11"/>
          <p:cNvSpPr txBox="1"/>
          <p:nvPr>
            <p:ph idx="1" type="body"/>
          </p:nvPr>
        </p:nvSpPr>
        <p:spPr>
          <a:xfrm>
            <a:off x="1277050" y="5691785"/>
            <a:ext cx="11504513" cy="13022783"/>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4915"/>
            </a:lvl1pPr>
            <a:lvl2pPr indent="-304800" lvl="1" marL="914400" algn="l">
              <a:lnSpc>
                <a:spcPct val="115000"/>
              </a:lnSpc>
              <a:spcBef>
                <a:spcPts val="0"/>
              </a:spcBef>
              <a:spcAft>
                <a:spcPts val="0"/>
              </a:spcAft>
              <a:buSzPts val="1200"/>
              <a:buChar char="○"/>
              <a:defRPr sz="4915"/>
            </a:lvl2pPr>
            <a:lvl3pPr indent="-304800" lvl="2" marL="1371600" algn="l">
              <a:lnSpc>
                <a:spcPct val="115000"/>
              </a:lnSpc>
              <a:spcBef>
                <a:spcPts val="0"/>
              </a:spcBef>
              <a:spcAft>
                <a:spcPts val="0"/>
              </a:spcAft>
              <a:buSzPts val="1200"/>
              <a:buChar char="■"/>
              <a:defRPr sz="4915"/>
            </a:lvl3pPr>
            <a:lvl4pPr indent="-304800" lvl="3" marL="1828800" algn="l">
              <a:lnSpc>
                <a:spcPct val="115000"/>
              </a:lnSpc>
              <a:spcBef>
                <a:spcPts val="0"/>
              </a:spcBef>
              <a:spcAft>
                <a:spcPts val="0"/>
              </a:spcAft>
              <a:buSzPts val="1200"/>
              <a:buChar char="●"/>
              <a:defRPr sz="4915"/>
            </a:lvl4pPr>
            <a:lvl5pPr indent="-304800" lvl="4" marL="2286000" algn="l">
              <a:lnSpc>
                <a:spcPct val="115000"/>
              </a:lnSpc>
              <a:spcBef>
                <a:spcPts val="0"/>
              </a:spcBef>
              <a:spcAft>
                <a:spcPts val="0"/>
              </a:spcAft>
              <a:buSzPts val="1200"/>
              <a:buChar char="○"/>
              <a:defRPr sz="4915"/>
            </a:lvl5pPr>
            <a:lvl6pPr indent="-304800" lvl="5" marL="2743200" algn="l">
              <a:lnSpc>
                <a:spcPct val="115000"/>
              </a:lnSpc>
              <a:spcBef>
                <a:spcPts val="0"/>
              </a:spcBef>
              <a:spcAft>
                <a:spcPts val="0"/>
              </a:spcAft>
              <a:buSzPts val="1200"/>
              <a:buChar char="■"/>
              <a:defRPr sz="4915"/>
            </a:lvl6pPr>
            <a:lvl7pPr indent="-304800" lvl="6" marL="3200400" algn="l">
              <a:lnSpc>
                <a:spcPct val="115000"/>
              </a:lnSpc>
              <a:spcBef>
                <a:spcPts val="0"/>
              </a:spcBef>
              <a:spcAft>
                <a:spcPts val="0"/>
              </a:spcAft>
              <a:buSzPts val="1200"/>
              <a:buChar char="●"/>
              <a:defRPr sz="4915"/>
            </a:lvl7pPr>
            <a:lvl8pPr indent="-304800" lvl="7" marL="3657600" algn="l">
              <a:lnSpc>
                <a:spcPct val="115000"/>
              </a:lnSpc>
              <a:spcBef>
                <a:spcPts val="0"/>
              </a:spcBef>
              <a:spcAft>
                <a:spcPts val="0"/>
              </a:spcAft>
              <a:buSzPts val="1200"/>
              <a:buChar char="○"/>
              <a:defRPr sz="4915"/>
            </a:lvl8pPr>
            <a:lvl9pPr indent="-304800" lvl="8" marL="4114800" algn="l">
              <a:lnSpc>
                <a:spcPct val="115000"/>
              </a:lnSpc>
              <a:spcBef>
                <a:spcPts val="0"/>
              </a:spcBef>
              <a:spcAft>
                <a:spcPts val="0"/>
              </a:spcAft>
              <a:buSzPts val="1200"/>
              <a:buChar char="■"/>
              <a:defRPr sz="4915"/>
            </a:lvl9pPr>
          </a:lstStyle>
          <a:p/>
        </p:txBody>
      </p:sp>
      <p:sp>
        <p:nvSpPr>
          <p:cNvPr id="31" name="Google Shape;31;p11"/>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12"/>
          <p:cNvSpPr txBox="1"/>
          <p:nvPr>
            <p:ph type="title"/>
          </p:nvPr>
        </p:nvSpPr>
        <p:spPr>
          <a:xfrm>
            <a:off x="2008578" y="1843809"/>
            <a:ext cx="26089186" cy="16755867"/>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19661"/>
            </a:lvl1pPr>
            <a:lvl2pPr lvl="1" algn="l">
              <a:lnSpc>
                <a:spcPct val="100000"/>
              </a:lnSpc>
              <a:spcBef>
                <a:spcPts val="0"/>
              </a:spcBef>
              <a:spcAft>
                <a:spcPts val="0"/>
              </a:spcAft>
              <a:buSzPts val="4800"/>
              <a:buNone/>
              <a:defRPr sz="19661"/>
            </a:lvl2pPr>
            <a:lvl3pPr lvl="2" algn="l">
              <a:lnSpc>
                <a:spcPct val="100000"/>
              </a:lnSpc>
              <a:spcBef>
                <a:spcPts val="0"/>
              </a:spcBef>
              <a:spcAft>
                <a:spcPts val="0"/>
              </a:spcAft>
              <a:buSzPts val="4800"/>
              <a:buNone/>
              <a:defRPr sz="19661"/>
            </a:lvl3pPr>
            <a:lvl4pPr lvl="3" algn="l">
              <a:lnSpc>
                <a:spcPct val="100000"/>
              </a:lnSpc>
              <a:spcBef>
                <a:spcPts val="0"/>
              </a:spcBef>
              <a:spcAft>
                <a:spcPts val="0"/>
              </a:spcAft>
              <a:buSzPts val="4800"/>
              <a:buNone/>
              <a:defRPr sz="19661"/>
            </a:lvl4pPr>
            <a:lvl5pPr lvl="4" algn="l">
              <a:lnSpc>
                <a:spcPct val="100000"/>
              </a:lnSpc>
              <a:spcBef>
                <a:spcPts val="0"/>
              </a:spcBef>
              <a:spcAft>
                <a:spcPts val="0"/>
              </a:spcAft>
              <a:buSzPts val="4800"/>
              <a:buNone/>
              <a:defRPr sz="19661"/>
            </a:lvl5pPr>
            <a:lvl6pPr lvl="5" algn="l">
              <a:lnSpc>
                <a:spcPct val="100000"/>
              </a:lnSpc>
              <a:spcBef>
                <a:spcPts val="0"/>
              </a:spcBef>
              <a:spcAft>
                <a:spcPts val="0"/>
              </a:spcAft>
              <a:buSzPts val="4800"/>
              <a:buNone/>
              <a:defRPr sz="19661"/>
            </a:lvl6pPr>
            <a:lvl7pPr lvl="6" algn="l">
              <a:lnSpc>
                <a:spcPct val="100000"/>
              </a:lnSpc>
              <a:spcBef>
                <a:spcPts val="0"/>
              </a:spcBef>
              <a:spcAft>
                <a:spcPts val="0"/>
              </a:spcAft>
              <a:buSzPts val="4800"/>
              <a:buNone/>
              <a:defRPr sz="19661"/>
            </a:lvl7pPr>
            <a:lvl8pPr lvl="7" algn="l">
              <a:lnSpc>
                <a:spcPct val="100000"/>
              </a:lnSpc>
              <a:spcBef>
                <a:spcPts val="0"/>
              </a:spcBef>
              <a:spcAft>
                <a:spcPts val="0"/>
              </a:spcAft>
              <a:buSzPts val="4800"/>
              <a:buNone/>
              <a:defRPr sz="19661"/>
            </a:lvl8pPr>
            <a:lvl9pPr lvl="8" algn="l">
              <a:lnSpc>
                <a:spcPct val="100000"/>
              </a:lnSpc>
              <a:spcBef>
                <a:spcPts val="0"/>
              </a:spcBef>
              <a:spcAft>
                <a:spcPts val="0"/>
              </a:spcAft>
              <a:buSzPts val="4800"/>
              <a:buNone/>
              <a:defRPr sz="19661"/>
            </a:lvl9pPr>
          </a:lstStyle>
          <a:p/>
        </p:txBody>
      </p:sp>
      <p:sp>
        <p:nvSpPr>
          <p:cNvPr id="34" name="Google Shape;34;p12"/>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3"/>
          <p:cNvSpPr/>
          <p:nvPr/>
        </p:nvSpPr>
        <p:spPr>
          <a:xfrm>
            <a:off x="18731706" y="-512"/>
            <a:ext cx="18731707" cy="21067713"/>
          </a:xfrm>
          <a:prstGeom prst="rect">
            <a:avLst/>
          </a:prstGeom>
          <a:solidFill>
            <a:schemeClr val="lt2"/>
          </a:solidFill>
          <a:ln>
            <a:noFill/>
          </a:ln>
        </p:spPr>
        <p:txBody>
          <a:bodyPr anchorCtr="0" anchor="ctr" bIns="374475" lIns="374475" spcFirstLastPara="1" rIns="374475" wrap="square" tIns="374475">
            <a:noAutofit/>
          </a:bodyPr>
          <a:lstStyle/>
          <a:p>
            <a:pPr indent="0" lvl="0" marL="0" marR="0" rtl="0" algn="l">
              <a:lnSpc>
                <a:spcPct val="100000"/>
              </a:lnSpc>
              <a:spcBef>
                <a:spcPts val="0"/>
              </a:spcBef>
              <a:spcAft>
                <a:spcPts val="0"/>
              </a:spcAft>
              <a:buClr>
                <a:srgbClr val="000000"/>
              </a:buClr>
              <a:buSzPts val="23491"/>
              <a:buFont typeface="Arial"/>
              <a:buNone/>
            </a:pPr>
            <a:r>
              <a:t/>
            </a:r>
            <a:endParaRPr b="0" i="0" sz="23491" u="none" cap="none" strike="noStrike">
              <a:solidFill>
                <a:srgbClr val="000000"/>
              </a:solidFill>
              <a:latin typeface="Arial"/>
              <a:ea typeface="Arial"/>
              <a:cs typeface="Arial"/>
              <a:sym typeface="Arial"/>
            </a:endParaRPr>
          </a:p>
        </p:txBody>
      </p:sp>
      <p:sp>
        <p:nvSpPr>
          <p:cNvPr id="37" name="Google Shape;37;p13"/>
          <p:cNvSpPr txBox="1"/>
          <p:nvPr>
            <p:ph type="title"/>
          </p:nvPr>
        </p:nvSpPr>
        <p:spPr>
          <a:xfrm>
            <a:off x="1087767" y="5051070"/>
            <a:ext cx="16573381" cy="6071483"/>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17203"/>
            </a:lvl1pPr>
            <a:lvl2pPr lvl="1" algn="ctr">
              <a:lnSpc>
                <a:spcPct val="100000"/>
              </a:lnSpc>
              <a:spcBef>
                <a:spcPts val="0"/>
              </a:spcBef>
              <a:spcAft>
                <a:spcPts val="0"/>
              </a:spcAft>
              <a:buSzPts val="4200"/>
              <a:buNone/>
              <a:defRPr sz="17203"/>
            </a:lvl2pPr>
            <a:lvl3pPr lvl="2" algn="ctr">
              <a:lnSpc>
                <a:spcPct val="100000"/>
              </a:lnSpc>
              <a:spcBef>
                <a:spcPts val="0"/>
              </a:spcBef>
              <a:spcAft>
                <a:spcPts val="0"/>
              </a:spcAft>
              <a:buSzPts val="4200"/>
              <a:buNone/>
              <a:defRPr sz="17203"/>
            </a:lvl3pPr>
            <a:lvl4pPr lvl="3" algn="ctr">
              <a:lnSpc>
                <a:spcPct val="100000"/>
              </a:lnSpc>
              <a:spcBef>
                <a:spcPts val="0"/>
              </a:spcBef>
              <a:spcAft>
                <a:spcPts val="0"/>
              </a:spcAft>
              <a:buSzPts val="4200"/>
              <a:buNone/>
              <a:defRPr sz="17203"/>
            </a:lvl4pPr>
            <a:lvl5pPr lvl="4" algn="ctr">
              <a:lnSpc>
                <a:spcPct val="100000"/>
              </a:lnSpc>
              <a:spcBef>
                <a:spcPts val="0"/>
              </a:spcBef>
              <a:spcAft>
                <a:spcPts val="0"/>
              </a:spcAft>
              <a:buSzPts val="4200"/>
              <a:buNone/>
              <a:defRPr sz="17203"/>
            </a:lvl5pPr>
            <a:lvl6pPr lvl="5" algn="ctr">
              <a:lnSpc>
                <a:spcPct val="100000"/>
              </a:lnSpc>
              <a:spcBef>
                <a:spcPts val="0"/>
              </a:spcBef>
              <a:spcAft>
                <a:spcPts val="0"/>
              </a:spcAft>
              <a:buSzPts val="4200"/>
              <a:buNone/>
              <a:defRPr sz="17203"/>
            </a:lvl6pPr>
            <a:lvl7pPr lvl="6" algn="ctr">
              <a:lnSpc>
                <a:spcPct val="100000"/>
              </a:lnSpc>
              <a:spcBef>
                <a:spcPts val="0"/>
              </a:spcBef>
              <a:spcAft>
                <a:spcPts val="0"/>
              </a:spcAft>
              <a:buSzPts val="4200"/>
              <a:buNone/>
              <a:defRPr sz="17203"/>
            </a:lvl7pPr>
            <a:lvl8pPr lvl="7" algn="ctr">
              <a:lnSpc>
                <a:spcPct val="100000"/>
              </a:lnSpc>
              <a:spcBef>
                <a:spcPts val="0"/>
              </a:spcBef>
              <a:spcAft>
                <a:spcPts val="0"/>
              </a:spcAft>
              <a:buSzPts val="4200"/>
              <a:buNone/>
              <a:defRPr sz="17203"/>
            </a:lvl8pPr>
            <a:lvl9pPr lvl="8" algn="ctr">
              <a:lnSpc>
                <a:spcPct val="100000"/>
              </a:lnSpc>
              <a:spcBef>
                <a:spcPts val="0"/>
              </a:spcBef>
              <a:spcAft>
                <a:spcPts val="0"/>
              </a:spcAft>
              <a:buSzPts val="4200"/>
              <a:buNone/>
              <a:defRPr sz="17203"/>
            </a:lvl9pPr>
          </a:lstStyle>
          <a:p/>
        </p:txBody>
      </p:sp>
      <p:sp>
        <p:nvSpPr>
          <p:cNvPr id="38" name="Google Shape;38;p13"/>
          <p:cNvSpPr txBox="1"/>
          <p:nvPr>
            <p:ph idx="1" type="subTitle"/>
          </p:nvPr>
        </p:nvSpPr>
        <p:spPr>
          <a:xfrm>
            <a:off x="1087767" y="11481361"/>
            <a:ext cx="16573381" cy="5058954"/>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8602"/>
            </a:lvl1pPr>
            <a:lvl2pPr lvl="1" algn="ctr">
              <a:lnSpc>
                <a:spcPct val="100000"/>
              </a:lnSpc>
              <a:spcBef>
                <a:spcPts val="0"/>
              </a:spcBef>
              <a:spcAft>
                <a:spcPts val="0"/>
              </a:spcAft>
              <a:buSzPts val="2100"/>
              <a:buNone/>
              <a:defRPr sz="8602"/>
            </a:lvl2pPr>
            <a:lvl3pPr lvl="2" algn="ctr">
              <a:lnSpc>
                <a:spcPct val="100000"/>
              </a:lnSpc>
              <a:spcBef>
                <a:spcPts val="0"/>
              </a:spcBef>
              <a:spcAft>
                <a:spcPts val="0"/>
              </a:spcAft>
              <a:buSzPts val="2100"/>
              <a:buNone/>
              <a:defRPr sz="8602"/>
            </a:lvl3pPr>
            <a:lvl4pPr lvl="3" algn="ctr">
              <a:lnSpc>
                <a:spcPct val="100000"/>
              </a:lnSpc>
              <a:spcBef>
                <a:spcPts val="0"/>
              </a:spcBef>
              <a:spcAft>
                <a:spcPts val="0"/>
              </a:spcAft>
              <a:buSzPts val="2100"/>
              <a:buNone/>
              <a:defRPr sz="8602"/>
            </a:lvl4pPr>
            <a:lvl5pPr lvl="4" algn="ctr">
              <a:lnSpc>
                <a:spcPct val="100000"/>
              </a:lnSpc>
              <a:spcBef>
                <a:spcPts val="0"/>
              </a:spcBef>
              <a:spcAft>
                <a:spcPts val="0"/>
              </a:spcAft>
              <a:buSzPts val="2100"/>
              <a:buNone/>
              <a:defRPr sz="8602"/>
            </a:lvl5pPr>
            <a:lvl6pPr lvl="5" algn="ctr">
              <a:lnSpc>
                <a:spcPct val="100000"/>
              </a:lnSpc>
              <a:spcBef>
                <a:spcPts val="0"/>
              </a:spcBef>
              <a:spcAft>
                <a:spcPts val="0"/>
              </a:spcAft>
              <a:buSzPts val="2100"/>
              <a:buNone/>
              <a:defRPr sz="8602"/>
            </a:lvl6pPr>
            <a:lvl7pPr lvl="6" algn="ctr">
              <a:lnSpc>
                <a:spcPct val="100000"/>
              </a:lnSpc>
              <a:spcBef>
                <a:spcPts val="0"/>
              </a:spcBef>
              <a:spcAft>
                <a:spcPts val="0"/>
              </a:spcAft>
              <a:buSzPts val="2100"/>
              <a:buNone/>
              <a:defRPr sz="8602"/>
            </a:lvl7pPr>
            <a:lvl8pPr lvl="7" algn="ctr">
              <a:lnSpc>
                <a:spcPct val="100000"/>
              </a:lnSpc>
              <a:spcBef>
                <a:spcPts val="0"/>
              </a:spcBef>
              <a:spcAft>
                <a:spcPts val="0"/>
              </a:spcAft>
              <a:buSzPts val="2100"/>
              <a:buNone/>
              <a:defRPr sz="8602"/>
            </a:lvl8pPr>
            <a:lvl9pPr lvl="8" algn="ctr">
              <a:lnSpc>
                <a:spcPct val="100000"/>
              </a:lnSpc>
              <a:spcBef>
                <a:spcPts val="0"/>
              </a:spcBef>
              <a:spcAft>
                <a:spcPts val="0"/>
              </a:spcAft>
              <a:buSzPts val="2100"/>
              <a:buNone/>
              <a:defRPr sz="8602"/>
            </a:lvl9pPr>
          </a:lstStyle>
          <a:p/>
        </p:txBody>
      </p:sp>
      <p:sp>
        <p:nvSpPr>
          <p:cNvPr id="39" name="Google Shape;39;p13"/>
          <p:cNvSpPr txBox="1"/>
          <p:nvPr>
            <p:ph idx="2" type="body"/>
          </p:nvPr>
        </p:nvSpPr>
        <p:spPr>
          <a:xfrm>
            <a:off x="20237372" y="2965803"/>
            <a:ext cx="15720376" cy="15135084"/>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13"/>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4"/>
          <p:cNvSpPr txBox="1"/>
          <p:nvPr>
            <p:ph idx="1" type="body"/>
          </p:nvPr>
        </p:nvSpPr>
        <p:spPr>
          <a:xfrm>
            <a:off x="1277050" y="17328383"/>
            <a:ext cx="24577376" cy="2478482"/>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14"/>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5"/>
          <p:cNvSpPr txBox="1"/>
          <p:nvPr>
            <p:ph type="title"/>
          </p:nvPr>
        </p:nvSpPr>
        <p:spPr>
          <a:xfrm>
            <a:off x="1277050" y="1822817"/>
            <a:ext cx="34909313" cy="2345772"/>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5"/>
          <p:cNvSpPr txBox="1"/>
          <p:nvPr>
            <p:ph idx="1" type="body"/>
          </p:nvPr>
        </p:nvSpPr>
        <p:spPr>
          <a:xfrm>
            <a:off x="1277050" y="4720523"/>
            <a:ext cx="34909313" cy="13993533"/>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9pPr>
          </a:lstStyle>
          <a:p/>
        </p:txBody>
      </p:sp>
      <p:sp>
        <p:nvSpPr>
          <p:cNvPr id="8" name="Google Shape;8;p5"/>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hyperlink" Target="http://www.ucsfhealth.org" TargetMode="External"/><Relationship Id="rId10" Type="http://schemas.openxmlformats.org/officeDocument/2006/relationships/hyperlink" Target="http://www.ucsfhealth.org/" TargetMode="External"/><Relationship Id="rId13" Type="http://schemas.openxmlformats.org/officeDocument/2006/relationships/hyperlink" Target="http://www.ucsfhealth.org/education/tests-for-lung-patients" TargetMode="External"/><Relationship Id="rId12" Type="http://schemas.openxmlformats.org/officeDocument/2006/relationships/hyperlink" Target="http://www.ucsfhealth.org/treatments/lung-transplant."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 Id="rId9" Type="http://schemas.openxmlformats.org/officeDocument/2006/relationships/image" Target="../media/image7.png"/><Relationship Id="rId5" Type="http://schemas.openxmlformats.org/officeDocument/2006/relationships/image" Target="../media/image4.jpg"/><Relationship Id="rId6" Type="http://schemas.openxmlformats.org/officeDocument/2006/relationships/image" Target="../media/image6.png"/><Relationship Id="rId7" Type="http://schemas.openxmlformats.org/officeDocument/2006/relationships/image" Target="../media/image5.png"/><Relationship Id="rId8"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9.png"/><Relationship Id="rId5"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g2e3d57ac714_10_8"/>
          <p:cNvSpPr txBox="1"/>
          <p:nvPr/>
        </p:nvSpPr>
        <p:spPr>
          <a:xfrm>
            <a:off x="1055100" y="2648175"/>
            <a:ext cx="10811400" cy="8441700"/>
          </a:xfrm>
          <a:prstGeom prst="rect">
            <a:avLst/>
          </a:prstGeom>
          <a:noFill/>
          <a:ln cap="flat" cmpd="sng" w="9525">
            <a:solidFill>
              <a:schemeClr val="dk1"/>
            </a:solidFill>
            <a:prstDash val="solid"/>
            <a:round/>
            <a:headEnd len="sm" w="sm" type="none"/>
            <a:tailEnd len="sm" w="sm" type="none"/>
          </a:ln>
        </p:spPr>
        <p:txBody>
          <a:bodyPr anchorCtr="0" anchor="t" bIns="58450" lIns="58450" spcFirstLastPara="1" rIns="58450" wrap="square" tIns="58450">
            <a:noAutofit/>
          </a:bodyPr>
          <a:lstStyle/>
          <a:p>
            <a:pPr indent="0" lvl="0" marL="0" marR="0" rtl="0" algn="ctr">
              <a:lnSpc>
                <a:spcPct val="115000"/>
              </a:lnSpc>
              <a:spcBef>
                <a:spcPts val="0"/>
              </a:spcBef>
              <a:spcAft>
                <a:spcPts val="0"/>
              </a:spcAft>
              <a:buClr>
                <a:schemeClr val="dk1"/>
              </a:buClr>
              <a:buSzPts val="1100"/>
              <a:buFont typeface="Arial"/>
              <a:buNone/>
            </a:pPr>
            <a:r>
              <a:rPr b="1" i="0" lang="en" sz="2800" u="sng" cap="none" strike="noStrike">
                <a:solidFill>
                  <a:schemeClr val="dk1"/>
                </a:solidFill>
                <a:latin typeface="Times New Roman"/>
                <a:ea typeface="Times New Roman"/>
                <a:cs typeface="Times New Roman"/>
                <a:sym typeface="Times New Roman"/>
              </a:rPr>
              <a:t>Abstract:</a:t>
            </a:r>
            <a:endParaRPr b="1" i="0" sz="2800" u="sng" cap="none" strike="noStrike">
              <a:solidFill>
                <a:schemeClr val="dk1"/>
              </a:solidFill>
              <a:latin typeface="Times New Roman"/>
              <a:ea typeface="Times New Roman"/>
              <a:cs typeface="Times New Roman"/>
              <a:sym typeface="Times New Roman"/>
            </a:endParaRPr>
          </a:p>
          <a:p>
            <a:pPr indent="457200" lvl="0" marL="0" marR="0" rtl="0" algn="l">
              <a:lnSpc>
                <a:spcPct val="115000"/>
              </a:lnSpc>
              <a:spcBef>
                <a:spcPts val="1200"/>
              </a:spcBef>
              <a:spcAft>
                <a:spcPts val="0"/>
              </a:spcAft>
              <a:buClr>
                <a:schemeClr val="dk1"/>
              </a:buClr>
              <a:buSzPts val="1100"/>
              <a:buFont typeface="Arial"/>
              <a:buNone/>
            </a:pPr>
            <a:r>
              <a:rPr b="0" i="0" lang="en" sz="2800" u="none" cap="none" strike="noStrike">
                <a:solidFill>
                  <a:schemeClr val="dk1"/>
                </a:solidFill>
                <a:latin typeface="Times New Roman"/>
                <a:ea typeface="Times New Roman"/>
                <a:cs typeface="Times New Roman"/>
                <a:sym typeface="Times New Roman"/>
              </a:rPr>
              <a:t>Lung transplants are life-saving procedures for patients with severe respiratory diseases, but nearly 90% face rejection due to an aggressive immune response. While current immunosuppressants like calcineurin inhibitors (CNIs) help prevent rejection, their widespread immune suppression increases the risk of infections, cancer, and impaired tissue repair. To address this, we propose a localized immunosuppressive approach using PD-L1 mRNA therapy.</a:t>
            </a:r>
            <a:endParaRPr b="0" i="0" sz="2800" u="none" cap="none" strike="noStrike">
              <a:solidFill>
                <a:schemeClr val="dk1"/>
              </a:solidFill>
              <a:latin typeface="Times New Roman"/>
              <a:ea typeface="Times New Roman"/>
              <a:cs typeface="Times New Roman"/>
              <a:sym typeface="Times New Roman"/>
            </a:endParaRPr>
          </a:p>
          <a:p>
            <a:pPr indent="457200" lvl="0" marL="0" marR="0" rtl="0" algn="l">
              <a:lnSpc>
                <a:spcPct val="115000"/>
              </a:lnSpc>
              <a:spcBef>
                <a:spcPts val="1200"/>
              </a:spcBef>
              <a:spcAft>
                <a:spcPts val="0"/>
              </a:spcAft>
              <a:buClr>
                <a:schemeClr val="dk1"/>
              </a:buClr>
              <a:buSzPts val="1100"/>
              <a:buFont typeface="Arial"/>
              <a:buNone/>
            </a:pPr>
            <a:r>
              <a:rPr b="0" i="0" lang="en" sz="2800" u="none" cap="none" strike="noStrike">
                <a:solidFill>
                  <a:schemeClr val="dk1"/>
                </a:solidFill>
                <a:latin typeface="Times New Roman"/>
                <a:ea typeface="Times New Roman"/>
                <a:cs typeface="Times New Roman"/>
                <a:sym typeface="Times New Roman"/>
              </a:rPr>
              <a:t>Our project aims to enhance lung transplant acceptance by delivering PD-L1 mRNA directly to lung tissue, promoting local PD-L1 expression. PD-L1 binds to PD-1 receptors on T-cells, inhibiting their activation and reducing transplant rejection. Unlike systemic immunosuppressants, this method targets only the transplanted lung, minimizing harmful side effects. By introducing PD-L1 mRNA into lung cells, we can achieve a temporary, adjustable immunosuppressive effect, allowing for controlled management of immune response over time.</a:t>
            </a:r>
            <a:endParaRPr b="0" i="0" sz="2800" u="none" cap="none" strike="noStrike">
              <a:solidFill>
                <a:schemeClr val="dk1"/>
              </a:solidFill>
              <a:latin typeface="Times New Roman"/>
              <a:ea typeface="Times New Roman"/>
              <a:cs typeface="Times New Roman"/>
              <a:sym typeface="Times New Roman"/>
            </a:endParaRPr>
          </a:p>
          <a:p>
            <a:pPr indent="457200" lvl="0" marL="0" marR="0" rtl="0" algn="l">
              <a:lnSpc>
                <a:spcPct val="115000"/>
              </a:lnSpc>
              <a:spcBef>
                <a:spcPts val="1200"/>
              </a:spcBef>
              <a:spcAft>
                <a:spcPts val="0"/>
              </a:spcAft>
              <a:buClr>
                <a:schemeClr val="dk1"/>
              </a:buClr>
              <a:buSzPts val="1100"/>
              <a:buFont typeface="Arial"/>
              <a:buNone/>
            </a:pPr>
            <a:r>
              <a:t/>
            </a:r>
            <a:endParaRPr b="0" i="0" sz="28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chemeClr val="dk1"/>
              </a:buClr>
              <a:buSzPts val="1100"/>
              <a:buFont typeface="Arial"/>
              <a:buNone/>
            </a:pPr>
            <a:r>
              <a:t/>
            </a:r>
            <a:endParaRPr b="0" i="0" sz="28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1200"/>
              </a:spcBef>
              <a:spcAft>
                <a:spcPts val="0"/>
              </a:spcAft>
              <a:buClr>
                <a:srgbClr val="000000"/>
              </a:buClr>
              <a:buSzPts val="1750"/>
              <a:buFont typeface="Arial"/>
              <a:buNone/>
            </a:pPr>
            <a:r>
              <a:t/>
            </a:r>
            <a:endParaRPr b="0" i="0" sz="28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750"/>
              <a:buFont typeface="Arial"/>
              <a:buNone/>
            </a:pPr>
            <a:r>
              <a:t/>
            </a:r>
            <a:endParaRPr b="0" i="0" sz="2800" u="none" cap="none" strike="noStrike">
              <a:solidFill>
                <a:srgbClr val="000000"/>
              </a:solidFill>
              <a:latin typeface="Times New Roman"/>
              <a:ea typeface="Times New Roman"/>
              <a:cs typeface="Times New Roman"/>
              <a:sym typeface="Times New Roman"/>
            </a:endParaRPr>
          </a:p>
        </p:txBody>
      </p:sp>
      <p:sp>
        <p:nvSpPr>
          <p:cNvPr id="55" name="Google Shape;55;g2e3d57ac714_10_8"/>
          <p:cNvSpPr txBox="1"/>
          <p:nvPr/>
        </p:nvSpPr>
        <p:spPr>
          <a:xfrm>
            <a:off x="10905728" y="0"/>
            <a:ext cx="15652500" cy="2529000"/>
          </a:xfrm>
          <a:prstGeom prst="rect">
            <a:avLst/>
          </a:prstGeom>
          <a:noFill/>
          <a:ln>
            <a:noFill/>
          </a:ln>
        </p:spPr>
        <p:txBody>
          <a:bodyPr anchorCtr="0" anchor="ctr" bIns="58450" lIns="58450" spcFirstLastPara="1" rIns="58450" wrap="square" tIns="58450">
            <a:noAutofit/>
          </a:bodyPr>
          <a:lstStyle/>
          <a:p>
            <a:pPr indent="0" lvl="0" marL="0" marR="0" rtl="0" algn="ctr">
              <a:lnSpc>
                <a:spcPct val="100000"/>
              </a:lnSpc>
              <a:spcBef>
                <a:spcPts val="0"/>
              </a:spcBef>
              <a:spcAft>
                <a:spcPts val="0"/>
              </a:spcAft>
              <a:buClr>
                <a:srgbClr val="000000"/>
              </a:buClr>
              <a:buSzPts val="4096"/>
              <a:buFont typeface="Arial"/>
              <a:buNone/>
            </a:pPr>
            <a:r>
              <a:rPr b="1" lang="en" sz="4096"/>
              <a:t>Localized </a:t>
            </a:r>
            <a:r>
              <a:rPr b="1" lang="en" sz="4096"/>
              <a:t>Immunosuppression</a:t>
            </a:r>
            <a:r>
              <a:rPr b="1" lang="en" sz="4096"/>
              <a:t> for Lung Transplants</a:t>
            </a:r>
            <a:endParaRPr b="1" i="0" sz="4096"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86"/>
              <a:buFont typeface="Arial"/>
              <a:buNone/>
            </a:pPr>
            <a:r>
              <a:rPr b="0" i="0" lang="en" sz="3686" u="none" cap="none" strike="noStrike">
                <a:solidFill>
                  <a:srgbClr val="000000"/>
                </a:solidFill>
                <a:latin typeface="Arial"/>
                <a:ea typeface="Arial"/>
                <a:cs typeface="Arial"/>
                <a:sym typeface="Arial"/>
              </a:rPr>
              <a:t>Tanishka Singh, Meileen Trinh, Kirsten Choi, Komal Jasuja. Mary Liu. Peter Horanyi. </a:t>
            </a:r>
            <a:endParaRPr b="0" i="0" sz="3686"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86"/>
              <a:buFont typeface="Arial"/>
              <a:buNone/>
            </a:pPr>
            <a:r>
              <a:rPr b="0" i="0" lang="en" sz="3686" u="none" cap="none" strike="noStrike">
                <a:solidFill>
                  <a:srgbClr val="000000"/>
                </a:solidFill>
                <a:latin typeface="Arial"/>
                <a:ea typeface="Arial"/>
                <a:cs typeface="Arial"/>
                <a:sym typeface="Arial"/>
              </a:rPr>
              <a:t>Weston High School, Weston, Massachusetts, United States. </a:t>
            </a:r>
            <a:endParaRPr b="0" i="0" sz="3686" u="none" cap="none" strike="noStrike">
              <a:solidFill>
                <a:srgbClr val="000000"/>
              </a:solidFill>
              <a:latin typeface="Arial"/>
              <a:ea typeface="Arial"/>
              <a:cs typeface="Arial"/>
              <a:sym typeface="Arial"/>
            </a:endParaRPr>
          </a:p>
        </p:txBody>
      </p:sp>
      <p:sp>
        <p:nvSpPr>
          <p:cNvPr id="56" name="Google Shape;56;g2e3d57ac714_10_8"/>
          <p:cNvSpPr txBox="1"/>
          <p:nvPr/>
        </p:nvSpPr>
        <p:spPr>
          <a:xfrm>
            <a:off x="12222725" y="2648175"/>
            <a:ext cx="11932500" cy="11962800"/>
          </a:xfrm>
          <a:prstGeom prst="rect">
            <a:avLst/>
          </a:prstGeom>
          <a:noFill/>
          <a:ln cap="flat" cmpd="sng" w="9525">
            <a:solidFill>
              <a:schemeClr val="dk1"/>
            </a:solidFill>
            <a:prstDash val="solid"/>
            <a:round/>
            <a:headEnd len="sm" w="sm" type="none"/>
            <a:tailEnd len="sm" w="sm" type="none"/>
          </a:ln>
        </p:spPr>
        <p:txBody>
          <a:bodyPr anchorCtr="0" anchor="t" bIns="58450" lIns="58450" spcFirstLastPara="1" rIns="58450" wrap="square" tIns="58450">
            <a:noAutofit/>
          </a:bodyPr>
          <a:lstStyle/>
          <a:p>
            <a:pPr indent="0" lvl="0" marL="0" marR="0" rtl="0" algn="ctr">
              <a:lnSpc>
                <a:spcPct val="100000"/>
              </a:lnSpc>
              <a:spcBef>
                <a:spcPts val="1400"/>
              </a:spcBef>
              <a:spcAft>
                <a:spcPts val="0"/>
              </a:spcAft>
              <a:buClr>
                <a:schemeClr val="dk1"/>
              </a:buClr>
              <a:buSzPts val="1100"/>
              <a:buFont typeface="Arial"/>
              <a:buNone/>
            </a:pPr>
            <a:r>
              <a:rPr b="1" i="0" lang="en" sz="2800" u="sng" cap="none" strike="noStrike">
                <a:solidFill>
                  <a:schemeClr val="dk1"/>
                </a:solidFill>
                <a:latin typeface="Times New Roman"/>
                <a:ea typeface="Times New Roman"/>
                <a:cs typeface="Times New Roman"/>
                <a:sym typeface="Times New Roman"/>
              </a:rPr>
              <a:t>Introduction/Background</a:t>
            </a:r>
            <a:endParaRPr b="1" i="0" sz="2800" u="sng"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1400"/>
              </a:spcBef>
              <a:spcAft>
                <a:spcPts val="0"/>
              </a:spcAft>
              <a:buClr>
                <a:schemeClr val="dk1"/>
              </a:buClr>
              <a:buSzPts val="1100"/>
              <a:buFont typeface="Arial"/>
              <a:buNone/>
            </a:pPr>
            <a:r>
              <a:rPr b="1" i="0" lang="en" sz="2800" u="none" cap="none" strike="noStrike">
                <a:solidFill>
                  <a:schemeClr val="dk1"/>
                </a:solidFill>
                <a:latin typeface="Times New Roman"/>
                <a:ea typeface="Times New Roman"/>
                <a:cs typeface="Times New Roman"/>
                <a:sym typeface="Times New Roman"/>
              </a:rPr>
              <a:t>Lung Transplant Rejection and Immunosuppressant Drawbacks:</a:t>
            </a:r>
            <a:endParaRPr b="1" i="0" sz="2800" u="none" cap="none" strike="noStrike">
              <a:solidFill>
                <a:schemeClr val="dk1"/>
              </a:solidFill>
              <a:latin typeface="Times New Roman"/>
              <a:ea typeface="Times New Roman"/>
              <a:cs typeface="Times New Roman"/>
              <a:sym typeface="Times New Roman"/>
            </a:endParaRPr>
          </a:p>
          <a:p>
            <a:pPr indent="457200" lvl="0" marL="0" marR="0" rtl="0" algn="l">
              <a:lnSpc>
                <a:spcPct val="100000"/>
              </a:lnSpc>
              <a:spcBef>
                <a:spcPts val="1200"/>
              </a:spcBef>
              <a:spcAft>
                <a:spcPts val="0"/>
              </a:spcAft>
              <a:buClr>
                <a:schemeClr val="dk1"/>
              </a:buClr>
              <a:buSzPts val="1100"/>
              <a:buFont typeface="Arial"/>
              <a:buNone/>
            </a:pPr>
            <a:r>
              <a:rPr b="0" i="0" lang="en" sz="2800" u="none" cap="none" strike="noStrike">
                <a:solidFill>
                  <a:schemeClr val="dk1"/>
                </a:solidFill>
                <a:latin typeface="Times New Roman"/>
                <a:ea typeface="Times New Roman"/>
                <a:cs typeface="Times New Roman"/>
                <a:sym typeface="Times New Roman"/>
              </a:rPr>
              <a:t>Lung transplants are life-saving procedures for patients, but nearly 90% fail due to acute rejection, where the immune system attacks the transplanted organ due to the body recognizing it as foreign. To prevent this, the current standard of care involves administering oral immunosuppressants, which help protect the transplant but also weaken the immune system throughout the body. This increases the risk of infections, cancer, and impaired tissue repair, making long-term recovery challenging. We aimed to address this issue for our project.</a:t>
            </a:r>
            <a:endParaRPr b="0" i="0" sz="2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1400"/>
              </a:spcBef>
              <a:spcAft>
                <a:spcPts val="0"/>
              </a:spcAft>
              <a:buClr>
                <a:schemeClr val="dk1"/>
              </a:buClr>
              <a:buSzPts val="1100"/>
              <a:buFont typeface="Arial"/>
              <a:buNone/>
            </a:pPr>
            <a:r>
              <a:rPr b="1" i="0" lang="en" sz="2800" u="none" cap="none" strike="noStrike">
                <a:solidFill>
                  <a:schemeClr val="dk1"/>
                </a:solidFill>
                <a:latin typeface="Times New Roman"/>
                <a:ea typeface="Times New Roman"/>
                <a:cs typeface="Times New Roman"/>
                <a:sym typeface="Times New Roman"/>
              </a:rPr>
              <a:t>Why Localized Therapy is Better:</a:t>
            </a:r>
            <a:endParaRPr b="1" i="0" sz="2800" u="none" cap="none" strike="noStrike">
              <a:solidFill>
                <a:schemeClr val="dk1"/>
              </a:solidFill>
              <a:latin typeface="Times New Roman"/>
              <a:ea typeface="Times New Roman"/>
              <a:cs typeface="Times New Roman"/>
              <a:sym typeface="Times New Roman"/>
            </a:endParaRPr>
          </a:p>
          <a:p>
            <a:pPr indent="457200" lvl="0" marL="0" marR="0" rtl="0" algn="l">
              <a:lnSpc>
                <a:spcPct val="100000"/>
              </a:lnSpc>
              <a:spcBef>
                <a:spcPts val="1200"/>
              </a:spcBef>
              <a:spcAft>
                <a:spcPts val="0"/>
              </a:spcAft>
              <a:buClr>
                <a:schemeClr val="dk1"/>
              </a:buClr>
              <a:buSzPts val="1100"/>
              <a:buFont typeface="Arial"/>
              <a:buNone/>
            </a:pPr>
            <a:r>
              <a:rPr b="0" i="0" lang="en" sz="2800" u="none" cap="none" strike="noStrike">
                <a:solidFill>
                  <a:schemeClr val="dk1"/>
                </a:solidFill>
                <a:latin typeface="Times New Roman"/>
                <a:ea typeface="Times New Roman"/>
                <a:cs typeface="Times New Roman"/>
                <a:sym typeface="Times New Roman"/>
              </a:rPr>
              <a:t>Our solution to the problem was creating a localized immunosuppressant. A more targeted approach could reduce transplant rejection while avoiding widespread immune suppression. By locally suppressing immune activity in the transplanted lung, patients could maintain normal immune function in their bodies, lowering the risks of systemic immunosuppressants. Our aim was to find a protein that could inhibit T-cell activity specifically within the transplanted tissue.</a:t>
            </a:r>
            <a:endParaRPr b="0" i="0" sz="2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1400"/>
              </a:spcBef>
              <a:spcAft>
                <a:spcPts val="0"/>
              </a:spcAft>
              <a:buClr>
                <a:schemeClr val="dk1"/>
              </a:buClr>
              <a:buSzPts val="1100"/>
              <a:buFont typeface="Arial"/>
              <a:buNone/>
            </a:pPr>
            <a:r>
              <a:rPr b="1" i="0" lang="en" sz="2800" u="none" cap="none" strike="noStrike">
                <a:solidFill>
                  <a:schemeClr val="dk1"/>
                </a:solidFill>
                <a:latin typeface="Times New Roman"/>
                <a:ea typeface="Times New Roman"/>
                <a:cs typeface="Times New Roman"/>
                <a:sym typeface="Times New Roman"/>
              </a:rPr>
              <a:t>Proposed Approach:</a:t>
            </a:r>
            <a:endParaRPr b="1" i="0" sz="2800" u="none" cap="none" strike="noStrike">
              <a:solidFill>
                <a:schemeClr val="dk1"/>
              </a:solidFill>
              <a:latin typeface="Times New Roman"/>
              <a:ea typeface="Times New Roman"/>
              <a:cs typeface="Times New Roman"/>
              <a:sym typeface="Times New Roman"/>
            </a:endParaRPr>
          </a:p>
          <a:p>
            <a:pPr indent="457200" lvl="0" marL="0" marR="0" rtl="0" algn="l">
              <a:lnSpc>
                <a:spcPct val="100000"/>
              </a:lnSpc>
              <a:spcBef>
                <a:spcPts val="1200"/>
              </a:spcBef>
              <a:spcAft>
                <a:spcPts val="0"/>
              </a:spcAft>
              <a:buClr>
                <a:schemeClr val="dk1"/>
              </a:buClr>
              <a:buSzPts val="1100"/>
              <a:buFont typeface="Arial"/>
              <a:buNone/>
            </a:pPr>
            <a:r>
              <a:rPr b="0" i="0" lang="en" sz="2800" u="none" cap="none" strike="noStrike">
                <a:solidFill>
                  <a:schemeClr val="dk1"/>
                </a:solidFill>
                <a:latin typeface="Times New Roman"/>
                <a:ea typeface="Times New Roman"/>
                <a:cs typeface="Times New Roman"/>
                <a:sym typeface="Times New Roman"/>
              </a:rPr>
              <a:t>We identified the PD-L1 protein as the best candidate, as it naturally suppresses T-cell activation. To deliver it effectively, we plan to use lipid nanoparticles carrying PD-L1 mRNA, ensuring local expression within the lung. Since PD-L1 has a short half-life, we aim to extend its stability to around a week, allowing controlled immunosuppression while minimizing the need for constant drug administration. Our approach could provide a safer, more precise alternative to traditional immunosuppressants, improving transplant success and patient outcomes.</a:t>
            </a:r>
            <a:endParaRPr b="0" i="0" sz="2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1200"/>
              </a:spcBef>
              <a:spcAft>
                <a:spcPts val="0"/>
              </a:spcAft>
              <a:buClr>
                <a:srgbClr val="000000"/>
              </a:buClr>
              <a:buSzPts val="2800"/>
              <a:buFont typeface="Arial"/>
              <a:buNone/>
            </a:pPr>
            <a:r>
              <a:t/>
            </a:r>
            <a:endParaRPr b="1" i="0" sz="28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3177"/>
              <a:buFont typeface="Arial"/>
              <a:buNone/>
            </a:pPr>
            <a:r>
              <a:t/>
            </a:r>
            <a:endParaRPr b="0" i="0" sz="2800" u="none" cap="none" strike="noStrike">
              <a:solidFill>
                <a:srgbClr val="000000"/>
              </a:solidFill>
              <a:latin typeface="Times New Roman"/>
              <a:ea typeface="Times New Roman"/>
              <a:cs typeface="Times New Roman"/>
              <a:sym typeface="Times New Roman"/>
            </a:endParaRPr>
          </a:p>
        </p:txBody>
      </p:sp>
      <p:pic>
        <p:nvPicPr>
          <p:cNvPr id="57" name="Google Shape;57;g2e3d57ac714_10_8"/>
          <p:cNvPicPr preferRelativeResize="0"/>
          <p:nvPr/>
        </p:nvPicPr>
        <p:blipFill rotWithShape="1">
          <a:blip r:embed="rId3">
            <a:alphaModFix/>
          </a:blip>
          <a:srcRect b="-9660" l="0" r="0" t="0"/>
          <a:stretch/>
        </p:blipFill>
        <p:spPr>
          <a:xfrm>
            <a:off x="1055093" y="-141807"/>
            <a:ext cx="7088775" cy="2789981"/>
          </a:xfrm>
          <a:prstGeom prst="rect">
            <a:avLst/>
          </a:prstGeom>
          <a:noFill/>
          <a:ln>
            <a:noFill/>
          </a:ln>
        </p:spPr>
      </p:pic>
      <p:pic>
        <p:nvPicPr>
          <p:cNvPr id="58" name="Google Shape;58;g2e3d57ac714_10_8"/>
          <p:cNvPicPr preferRelativeResize="0"/>
          <p:nvPr/>
        </p:nvPicPr>
        <p:blipFill rotWithShape="1">
          <a:blip r:embed="rId4">
            <a:alphaModFix/>
          </a:blip>
          <a:srcRect b="12032" l="0" r="0" t="13550"/>
          <a:stretch/>
        </p:blipFill>
        <p:spPr>
          <a:xfrm>
            <a:off x="17121555" y="19075639"/>
            <a:ext cx="5073884" cy="1054827"/>
          </a:xfrm>
          <a:prstGeom prst="rect">
            <a:avLst/>
          </a:prstGeom>
          <a:noFill/>
          <a:ln>
            <a:noFill/>
          </a:ln>
        </p:spPr>
      </p:pic>
      <p:pic>
        <p:nvPicPr>
          <p:cNvPr id="59" name="Google Shape;59;g2e3d57ac714_10_8"/>
          <p:cNvPicPr preferRelativeResize="0"/>
          <p:nvPr/>
        </p:nvPicPr>
        <p:blipFill rotWithShape="1">
          <a:blip r:embed="rId5">
            <a:alphaModFix/>
          </a:blip>
          <a:srcRect b="23600" l="9561" r="11287" t="23329"/>
          <a:stretch/>
        </p:blipFill>
        <p:spPr>
          <a:xfrm>
            <a:off x="11173296" y="18820379"/>
            <a:ext cx="4590863" cy="1565348"/>
          </a:xfrm>
          <a:prstGeom prst="rect">
            <a:avLst/>
          </a:prstGeom>
          <a:noFill/>
          <a:ln>
            <a:noFill/>
          </a:ln>
        </p:spPr>
      </p:pic>
      <p:pic>
        <p:nvPicPr>
          <p:cNvPr id="60" name="Google Shape;60;g2e3d57ac714_10_8"/>
          <p:cNvPicPr preferRelativeResize="0"/>
          <p:nvPr/>
        </p:nvPicPr>
        <p:blipFill rotWithShape="1">
          <a:blip r:embed="rId6">
            <a:alphaModFix/>
          </a:blip>
          <a:srcRect b="0" l="0" r="0" t="0"/>
          <a:stretch/>
        </p:blipFill>
        <p:spPr>
          <a:xfrm>
            <a:off x="31940613" y="18858439"/>
            <a:ext cx="3849562" cy="1489301"/>
          </a:xfrm>
          <a:prstGeom prst="rect">
            <a:avLst/>
          </a:prstGeom>
          <a:noFill/>
          <a:ln>
            <a:noFill/>
          </a:ln>
        </p:spPr>
      </p:pic>
      <p:pic>
        <p:nvPicPr>
          <p:cNvPr id="61" name="Google Shape;61;g2e3d57ac714_10_8"/>
          <p:cNvPicPr preferRelativeResize="0"/>
          <p:nvPr/>
        </p:nvPicPr>
        <p:blipFill rotWithShape="1">
          <a:blip r:embed="rId7">
            <a:alphaModFix/>
          </a:blip>
          <a:srcRect b="0" l="0" r="0" t="0"/>
          <a:stretch/>
        </p:blipFill>
        <p:spPr>
          <a:xfrm>
            <a:off x="7761119" y="18820328"/>
            <a:ext cx="1772316" cy="1720278"/>
          </a:xfrm>
          <a:prstGeom prst="rect">
            <a:avLst/>
          </a:prstGeom>
          <a:noFill/>
          <a:ln>
            <a:noFill/>
          </a:ln>
        </p:spPr>
      </p:pic>
      <p:pic>
        <p:nvPicPr>
          <p:cNvPr id="62" name="Google Shape;62;g2e3d57ac714_10_8"/>
          <p:cNvPicPr preferRelativeResize="0"/>
          <p:nvPr/>
        </p:nvPicPr>
        <p:blipFill rotWithShape="1">
          <a:blip r:embed="rId8">
            <a:alphaModFix/>
          </a:blip>
          <a:srcRect b="0" l="0" r="7621" t="0"/>
          <a:stretch/>
        </p:blipFill>
        <p:spPr>
          <a:xfrm>
            <a:off x="1673468" y="18820297"/>
            <a:ext cx="4447836" cy="1565389"/>
          </a:xfrm>
          <a:prstGeom prst="rect">
            <a:avLst/>
          </a:prstGeom>
          <a:noFill/>
          <a:ln>
            <a:noFill/>
          </a:ln>
        </p:spPr>
      </p:pic>
      <p:pic>
        <p:nvPicPr>
          <p:cNvPr id="63" name="Google Shape;63;g2e3d57ac714_10_8"/>
          <p:cNvPicPr preferRelativeResize="0"/>
          <p:nvPr/>
        </p:nvPicPr>
        <p:blipFill rotWithShape="1">
          <a:blip r:embed="rId9">
            <a:alphaModFix/>
          </a:blip>
          <a:srcRect b="0" l="0" r="0" t="0"/>
          <a:stretch/>
        </p:blipFill>
        <p:spPr>
          <a:xfrm>
            <a:off x="23552839" y="18858378"/>
            <a:ext cx="6718249" cy="1489260"/>
          </a:xfrm>
          <a:prstGeom prst="rect">
            <a:avLst/>
          </a:prstGeom>
          <a:noFill/>
          <a:ln>
            <a:noFill/>
          </a:ln>
        </p:spPr>
      </p:pic>
      <p:sp>
        <p:nvSpPr>
          <p:cNvPr id="64" name="Google Shape;64;g2e3d57ac714_10_8"/>
          <p:cNvSpPr txBox="1"/>
          <p:nvPr/>
        </p:nvSpPr>
        <p:spPr>
          <a:xfrm>
            <a:off x="24511575" y="2648175"/>
            <a:ext cx="12216900" cy="16037700"/>
          </a:xfrm>
          <a:prstGeom prst="rect">
            <a:avLst/>
          </a:prstGeom>
          <a:noFill/>
          <a:ln cap="flat" cmpd="sng" w="9525">
            <a:solidFill>
              <a:schemeClr val="dk1"/>
            </a:solidFill>
            <a:prstDash val="solid"/>
            <a:round/>
            <a:headEnd len="sm" w="sm" type="none"/>
            <a:tailEnd len="sm" w="sm" type="none"/>
          </a:ln>
        </p:spPr>
        <p:txBody>
          <a:bodyPr anchorCtr="0" anchor="t" bIns="58450" lIns="58450" spcFirstLastPara="1" rIns="58450" wrap="square" tIns="58450">
            <a:noAutofit/>
          </a:bodyPr>
          <a:lstStyle/>
          <a:p>
            <a:pPr indent="0" lvl="0" marL="0" marR="0" rtl="0" algn="ctr">
              <a:lnSpc>
                <a:spcPct val="115000"/>
              </a:lnSpc>
              <a:spcBef>
                <a:spcPts val="1200"/>
              </a:spcBef>
              <a:spcAft>
                <a:spcPts val="0"/>
              </a:spcAft>
              <a:buClr>
                <a:schemeClr val="dk1"/>
              </a:buClr>
              <a:buSzPts val="1100"/>
              <a:buFont typeface="Arial"/>
              <a:buNone/>
            </a:pPr>
            <a:r>
              <a:rPr b="1" i="0" lang="en" sz="2800" u="sng" cap="none" strike="noStrike">
                <a:solidFill>
                  <a:schemeClr val="dk1"/>
                </a:solidFill>
                <a:latin typeface="Times New Roman"/>
                <a:ea typeface="Times New Roman"/>
                <a:cs typeface="Times New Roman"/>
                <a:sym typeface="Times New Roman"/>
              </a:rPr>
              <a:t>Science Content</a:t>
            </a:r>
            <a:endParaRPr b="0" i="0" sz="2800" u="sng" cap="none" strike="noStrike">
              <a:solidFill>
                <a:schemeClr val="dk1"/>
              </a:solidFill>
              <a:latin typeface="Times New Roman"/>
              <a:ea typeface="Times New Roman"/>
              <a:cs typeface="Times New Roman"/>
              <a:sym typeface="Times New Roman"/>
            </a:endParaRPr>
          </a:p>
          <a:p>
            <a:pPr indent="457200" lvl="0" marL="0" marR="0" rtl="0" algn="l">
              <a:lnSpc>
                <a:spcPct val="115000"/>
              </a:lnSpc>
              <a:spcBef>
                <a:spcPts val="1200"/>
              </a:spcBef>
              <a:spcAft>
                <a:spcPts val="0"/>
              </a:spcAft>
              <a:buClr>
                <a:schemeClr val="dk1"/>
              </a:buClr>
              <a:buSzPts val="1100"/>
              <a:buFont typeface="Arial"/>
              <a:buNone/>
            </a:pPr>
            <a:r>
              <a:rPr b="0" i="0" lang="en" sz="2800" u="none" cap="none" strike="noStrike">
                <a:solidFill>
                  <a:schemeClr val="dk1"/>
                </a:solidFill>
                <a:latin typeface="Times New Roman"/>
                <a:ea typeface="Times New Roman"/>
                <a:cs typeface="Times New Roman"/>
                <a:sym typeface="Times New Roman"/>
              </a:rPr>
              <a:t>Our project aims to use PD-L1 to suppress immune rejection in lung transplants by delivering its mRNA directly to the transplanted tissue. We’ve designed an experiment that involves protein production, mRNA synthesis, in vivo testing, and immune response evaluation.</a:t>
            </a:r>
            <a:endParaRPr b="0" i="0" sz="28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chemeClr val="dk1"/>
              </a:buClr>
              <a:buSzPts val="1100"/>
              <a:buFont typeface="Arial"/>
              <a:buNone/>
            </a:pPr>
            <a:r>
              <a:rPr b="1" i="0" lang="en" sz="2800" u="none" cap="none" strike="noStrike">
                <a:solidFill>
                  <a:schemeClr val="dk1"/>
                </a:solidFill>
                <a:latin typeface="Times New Roman"/>
                <a:ea typeface="Times New Roman"/>
                <a:cs typeface="Times New Roman"/>
                <a:sym typeface="Times New Roman"/>
              </a:rPr>
              <a:t>PD-L1 Protein Production &amp; Purification</a:t>
            </a:r>
            <a:endParaRPr b="1" i="0" sz="2800" u="none" cap="none" strike="noStrike">
              <a:solidFill>
                <a:schemeClr val="dk1"/>
              </a:solidFill>
              <a:latin typeface="Times New Roman"/>
              <a:ea typeface="Times New Roman"/>
              <a:cs typeface="Times New Roman"/>
              <a:sym typeface="Times New Roman"/>
            </a:endParaRPr>
          </a:p>
          <a:p>
            <a:pPr indent="457200" lvl="0" marL="0" marR="0" rtl="0" algn="l">
              <a:lnSpc>
                <a:spcPct val="115000"/>
              </a:lnSpc>
              <a:spcBef>
                <a:spcPts val="1200"/>
              </a:spcBef>
              <a:spcAft>
                <a:spcPts val="0"/>
              </a:spcAft>
              <a:buClr>
                <a:schemeClr val="dk1"/>
              </a:buClr>
              <a:buSzPts val="1100"/>
              <a:buFont typeface="Arial"/>
              <a:buNone/>
            </a:pPr>
            <a:r>
              <a:rPr b="0" i="0" lang="en" sz="2800" u="none" cap="none" strike="noStrike">
                <a:solidFill>
                  <a:schemeClr val="dk1"/>
                </a:solidFill>
                <a:latin typeface="Times New Roman"/>
                <a:ea typeface="Times New Roman"/>
                <a:cs typeface="Times New Roman"/>
                <a:sym typeface="Times New Roman"/>
              </a:rPr>
              <a:t>We will produce PD-L1 in HEK-293 or CHO cells using a plasmid with a CMV promoter to drive high protein production. After production, we will purify the protein using affinity chromatography and remove tags with specific proteases to ensure the protein is in its natural form. Endotoxin levels will be checked to ensure safety for in vivo testing.</a:t>
            </a:r>
            <a:endParaRPr b="0" i="0" sz="28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chemeClr val="dk1"/>
              </a:buClr>
              <a:buSzPts val="1100"/>
              <a:buFont typeface="Arial"/>
              <a:buNone/>
            </a:pPr>
            <a:r>
              <a:rPr b="1" i="0" lang="en" sz="2800" u="none" cap="none" strike="noStrike">
                <a:solidFill>
                  <a:schemeClr val="dk1"/>
                </a:solidFill>
                <a:latin typeface="Times New Roman"/>
                <a:ea typeface="Times New Roman"/>
                <a:cs typeface="Times New Roman"/>
                <a:sym typeface="Times New Roman"/>
              </a:rPr>
              <a:t>mRNA Generation &amp; Delivery</a:t>
            </a:r>
            <a:endParaRPr b="1" i="0" sz="2800" u="none" cap="none" strike="noStrike">
              <a:solidFill>
                <a:schemeClr val="dk1"/>
              </a:solidFill>
              <a:latin typeface="Times New Roman"/>
              <a:ea typeface="Times New Roman"/>
              <a:cs typeface="Times New Roman"/>
              <a:sym typeface="Times New Roman"/>
            </a:endParaRPr>
          </a:p>
          <a:p>
            <a:pPr indent="457200" lvl="0" marL="0" marR="0" rtl="0" algn="l">
              <a:lnSpc>
                <a:spcPct val="115000"/>
              </a:lnSpc>
              <a:spcBef>
                <a:spcPts val="1200"/>
              </a:spcBef>
              <a:spcAft>
                <a:spcPts val="0"/>
              </a:spcAft>
              <a:buClr>
                <a:schemeClr val="dk1"/>
              </a:buClr>
              <a:buSzPts val="1100"/>
              <a:buFont typeface="Arial"/>
              <a:buNone/>
            </a:pPr>
            <a:r>
              <a:rPr b="0" i="0" lang="en" sz="2800" u="none" cap="none" strike="noStrike">
                <a:solidFill>
                  <a:schemeClr val="dk1"/>
                </a:solidFill>
                <a:latin typeface="Times New Roman"/>
                <a:ea typeface="Times New Roman"/>
                <a:cs typeface="Times New Roman"/>
                <a:sym typeface="Times New Roman"/>
              </a:rPr>
              <a:t>Instead of using PD-L1 protein directly, we will synthesize mRNA encoding PD-L1 and deliver it in lipid nanoparticles (LNPs) to cells, allowing them to produce PD-L1 in the transplanted tissue.</a:t>
            </a:r>
            <a:endParaRPr b="0" i="0" sz="28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chemeClr val="dk1"/>
              </a:buClr>
              <a:buSzPts val="1100"/>
              <a:buFont typeface="Arial"/>
              <a:buNone/>
            </a:pPr>
            <a:r>
              <a:rPr b="1" i="0" lang="en" sz="2800" u="none" cap="none" strike="noStrike">
                <a:solidFill>
                  <a:schemeClr val="dk1"/>
                </a:solidFill>
                <a:latin typeface="Times New Roman"/>
                <a:ea typeface="Times New Roman"/>
                <a:cs typeface="Times New Roman"/>
                <a:sym typeface="Times New Roman"/>
              </a:rPr>
              <a:t>Rodent Transplant Model &amp; Immune Response Evaluation</a:t>
            </a:r>
            <a:endParaRPr b="1" i="0" sz="2800" u="none" cap="none" strike="noStrike">
              <a:solidFill>
                <a:schemeClr val="dk1"/>
              </a:solidFill>
              <a:latin typeface="Times New Roman"/>
              <a:ea typeface="Times New Roman"/>
              <a:cs typeface="Times New Roman"/>
              <a:sym typeface="Times New Roman"/>
            </a:endParaRPr>
          </a:p>
          <a:p>
            <a:pPr indent="457200" lvl="0" marL="0" marR="0" rtl="0" algn="l">
              <a:lnSpc>
                <a:spcPct val="115000"/>
              </a:lnSpc>
              <a:spcBef>
                <a:spcPts val="1200"/>
              </a:spcBef>
              <a:spcAft>
                <a:spcPts val="0"/>
              </a:spcAft>
              <a:buClr>
                <a:schemeClr val="dk1"/>
              </a:buClr>
              <a:buSzPts val="1100"/>
              <a:buFont typeface="Arial"/>
              <a:buNone/>
            </a:pPr>
            <a:r>
              <a:rPr b="0" i="0" lang="en" sz="2800" u="none" cap="none" strike="noStrike">
                <a:solidFill>
                  <a:schemeClr val="dk1"/>
                </a:solidFill>
                <a:latin typeface="Times New Roman"/>
                <a:ea typeface="Times New Roman"/>
                <a:cs typeface="Times New Roman"/>
                <a:sym typeface="Times New Roman"/>
              </a:rPr>
              <a:t>We will use a mouse model with a humanized immune system to test our approach. Lungs from genetically identical littermates will be transplanted to eliminate genetic rejection. We hypothesize PD-L1 will suppress immune rejection by inhibiting T-cell activation. Blood tests and immune system tests (such as </a:t>
            </a:r>
            <a:r>
              <a:rPr b="0" i="0" lang="en" sz="2800" u="none" cap="none" strike="noStrike">
                <a:solidFill>
                  <a:srgbClr val="001D35"/>
                </a:solidFill>
                <a:highlight>
                  <a:srgbClr val="FFFFFF"/>
                </a:highlight>
                <a:latin typeface="Times New Roman"/>
                <a:ea typeface="Times New Roman"/>
                <a:cs typeface="Times New Roman"/>
                <a:sym typeface="Times New Roman"/>
              </a:rPr>
              <a:t>C-reactive protein (CRP)</a:t>
            </a:r>
            <a:r>
              <a:rPr b="0" i="0" lang="en" sz="2800" u="none" cap="none" strike="noStrike">
                <a:solidFill>
                  <a:schemeClr val="dk1"/>
                </a:solidFill>
                <a:latin typeface="Times New Roman"/>
                <a:ea typeface="Times New Roman"/>
                <a:cs typeface="Times New Roman"/>
                <a:sym typeface="Times New Roman"/>
              </a:rPr>
              <a:t>) will evaluate the effectiveness of the treatment as it will allow us to observe markers of rejection and immune system activity.</a:t>
            </a:r>
            <a:endParaRPr b="0" i="0" sz="2800" u="none" cap="none" strike="noStrike">
              <a:solidFill>
                <a:schemeClr val="dk1"/>
              </a:solidFill>
              <a:latin typeface="Times New Roman"/>
              <a:ea typeface="Times New Roman"/>
              <a:cs typeface="Times New Roman"/>
              <a:sym typeface="Times New Roman"/>
            </a:endParaRPr>
          </a:p>
          <a:p>
            <a:pPr indent="0" lvl="0" marL="0" marR="0" rtl="0" algn="l">
              <a:lnSpc>
                <a:spcPct val="115000"/>
              </a:lnSpc>
              <a:spcBef>
                <a:spcPts val="1200"/>
              </a:spcBef>
              <a:spcAft>
                <a:spcPts val="0"/>
              </a:spcAft>
              <a:buClr>
                <a:schemeClr val="dk1"/>
              </a:buClr>
              <a:buSzPts val="1100"/>
              <a:buFont typeface="Arial"/>
              <a:buNone/>
            </a:pPr>
            <a:r>
              <a:rPr b="1" i="0" lang="en" sz="2800" u="none" cap="none" strike="noStrike">
                <a:solidFill>
                  <a:schemeClr val="dk1"/>
                </a:solidFill>
                <a:latin typeface="Times New Roman"/>
                <a:ea typeface="Times New Roman"/>
                <a:cs typeface="Times New Roman"/>
                <a:sym typeface="Times New Roman"/>
              </a:rPr>
              <a:t>Optimization &amp; Troubleshooting</a:t>
            </a:r>
            <a:endParaRPr b="1" i="0" sz="2800" u="none" cap="none" strike="noStrike">
              <a:solidFill>
                <a:schemeClr val="dk1"/>
              </a:solidFill>
              <a:latin typeface="Times New Roman"/>
              <a:ea typeface="Times New Roman"/>
              <a:cs typeface="Times New Roman"/>
              <a:sym typeface="Times New Roman"/>
            </a:endParaRPr>
          </a:p>
          <a:p>
            <a:pPr indent="457200" lvl="0" marL="0" marR="0" rtl="0" algn="l">
              <a:lnSpc>
                <a:spcPct val="115000"/>
              </a:lnSpc>
              <a:spcBef>
                <a:spcPts val="1200"/>
              </a:spcBef>
              <a:spcAft>
                <a:spcPts val="1200"/>
              </a:spcAft>
              <a:buClr>
                <a:schemeClr val="dk1"/>
              </a:buClr>
              <a:buSzPts val="1100"/>
              <a:buFont typeface="Arial"/>
              <a:buNone/>
            </a:pPr>
            <a:r>
              <a:rPr b="0" i="0" lang="en" sz="2800" u="none" cap="none" strike="noStrike">
                <a:solidFill>
                  <a:schemeClr val="dk1"/>
                </a:solidFill>
                <a:latin typeface="Times New Roman"/>
                <a:ea typeface="Times New Roman"/>
                <a:cs typeface="Times New Roman"/>
                <a:sym typeface="Times New Roman"/>
              </a:rPr>
              <a:t>If immune suppression is too strong, or the results do not go as planned, we plan to recalibrate and retry our tests. We will try experimenting by reducing PD-L1 dosage, adjusting the protein structure, or changing the protein or delivery method to improve effectiveness.</a:t>
            </a:r>
            <a:endParaRPr b="0" i="0" sz="2800" u="none" cap="none" strike="noStrike">
              <a:solidFill>
                <a:schemeClr val="dk1"/>
              </a:solidFill>
              <a:latin typeface="Times New Roman"/>
              <a:ea typeface="Times New Roman"/>
              <a:cs typeface="Times New Roman"/>
              <a:sym typeface="Times New Roman"/>
            </a:endParaRPr>
          </a:p>
        </p:txBody>
      </p:sp>
      <p:sp>
        <p:nvSpPr>
          <p:cNvPr id="65" name="Google Shape;65;g2e3d57ac714_10_8"/>
          <p:cNvSpPr txBox="1"/>
          <p:nvPr/>
        </p:nvSpPr>
        <p:spPr>
          <a:xfrm>
            <a:off x="1054975" y="11534864"/>
            <a:ext cx="10811400" cy="7151100"/>
          </a:xfrm>
          <a:prstGeom prst="rect">
            <a:avLst/>
          </a:prstGeom>
          <a:noFill/>
          <a:ln cap="flat" cmpd="sng" w="9525">
            <a:solidFill>
              <a:schemeClr val="dk1"/>
            </a:solidFill>
            <a:prstDash val="solid"/>
            <a:round/>
            <a:headEnd len="sm" w="sm" type="none"/>
            <a:tailEnd len="sm" w="sm" type="none"/>
          </a:ln>
        </p:spPr>
        <p:txBody>
          <a:bodyPr anchorCtr="0" anchor="t" bIns="58450" lIns="58450" spcFirstLastPara="1" rIns="58450" wrap="square" tIns="58450">
            <a:noAutofit/>
          </a:bodyPr>
          <a:lstStyle/>
          <a:p>
            <a:pPr indent="0" lvl="0" marL="0" marR="0" rtl="0" algn="ctr">
              <a:lnSpc>
                <a:spcPct val="115000"/>
              </a:lnSpc>
              <a:spcBef>
                <a:spcPts val="1400"/>
              </a:spcBef>
              <a:spcAft>
                <a:spcPts val="0"/>
              </a:spcAft>
              <a:buClr>
                <a:srgbClr val="000000"/>
              </a:buClr>
              <a:buSzPts val="2800"/>
              <a:buFont typeface="Arial"/>
              <a:buNone/>
            </a:pPr>
            <a:r>
              <a:rPr b="1" i="0" lang="en" sz="2800" u="sng" cap="none" strike="noStrike">
                <a:solidFill>
                  <a:schemeClr val="dk1"/>
                </a:solidFill>
                <a:latin typeface="Times New Roman"/>
                <a:ea typeface="Times New Roman"/>
                <a:cs typeface="Times New Roman"/>
                <a:sym typeface="Times New Roman"/>
              </a:rPr>
              <a:t>Team Content</a:t>
            </a:r>
            <a:endParaRPr b="1" i="0" sz="2800" u="sng" cap="none" strike="noStrike">
              <a:solidFill>
                <a:schemeClr val="dk1"/>
              </a:solidFill>
              <a:latin typeface="Times New Roman"/>
              <a:ea typeface="Times New Roman"/>
              <a:cs typeface="Times New Roman"/>
              <a:sym typeface="Times New Roman"/>
            </a:endParaRPr>
          </a:p>
          <a:p>
            <a:pPr indent="-406400" lvl="0" marL="457200" marR="0" rtl="0" algn="l">
              <a:lnSpc>
                <a:spcPct val="115000"/>
              </a:lnSpc>
              <a:spcBef>
                <a:spcPts val="1200"/>
              </a:spcBef>
              <a:spcAft>
                <a:spcPts val="0"/>
              </a:spcAft>
              <a:buClr>
                <a:schemeClr val="dk1"/>
              </a:buClr>
              <a:buSzPts val="2800"/>
              <a:buFont typeface="Times New Roman"/>
              <a:buChar char="●"/>
            </a:pPr>
            <a:r>
              <a:rPr b="0" i="0" lang="en" sz="2800" u="none" cap="none" strike="noStrike">
                <a:solidFill>
                  <a:schemeClr val="dk1"/>
                </a:solidFill>
                <a:latin typeface="Times New Roman"/>
                <a:ea typeface="Times New Roman"/>
                <a:cs typeface="Times New Roman"/>
                <a:sym typeface="Times New Roman"/>
              </a:rPr>
              <a:t>We are a new BioBuilders team with four members—one senior, two juniors, and one sophomore—united by our passion for biology and research.</a:t>
            </a:r>
            <a:endParaRPr b="0" i="0" sz="2800" u="none" cap="none" strike="noStrike">
              <a:solidFill>
                <a:schemeClr val="dk1"/>
              </a:solidFill>
              <a:latin typeface="Times New Roman"/>
              <a:ea typeface="Times New Roman"/>
              <a:cs typeface="Times New Roman"/>
              <a:sym typeface="Times New Roman"/>
            </a:endParaRPr>
          </a:p>
          <a:p>
            <a:pPr indent="0" lvl="0" marL="0" marR="0" rtl="0" algn="ctr">
              <a:lnSpc>
                <a:spcPct val="115000"/>
              </a:lnSpc>
              <a:spcBef>
                <a:spcPts val="1400"/>
              </a:spcBef>
              <a:spcAft>
                <a:spcPts val="0"/>
              </a:spcAft>
              <a:buClr>
                <a:srgbClr val="000000"/>
              </a:buClr>
              <a:buSzPts val="2800"/>
              <a:buFont typeface="Arial"/>
              <a:buNone/>
            </a:pPr>
            <a:r>
              <a:rPr b="1" i="0" lang="en" sz="2800" u="sng" cap="none" strike="noStrike">
                <a:solidFill>
                  <a:schemeClr val="dk1"/>
                </a:solidFill>
                <a:latin typeface="Times New Roman"/>
                <a:ea typeface="Times New Roman"/>
                <a:cs typeface="Times New Roman"/>
                <a:sym typeface="Times New Roman"/>
              </a:rPr>
              <a:t>Next Steps</a:t>
            </a:r>
            <a:endParaRPr b="1" i="0" sz="2800" u="sng" cap="none" strike="noStrike">
              <a:solidFill>
                <a:schemeClr val="dk1"/>
              </a:solidFill>
              <a:latin typeface="Times New Roman"/>
              <a:ea typeface="Times New Roman"/>
              <a:cs typeface="Times New Roman"/>
              <a:sym typeface="Times New Roman"/>
            </a:endParaRPr>
          </a:p>
          <a:p>
            <a:pPr indent="-406400" lvl="0" marL="457200" marR="0" rtl="0" algn="l">
              <a:lnSpc>
                <a:spcPct val="115000"/>
              </a:lnSpc>
              <a:spcBef>
                <a:spcPts val="1200"/>
              </a:spcBef>
              <a:spcAft>
                <a:spcPts val="0"/>
              </a:spcAft>
              <a:buClr>
                <a:schemeClr val="dk1"/>
              </a:buClr>
              <a:buSzPts val="2800"/>
              <a:buFont typeface="Arial"/>
              <a:buChar char="●"/>
            </a:pPr>
            <a:r>
              <a:rPr b="1" i="0" lang="en" sz="2800" u="none" cap="none" strike="noStrike">
                <a:solidFill>
                  <a:schemeClr val="dk1"/>
                </a:solidFill>
                <a:latin typeface="Times New Roman"/>
                <a:ea typeface="Times New Roman"/>
                <a:cs typeface="Times New Roman"/>
                <a:sym typeface="Times New Roman"/>
              </a:rPr>
              <a:t>Optimizing mRNA Delivery:</a:t>
            </a:r>
            <a:r>
              <a:rPr b="0" i="0" lang="en" sz="2800" u="none" cap="none" strike="noStrike">
                <a:solidFill>
                  <a:schemeClr val="dk1"/>
                </a:solidFill>
                <a:latin typeface="Times New Roman"/>
                <a:ea typeface="Times New Roman"/>
                <a:cs typeface="Times New Roman"/>
                <a:sym typeface="Times New Roman"/>
              </a:rPr>
              <a:t> Improve stability, effectiveness, and duration of PD-L1 expression to enhance lung transplant survival while reducing risks associated with standard immunosuppressants.</a:t>
            </a:r>
            <a:endParaRPr b="0" i="0" sz="2800" u="none" cap="none" strike="noStrike">
              <a:solidFill>
                <a:schemeClr val="dk1"/>
              </a:solidFill>
              <a:latin typeface="Times New Roman"/>
              <a:ea typeface="Times New Roman"/>
              <a:cs typeface="Times New Roman"/>
              <a:sym typeface="Times New Roman"/>
            </a:endParaRPr>
          </a:p>
          <a:p>
            <a:pPr indent="-406400" lvl="0" marL="457200" marR="0" rtl="0" algn="l">
              <a:lnSpc>
                <a:spcPct val="115000"/>
              </a:lnSpc>
              <a:spcBef>
                <a:spcPts val="0"/>
              </a:spcBef>
              <a:spcAft>
                <a:spcPts val="0"/>
              </a:spcAft>
              <a:buClr>
                <a:schemeClr val="dk1"/>
              </a:buClr>
              <a:buSzPts val="2800"/>
              <a:buFont typeface="Arial"/>
              <a:buChar char="●"/>
            </a:pPr>
            <a:r>
              <a:rPr b="1" i="0" lang="en" sz="2800" u="none" cap="none" strike="noStrike">
                <a:solidFill>
                  <a:schemeClr val="dk1"/>
                </a:solidFill>
                <a:latin typeface="Times New Roman"/>
                <a:ea typeface="Times New Roman"/>
                <a:cs typeface="Times New Roman"/>
                <a:sym typeface="Times New Roman"/>
              </a:rPr>
              <a:t>Future Research Directions:</a:t>
            </a:r>
            <a:r>
              <a:rPr b="0" i="0" lang="en" sz="2800" u="none" cap="none" strike="noStrike">
                <a:solidFill>
                  <a:schemeClr val="dk1"/>
                </a:solidFill>
                <a:latin typeface="Times New Roman"/>
                <a:ea typeface="Times New Roman"/>
                <a:cs typeface="Times New Roman"/>
                <a:sym typeface="Times New Roman"/>
              </a:rPr>
              <a:t> Explore better protein administration methods to prevent bloodstream integration and identify alternative immunosuppressive proteins with fewer side effects.</a:t>
            </a:r>
            <a:endParaRPr b="0" i="0" sz="2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1200"/>
              </a:spcBef>
              <a:spcAft>
                <a:spcPts val="0"/>
              </a:spcAft>
              <a:buClr>
                <a:srgbClr val="000000"/>
              </a:buClr>
              <a:buSzPts val="1750"/>
              <a:buFont typeface="Arial"/>
              <a:buNone/>
            </a:pPr>
            <a:r>
              <a:t/>
            </a:r>
            <a:endParaRPr b="1" i="0" sz="2800" u="none" cap="none" strike="noStrike">
              <a:solidFill>
                <a:schemeClr val="dk1"/>
              </a:solidFill>
              <a:latin typeface="Times New Roman"/>
              <a:ea typeface="Times New Roman"/>
              <a:cs typeface="Times New Roman"/>
              <a:sym typeface="Times New Roman"/>
            </a:endParaRPr>
          </a:p>
        </p:txBody>
      </p:sp>
      <p:sp>
        <p:nvSpPr>
          <p:cNvPr id="66" name="Google Shape;66;g2e3d57ac714_10_8"/>
          <p:cNvSpPr txBox="1"/>
          <p:nvPr/>
        </p:nvSpPr>
        <p:spPr>
          <a:xfrm>
            <a:off x="12222725" y="14880087"/>
            <a:ext cx="11932500" cy="3806100"/>
          </a:xfrm>
          <a:prstGeom prst="rect">
            <a:avLst/>
          </a:prstGeom>
          <a:noFill/>
          <a:ln cap="flat" cmpd="sng" w="9525">
            <a:solidFill>
              <a:schemeClr val="dk1"/>
            </a:solidFill>
            <a:prstDash val="solid"/>
            <a:round/>
            <a:headEnd len="sm" w="sm" type="none"/>
            <a:tailEnd len="sm" w="sm" type="none"/>
          </a:ln>
        </p:spPr>
        <p:txBody>
          <a:bodyPr anchorCtr="0" anchor="t" bIns="58450" lIns="58450" spcFirstLastPara="1" rIns="58450" wrap="square" tIns="58450">
            <a:noAutofit/>
          </a:bodyPr>
          <a:lstStyle/>
          <a:p>
            <a:pPr indent="0" lvl="0" marL="0" marR="0" rtl="0" algn="ctr">
              <a:lnSpc>
                <a:spcPct val="100000"/>
              </a:lnSpc>
              <a:spcBef>
                <a:spcPts val="0"/>
              </a:spcBef>
              <a:spcAft>
                <a:spcPts val="0"/>
              </a:spcAft>
              <a:buClr>
                <a:schemeClr val="dk1"/>
              </a:buClr>
              <a:buSzPts val="3277"/>
              <a:buFont typeface="Arial"/>
              <a:buNone/>
            </a:pPr>
            <a:r>
              <a:rPr b="1" i="0" lang="en" sz="2800" u="none" cap="none" strike="noStrike">
                <a:solidFill>
                  <a:schemeClr val="dk1"/>
                </a:solidFill>
                <a:latin typeface="Times New Roman"/>
                <a:ea typeface="Times New Roman"/>
                <a:cs typeface="Times New Roman"/>
                <a:sym typeface="Times New Roman"/>
              </a:rPr>
              <a:t>References and acknowledgements</a:t>
            </a:r>
            <a:endParaRPr b="1" i="0" sz="2800" u="none" cap="none" strike="noStrike">
              <a:solidFill>
                <a:schemeClr val="dk1"/>
              </a:solidFill>
              <a:latin typeface="Times New Roman"/>
              <a:ea typeface="Times New Roman"/>
              <a:cs typeface="Times New Roman"/>
              <a:sym typeface="Times New Roman"/>
            </a:endParaRPr>
          </a:p>
          <a:p>
            <a:pPr indent="-406400" lvl="0" marL="457200" rtl="0" algn="l">
              <a:lnSpc>
                <a:spcPct val="100000"/>
              </a:lnSpc>
              <a:spcBef>
                <a:spcPts val="0"/>
              </a:spcBef>
              <a:spcAft>
                <a:spcPts val="0"/>
              </a:spcAft>
              <a:buClr>
                <a:schemeClr val="dk1"/>
              </a:buClr>
              <a:buSzPts val="2800"/>
              <a:buFont typeface="Times New Roman"/>
              <a:buChar char="●"/>
            </a:pPr>
            <a:r>
              <a:rPr lang="en" sz="2800">
                <a:solidFill>
                  <a:schemeClr val="dk1"/>
                </a:solidFill>
                <a:highlight>
                  <a:srgbClr val="FFFFFF"/>
                </a:highlight>
                <a:latin typeface="Times New Roman"/>
                <a:ea typeface="Times New Roman"/>
                <a:cs typeface="Times New Roman"/>
                <a:sym typeface="Times New Roman"/>
              </a:rPr>
              <a:t>“Lung Transplant.”</a:t>
            </a:r>
            <a:r>
              <a:rPr lang="en" sz="2800">
                <a:solidFill>
                  <a:schemeClr val="dk1"/>
                </a:solidFill>
                <a:highlight>
                  <a:srgbClr val="FFFFFF"/>
                </a:highlight>
                <a:uFill>
                  <a:noFill/>
                </a:uFill>
                <a:latin typeface="Times New Roman"/>
                <a:ea typeface="Times New Roman"/>
                <a:cs typeface="Times New Roman"/>
                <a:sym typeface="Times New Roman"/>
                <a:hlinkClick r:id="rId10">
                  <a:extLst>
                    <a:ext uri="{A12FA001-AC4F-418D-AE19-62706E023703}">
                      <ahyp:hlinkClr val="tx"/>
                    </a:ext>
                  </a:extLst>
                </a:hlinkClick>
              </a:rPr>
              <a:t> </a:t>
            </a:r>
            <a:r>
              <a:rPr lang="en" sz="2800" u="sng">
                <a:solidFill>
                  <a:srgbClr val="1155CC"/>
                </a:solidFill>
                <a:highlight>
                  <a:srgbClr val="FFFFFF"/>
                </a:highlight>
                <a:latin typeface="Times New Roman"/>
                <a:ea typeface="Times New Roman"/>
                <a:cs typeface="Times New Roman"/>
                <a:sym typeface="Times New Roman"/>
                <a:hlinkClick r:id="rId11">
                  <a:extLst>
                    <a:ext uri="{A12FA001-AC4F-418D-AE19-62706E023703}">
                      <ahyp:hlinkClr val="tx"/>
                    </a:ext>
                  </a:extLst>
                </a:hlinkClick>
              </a:rPr>
              <a:t>Www.ucsfhealth.org</a:t>
            </a:r>
            <a:r>
              <a:rPr lang="en" sz="2800">
                <a:solidFill>
                  <a:schemeClr val="dk1"/>
                </a:solidFill>
                <a:highlight>
                  <a:srgbClr val="FFFFFF"/>
                </a:highlight>
                <a:latin typeface="Times New Roman"/>
                <a:ea typeface="Times New Roman"/>
                <a:cs typeface="Times New Roman"/>
                <a:sym typeface="Times New Roman"/>
              </a:rPr>
              <a:t>, </a:t>
            </a:r>
            <a:r>
              <a:rPr lang="en" sz="2800" u="sng">
                <a:solidFill>
                  <a:srgbClr val="1155CC"/>
                </a:solidFill>
                <a:highlight>
                  <a:srgbClr val="FFFFFF"/>
                </a:highlight>
                <a:latin typeface="Times New Roman"/>
                <a:ea typeface="Times New Roman"/>
                <a:cs typeface="Times New Roman"/>
                <a:sym typeface="Times New Roman"/>
                <a:hlinkClick r:id="rId12">
                  <a:extLst>
                    <a:ext uri="{A12FA001-AC4F-418D-AE19-62706E023703}">
                      <ahyp:hlinkClr val="tx"/>
                    </a:ext>
                  </a:extLst>
                </a:hlinkClick>
              </a:rPr>
              <a:t>www.ucsfhealth.org/treatments/lung -transplant.</a:t>
            </a:r>
            <a:r>
              <a:rPr lang="en" sz="2800">
                <a:solidFill>
                  <a:schemeClr val="dk1"/>
                </a:solidFill>
                <a:highlight>
                  <a:srgbClr val="FFFFFF"/>
                </a:highlight>
                <a:latin typeface="Times New Roman"/>
                <a:ea typeface="Times New Roman"/>
                <a:cs typeface="Times New Roman"/>
                <a:sym typeface="Times New Roman"/>
              </a:rPr>
              <a:t>‌</a:t>
            </a:r>
            <a:endParaRPr sz="2800">
              <a:solidFill>
                <a:schemeClr val="dk1"/>
              </a:solidFill>
              <a:highlight>
                <a:srgbClr val="FFFFFF"/>
              </a:highlight>
              <a:latin typeface="Times New Roman"/>
              <a:ea typeface="Times New Roman"/>
              <a:cs typeface="Times New Roman"/>
              <a:sym typeface="Times New Roman"/>
            </a:endParaRPr>
          </a:p>
          <a:p>
            <a:pPr indent="-406400" lvl="0" marL="457200" rtl="0" algn="l">
              <a:lnSpc>
                <a:spcPct val="100000"/>
              </a:lnSpc>
              <a:spcBef>
                <a:spcPts val="0"/>
              </a:spcBef>
              <a:spcAft>
                <a:spcPts val="0"/>
              </a:spcAft>
              <a:buClr>
                <a:schemeClr val="dk1"/>
              </a:buClr>
              <a:buSzPts val="2800"/>
              <a:buFont typeface="Times New Roman"/>
              <a:buChar char="●"/>
            </a:pPr>
            <a:r>
              <a:rPr lang="en" sz="2800">
                <a:solidFill>
                  <a:schemeClr val="dk1"/>
                </a:solidFill>
                <a:highlight>
                  <a:srgbClr val="FFFFFF"/>
                </a:highlight>
                <a:latin typeface="Times New Roman"/>
                <a:ea typeface="Times New Roman"/>
                <a:cs typeface="Times New Roman"/>
                <a:sym typeface="Times New Roman"/>
              </a:rPr>
              <a:t>“Tests for Lung Patients.” Ucsfhealth.org, </a:t>
            </a:r>
            <a:r>
              <a:rPr lang="en" sz="2800" u="sng">
                <a:solidFill>
                  <a:srgbClr val="1155CC"/>
                </a:solidFill>
                <a:highlight>
                  <a:srgbClr val="FFFFFF"/>
                </a:highlight>
                <a:latin typeface="Times New Roman"/>
                <a:ea typeface="Times New Roman"/>
                <a:cs typeface="Times New Roman"/>
                <a:sym typeface="Times New Roman"/>
                <a:hlinkClick r:id="rId13">
                  <a:extLst>
                    <a:ext uri="{A12FA001-AC4F-418D-AE19-62706E023703}">
                      <ahyp:hlinkClr val="tx"/>
                    </a:ext>
                  </a:extLst>
                </a:hlinkClick>
              </a:rPr>
              <a:t>www.ucsfhealth.org/education/tests- fo r -lung-patients</a:t>
            </a:r>
            <a:r>
              <a:rPr lang="en" sz="2800">
                <a:solidFill>
                  <a:schemeClr val="dk1"/>
                </a:solidFill>
                <a:highlight>
                  <a:srgbClr val="FFFFFF"/>
                </a:highlight>
                <a:latin typeface="Times New Roman"/>
                <a:ea typeface="Times New Roman"/>
                <a:cs typeface="Times New Roman"/>
                <a:sym typeface="Times New Roman"/>
              </a:rPr>
              <a:t>.</a:t>
            </a:r>
            <a:endParaRPr i="0" sz="2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58"/>
              <a:buFont typeface="Arial"/>
              <a:buNone/>
            </a:pPr>
            <a:r>
              <a:t/>
            </a:r>
            <a:endParaRPr i="0" sz="2800" u="none" cap="none" strike="noStrike">
              <a:solidFill>
                <a:schemeClr val="dk1"/>
              </a:solidFill>
              <a:latin typeface="Times New Roman"/>
              <a:ea typeface="Times New Roman"/>
              <a:cs typeface="Times New Roman"/>
              <a:sym typeface="Times New Roman"/>
            </a:endParaRPr>
          </a:p>
          <a:p>
            <a:pPr indent="457200" lvl="0" marL="0" marR="0" rtl="0" algn="l">
              <a:lnSpc>
                <a:spcPct val="100000"/>
              </a:lnSpc>
              <a:spcBef>
                <a:spcPts val="0"/>
              </a:spcBef>
              <a:spcAft>
                <a:spcPts val="0"/>
              </a:spcAft>
              <a:buClr>
                <a:schemeClr val="dk1"/>
              </a:buClr>
              <a:buSzPts val="2458"/>
              <a:buFont typeface="Arial"/>
              <a:buNone/>
            </a:pPr>
            <a:r>
              <a:rPr i="0" lang="en" sz="2800" u="none" cap="none" strike="noStrike">
                <a:solidFill>
                  <a:schemeClr val="dk1"/>
                </a:solidFill>
                <a:latin typeface="Times New Roman"/>
                <a:ea typeface="Times New Roman"/>
                <a:cs typeface="Times New Roman"/>
                <a:sym typeface="Times New Roman"/>
              </a:rPr>
              <a:t>We</a:t>
            </a:r>
            <a:r>
              <a:rPr lang="en" sz="2800">
                <a:solidFill>
                  <a:schemeClr val="dk1"/>
                </a:solidFill>
                <a:latin typeface="Times New Roman"/>
                <a:ea typeface="Times New Roman"/>
                <a:cs typeface="Times New Roman"/>
                <a:sym typeface="Times New Roman"/>
              </a:rPr>
              <a:t> would </a:t>
            </a:r>
            <a:r>
              <a:rPr i="0" lang="en" sz="2800" u="none" cap="none" strike="noStrike">
                <a:solidFill>
                  <a:schemeClr val="dk1"/>
                </a:solidFill>
                <a:latin typeface="Times New Roman"/>
                <a:ea typeface="Times New Roman"/>
                <a:cs typeface="Times New Roman"/>
                <a:sym typeface="Times New Roman"/>
              </a:rPr>
              <a:t> like to thank Ms. Liu and Peter Horanyi for their support, guidance, and patience. </a:t>
            </a:r>
            <a:endParaRPr b="1" i="0" sz="28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pic>
        <p:nvPicPr>
          <p:cNvPr id="71" name="Google Shape;71;g2e3d57ac714_10_31"/>
          <p:cNvPicPr preferRelativeResize="0"/>
          <p:nvPr/>
        </p:nvPicPr>
        <p:blipFill rotWithShape="1">
          <a:blip r:embed="rId3">
            <a:alphaModFix/>
          </a:blip>
          <a:srcRect b="17628" l="14832" r="7791" t="18428"/>
          <a:stretch/>
        </p:blipFill>
        <p:spPr>
          <a:xfrm>
            <a:off x="2241738" y="13963975"/>
            <a:ext cx="8681426" cy="6820700"/>
          </a:xfrm>
          <a:prstGeom prst="rect">
            <a:avLst/>
          </a:prstGeom>
          <a:noFill/>
          <a:ln>
            <a:noFill/>
          </a:ln>
        </p:spPr>
      </p:pic>
      <p:pic>
        <p:nvPicPr>
          <p:cNvPr id="72" name="Google Shape;72;g2e3d57ac714_10_31"/>
          <p:cNvPicPr preferRelativeResize="0"/>
          <p:nvPr/>
        </p:nvPicPr>
        <p:blipFill rotWithShape="1">
          <a:blip r:embed="rId4">
            <a:alphaModFix/>
          </a:blip>
          <a:srcRect b="21948" l="0" r="0" t="11014"/>
          <a:stretch/>
        </p:blipFill>
        <p:spPr>
          <a:xfrm>
            <a:off x="1130325" y="6838800"/>
            <a:ext cx="11641400" cy="7804349"/>
          </a:xfrm>
          <a:prstGeom prst="rect">
            <a:avLst/>
          </a:prstGeom>
          <a:noFill/>
          <a:ln>
            <a:noFill/>
          </a:ln>
        </p:spPr>
      </p:pic>
      <p:pic>
        <p:nvPicPr>
          <p:cNvPr id="73" name="Google Shape;73;g2e3d57ac714_10_31"/>
          <p:cNvPicPr preferRelativeResize="0"/>
          <p:nvPr/>
        </p:nvPicPr>
        <p:blipFill rotWithShape="1">
          <a:blip r:embed="rId5">
            <a:alphaModFix/>
          </a:blip>
          <a:srcRect b="14830" l="0" r="0" t="17169"/>
          <a:stretch/>
        </p:blipFill>
        <p:spPr>
          <a:xfrm>
            <a:off x="1414350" y="35875"/>
            <a:ext cx="11073352" cy="7529370"/>
          </a:xfrm>
          <a:prstGeom prst="rect">
            <a:avLst/>
          </a:prstGeom>
          <a:noFill/>
          <a:ln>
            <a:noFill/>
          </a:ln>
        </p:spPr>
      </p:pic>
      <p:sp>
        <p:nvSpPr>
          <p:cNvPr id="74" name="Google Shape;74;g2e3d57ac714_10_31"/>
          <p:cNvSpPr/>
          <p:nvPr/>
        </p:nvSpPr>
        <p:spPr>
          <a:xfrm>
            <a:off x="18117925" y="5962725"/>
            <a:ext cx="5216400" cy="2507100"/>
          </a:xfrm>
          <a:prstGeom prst="roundRect">
            <a:avLst>
              <a:gd fmla="val 16667" name="adj"/>
            </a:avLst>
          </a:prstGeom>
          <a:solidFill>
            <a:srgbClr val="D9D2E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500">
                <a:latin typeface="Times New Roman"/>
                <a:ea typeface="Times New Roman"/>
                <a:cs typeface="Times New Roman"/>
                <a:sym typeface="Times New Roman"/>
              </a:rPr>
              <a:t>Express + Purify Proteins</a:t>
            </a:r>
            <a:endParaRPr sz="3500">
              <a:latin typeface="Times New Roman"/>
              <a:ea typeface="Times New Roman"/>
              <a:cs typeface="Times New Roman"/>
              <a:sym typeface="Times New Roman"/>
            </a:endParaRPr>
          </a:p>
        </p:txBody>
      </p:sp>
      <p:sp>
        <p:nvSpPr>
          <p:cNvPr id="75" name="Google Shape;75;g2e3d57ac714_10_31"/>
          <p:cNvSpPr/>
          <p:nvPr/>
        </p:nvSpPr>
        <p:spPr>
          <a:xfrm>
            <a:off x="26074675" y="5962725"/>
            <a:ext cx="5216400" cy="2507100"/>
          </a:xfrm>
          <a:prstGeom prst="roundRect">
            <a:avLst>
              <a:gd fmla="val 16667" name="adj"/>
            </a:avLst>
          </a:prstGeom>
          <a:solidFill>
            <a:srgbClr val="CFE2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500">
                <a:latin typeface="Times New Roman"/>
                <a:ea typeface="Times New Roman"/>
                <a:cs typeface="Times New Roman"/>
                <a:sym typeface="Times New Roman"/>
              </a:rPr>
              <a:t>Extract transplantable organ from donor mouse + prepare mouse to </a:t>
            </a:r>
            <a:r>
              <a:rPr lang="en" sz="3500">
                <a:latin typeface="Times New Roman"/>
                <a:ea typeface="Times New Roman"/>
                <a:cs typeface="Times New Roman"/>
                <a:sym typeface="Times New Roman"/>
              </a:rPr>
              <a:t>receive</a:t>
            </a:r>
            <a:r>
              <a:rPr lang="en" sz="3500">
                <a:latin typeface="Times New Roman"/>
                <a:ea typeface="Times New Roman"/>
                <a:cs typeface="Times New Roman"/>
                <a:sym typeface="Times New Roman"/>
              </a:rPr>
              <a:t> organ</a:t>
            </a:r>
            <a:endParaRPr sz="3500">
              <a:latin typeface="Times New Roman"/>
              <a:ea typeface="Times New Roman"/>
              <a:cs typeface="Times New Roman"/>
              <a:sym typeface="Times New Roman"/>
            </a:endParaRPr>
          </a:p>
        </p:txBody>
      </p:sp>
      <p:sp>
        <p:nvSpPr>
          <p:cNvPr id="76" name="Google Shape;76;g2e3d57ac714_10_31"/>
          <p:cNvSpPr/>
          <p:nvPr/>
        </p:nvSpPr>
        <p:spPr>
          <a:xfrm>
            <a:off x="30151375" y="10834650"/>
            <a:ext cx="5216400" cy="2507100"/>
          </a:xfrm>
          <a:prstGeom prst="roundRect">
            <a:avLst>
              <a:gd fmla="val 16667" name="adj"/>
            </a:avLst>
          </a:prstGeom>
          <a:solidFill>
            <a:srgbClr val="EAD1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500">
                <a:latin typeface="Times New Roman"/>
                <a:ea typeface="Times New Roman"/>
                <a:cs typeface="Times New Roman"/>
                <a:sym typeface="Times New Roman"/>
              </a:rPr>
              <a:t> Treat transplantable organ by injecting the plasmid DNA into it</a:t>
            </a:r>
            <a:endParaRPr sz="3500">
              <a:latin typeface="Times New Roman"/>
              <a:ea typeface="Times New Roman"/>
              <a:cs typeface="Times New Roman"/>
              <a:sym typeface="Times New Roman"/>
            </a:endParaRPr>
          </a:p>
        </p:txBody>
      </p:sp>
      <p:sp>
        <p:nvSpPr>
          <p:cNvPr id="77" name="Google Shape;77;g2e3d57ac714_10_31"/>
          <p:cNvSpPr/>
          <p:nvPr/>
        </p:nvSpPr>
        <p:spPr>
          <a:xfrm>
            <a:off x="26074675" y="15706575"/>
            <a:ext cx="5216400" cy="2507100"/>
          </a:xfrm>
          <a:prstGeom prst="roundRect">
            <a:avLst>
              <a:gd fmla="val 16667" name="adj"/>
            </a:avLst>
          </a:prstGeom>
          <a:solidFill>
            <a:srgbClr val="FFF2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500">
                <a:latin typeface="Times New Roman"/>
                <a:ea typeface="Times New Roman"/>
                <a:cs typeface="Times New Roman"/>
                <a:sym typeface="Times New Roman"/>
              </a:rPr>
              <a:t>Do Surgery</a:t>
            </a:r>
            <a:endParaRPr sz="3500">
              <a:latin typeface="Times New Roman"/>
              <a:ea typeface="Times New Roman"/>
              <a:cs typeface="Times New Roman"/>
              <a:sym typeface="Times New Roman"/>
            </a:endParaRPr>
          </a:p>
        </p:txBody>
      </p:sp>
      <p:sp>
        <p:nvSpPr>
          <p:cNvPr id="78" name="Google Shape;78;g2e3d57ac714_10_31"/>
          <p:cNvSpPr/>
          <p:nvPr/>
        </p:nvSpPr>
        <p:spPr>
          <a:xfrm>
            <a:off x="18498925" y="15706575"/>
            <a:ext cx="5216400" cy="2507100"/>
          </a:xfrm>
          <a:prstGeom prst="roundRect">
            <a:avLst>
              <a:gd fmla="val 16667" name="adj"/>
            </a:avLst>
          </a:prstGeom>
          <a:solidFill>
            <a:srgbClr val="FCE5C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500">
                <a:latin typeface="Times New Roman"/>
                <a:ea typeface="Times New Roman"/>
                <a:cs typeface="Times New Roman"/>
                <a:sym typeface="Times New Roman"/>
              </a:rPr>
              <a:t>Measure results, focusing on immune response/rejection</a:t>
            </a:r>
            <a:endParaRPr sz="3500">
              <a:latin typeface="Times New Roman"/>
              <a:ea typeface="Times New Roman"/>
              <a:cs typeface="Times New Roman"/>
              <a:sym typeface="Times New Roman"/>
            </a:endParaRPr>
          </a:p>
        </p:txBody>
      </p:sp>
      <p:sp>
        <p:nvSpPr>
          <p:cNvPr id="79" name="Google Shape;79;g2e3d57ac714_10_31"/>
          <p:cNvSpPr/>
          <p:nvPr/>
        </p:nvSpPr>
        <p:spPr>
          <a:xfrm>
            <a:off x="13888825" y="10834650"/>
            <a:ext cx="5216400" cy="2507100"/>
          </a:xfrm>
          <a:prstGeom prst="roundRect">
            <a:avLst>
              <a:gd fmla="val 16667" name="adj"/>
            </a:avLst>
          </a:prstGeom>
          <a:solidFill>
            <a:srgbClr val="D9EAD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500">
                <a:latin typeface="Times New Roman"/>
                <a:ea typeface="Times New Roman"/>
                <a:cs typeface="Times New Roman"/>
                <a:sym typeface="Times New Roman"/>
              </a:rPr>
              <a:t>Analyze results over time + Troubleshoot </a:t>
            </a:r>
            <a:endParaRPr sz="3500">
              <a:latin typeface="Times New Roman"/>
              <a:ea typeface="Times New Roman"/>
              <a:cs typeface="Times New Roman"/>
              <a:sym typeface="Times New Roman"/>
            </a:endParaRPr>
          </a:p>
        </p:txBody>
      </p:sp>
      <p:cxnSp>
        <p:nvCxnSpPr>
          <p:cNvPr id="80" name="Google Shape;80;g2e3d57ac714_10_31"/>
          <p:cNvCxnSpPr>
            <a:stCxn id="79" idx="0"/>
            <a:endCxn id="74" idx="1"/>
          </p:cNvCxnSpPr>
          <p:nvPr/>
        </p:nvCxnSpPr>
        <p:spPr>
          <a:xfrm rot="-5400000">
            <a:off x="15498325" y="8215050"/>
            <a:ext cx="3618300" cy="1620900"/>
          </a:xfrm>
          <a:prstGeom prst="bentConnector2">
            <a:avLst/>
          </a:prstGeom>
          <a:noFill/>
          <a:ln cap="flat" cmpd="sng" w="76200">
            <a:solidFill>
              <a:schemeClr val="dk2"/>
            </a:solidFill>
            <a:prstDash val="solid"/>
            <a:round/>
            <a:headEnd len="med" w="med" type="none"/>
            <a:tailEnd len="med" w="med" type="triangle"/>
          </a:ln>
        </p:spPr>
      </p:cxnSp>
      <p:cxnSp>
        <p:nvCxnSpPr>
          <p:cNvPr id="81" name="Google Shape;81;g2e3d57ac714_10_31"/>
          <p:cNvCxnSpPr>
            <a:stCxn id="78" idx="1"/>
            <a:endCxn id="79" idx="2"/>
          </p:cNvCxnSpPr>
          <p:nvPr/>
        </p:nvCxnSpPr>
        <p:spPr>
          <a:xfrm rot="10800000">
            <a:off x="16497025" y="13341825"/>
            <a:ext cx="2001900" cy="3618300"/>
          </a:xfrm>
          <a:prstGeom prst="bentConnector2">
            <a:avLst/>
          </a:prstGeom>
          <a:noFill/>
          <a:ln cap="flat" cmpd="sng" w="76200">
            <a:solidFill>
              <a:schemeClr val="dk2"/>
            </a:solidFill>
            <a:prstDash val="solid"/>
            <a:round/>
            <a:headEnd len="med" w="med" type="none"/>
            <a:tailEnd len="med" w="med" type="triangle"/>
          </a:ln>
        </p:spPr>
      </p:cxnSp>
      <p:cxnSp>
        <p:nvCxnSpPr>
          <p:cNvPr id="82" name="Google Shape;82;g2e3d57ac714_10_31"/>
          <p:cNvCxnSpPr>
            <a:stCxn id="77" idx="1"/>
            <a:endCxn id="78" idx="3"/>
          </p:cNvCxnSpPr>
          <p:nvPr/>
        </p:nvCxnSpPr>
        <p:spPr>
          <a:xfrm rot="10800000">
            <a:off x="23715475" y="16960125"/>
            <a:ext cx="2359200" cy="0"/>
          </a:xfrm>
          <a:prstGeom prst="straightConnector1">
            <a:avLst/>
          </a:prstGeom>
          <a:noFill/>
          <a:ln cap="flat" cmpd="sng" w="76200">
            <a:solidFill>
              <a:schemeClr val="dk2"/>
            </a:solidFill>
            <a:prstDash val="solid"/>
            <a:round/>
            <a:headEnd len="med" w="med" type="none"/>
            <a:tailEnd len="med" w="med" type="triangle"/>
          </a:ln>
        </p:spPr>
      </p:cxnSp>
      <p:cxnSp>
        <p:nvCxnSpPr>
          <p:cNvPr id="83" name="Google Shape;83;g2e3d57ac714_10_31"/>
          <p:cNvCxnSpPr>
            <a:stCxn id="77" idx="3"/>
            <a:endCxn id="76" idx="2"/>
          </p:cNvCxnSpPr>
          <p:nvPr/>
        </p:nvCxnSpPr>
        <p:spPr>
          <a:xfrm flipH="1" rot="10800000">
            <a:off x="31291075" y="13341825"/>
            <a:ext cx="1468500" cy="3618300"/>
          </a:xfrm>
          <a:prstGeom prst="bentConnector2">
            <a:avLst/>
          </a:prstGeom>
          <a:noFill/>
          <a:ln cap="flat" cmpd="sng" w="76200">
            <a:solidFill>
              <a:schemeClr val="dk2"/>
            </a:solidFill>
            <a:prstDash val="solid"/>
            <a:round/>
            <a:headEnd len="med" w="med" type="triangle"/>
            <a:tailEnd len="med" w="med" type="none"/>
          </a:ln>
        </p:spPr>
      </p:cxnSp>
      <p:cxnSp>
        <p:nvCxnSpPr>
          <p:cNvPr id="84" name="Google Shape;84;g2e3d57ac714_10_31"/>
          <p:cNvCxnSpPr>
            <a:stCxn id="76" idx="0"/>
            <a:endCxn id="75" idx="3"/>
          </p:cNvCxnSpPr>
          <p:nvPr/>
        </p:nvCxnSpPr>
        <p:spPr>
          <a:xfrm flipH="1" rot="5400000">
            <a:off x="30216175" y="8291250"/>
            <a:ext cx="3618300" cy="1468500"/>
          </a:xfrm>
          <a:prstGeom prst="bentConnector2">
            <a:avLst/>
          </a:prstGeom>
          <a:noFill/>
          <a:ln cap="flat" cmpd="sng" w="76200">
            <a:solidFill>
              <a:schemeClr val="dk2"/>
            </a:solidFill>
            <a:prstDash val="solid"/>
            <a:round/>
            <a:headEnd len="med" w="med" type="triangle"/>
            <a:tailEnd len="med" w="med" type="none"/>
          </a:ln>
        </p:spPr>
      </p:cxnSp>
      <p:cxnSp>
        <p:nvCxnSpPr>
          <p:cNvPr id="85" name="Google Shape;85;g2e3d57ac714_10_31"/>
          <p:cNvCxnSpPr>
            <a:endCxn id="75" idx="1"/>
          </p:cNvCxnSpPr>
          <p:nvPr/>
        </p:nvCxnSpPr>
        <p:spPr>
          <a:xfrm>
            <a:off x="23334175" y="7216275"/>
            <a:ext cx="2740500" cy="0"/>
          </a:xfrm>
          <a:prstGeom prst="straightConnector1">
            <a:avLst/>
          </a:prstGeom>
          <a:noFill/>
          <a:ln cap="flat" cmpd="sng" w="76200">
            <a:solidFill>
              <a:schemeClr val="dk2"/>
            </a:solidFill>
            <a:prstDash val="solid"/>
            <a:round/>
            <a:headEnd len="med" w="med" type="none"/>
            <a:tailEnd len="med" w="med" type="triangle"/>
          </a:ln>
        </p:spPr>
      </p:cxnSp>
      <p:sp>
        <p:nvSpPr>
          <p:cNvPr id="86" name="Google Shape;86;g2e3d57ac714_10_31"/>
          <p:cNvSpPr/>
          <p:nvPr/>
        </p:nvSpPr>
        <p:spPr>
          <a:xfrm>
            <a:off x="30664075" y="2247900"/>
            <a:ext cx="4191000" cy="3105300"/>
          </a:xfrm>
          <a:prstGeom prst="cloudCallout">
            <a:avLst>
              <a:gd fmla="val -53483" name="adj1"/>
              <a:gd fmla="val 65332" name="adj2"/>
            </a:avLst>
          </a:prstGeom>
          <a:solidFill>
            <a:srgbClr val="EBF6FF"/>
          </a:solidFill>
          <a:ln>
            <a:noFill/>
          </a:ln>
        </p:spPr>
        <p:txBody>
          <a:bodyPr anchorCtr="0" anchor="ctr" bIns="91425" lIns="91425" spcFirstLastPara="1" rIns="0" wrap="square" tIns="91425">
            <a:noAutofit/>
          </a:bodyPr>
          <a:lstStyle/>
          <a:p>
            <a:pPr indent="0" lvl="0" marL="0" marR="0" rtl="0" algn="ctr">
              <a:spcBef>
                <a:spcPts val="0"/>
              </a:spcBef>
              <a:spcAft>
                <a:spcPts val="0"/>
              </a:spcAft>
              <a:buNone/>
            </a:pPr>
            <a:r>
              <a:rPr lang="en" sz="3100">
                <a:solidFill>
                  <a:schemeClr val="dk1"/>
                </a:solidFill>
                <a:latin typeface="Times New Roman"/>
                <a:ea typeface="Times New Roman"/>
                <a:cs typeface="Times New Roman"/>
                <a:sym typeface="Times New Roman"/>
              </a:rPr>
              <a:t>Assumption: Experiment in animals with similar immune systems</a:t>
            </a:r>
            <a:endParaRPr/>
          </a:p>
        </p:txBody>
      </p:sp>
      <p:sp>
        <p:nvSpPr>
          <p:cNvPr id="87" name="Google Shape;87;g2e3d57ac714_10_31"/>
          <p:cNvSpPr/>
          <p:nvPr/>
        </p:nvSpPr>
        <p:spPr>
          <a:xfrm>
            <a:off x="19106875" y="3162300"/>
            <a:ext cx="3238500" cy="1600200"/>
          </a:xfrm>
          <a:prstGeom prst="roundRect">
            <a:avLst>
              <a:gd fmla="val 16667" name="adj"/>
            </a:avLst>
          </a:prstGeom>
          <a:solidFill>
            <a:srgbClr val="E6B8A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100">
                <a:solidFill>
                  <a:schemeClr val="dk1"/>
                </a:solidFill>
                <a:latin typeface="Times New Roman"/>
                <a:ea typeface="Times New Roman"/>
                <a:cs typeface="Times New Roman"/>
                <a:sym typeface="Times New Roman"/>
              </a:rPr>
              <a:t>Start</a:t>
            </a:r>
            <a:endParaRPr sz="3000"/>
          </a:p>
        </p:txBody>
      </p:sp>
      <p:cxnSp>
        <p:nvCxnSpPr>
          <p:cNvPr id="88" name="Google Shape;88;g2e3d57ac714_10_31"/>
          <p:cNvCxnSpPr>
            <a:stCxn id="87" idx="2"/>
            <a:endCxn id="74" idx="0"/>
          </p:cNvCxnSpPr>
          <p:nvPr/>
        </p:nvCxnSpPr>
        <p:spPr>
          <a:xfrm>
            <a:off x="20726125" y="4762500"/>
            <a:ext cx="0" cy="1200300"/>
          </a:xfrm>
          <a:prstGeom prst="straightConnector1">
            <a:avLst/>
          </a:prstGeom>
          <a:noFill/>
          <a:ln cap="flat" cmpd="sng" w="76200">
            <a:solidFill>
              <a:schemeClr val="dk2"/>
            </a:solidFill>
            <a:prstDash val="solid"/>
            <a:round/>
            <a:headEnd len="med" w="med" type="none"/>
            <a:tailEnd len="med" w="med" type="triangle"/>
          </a:ln>
        </p:spPr>
      </p:cxnSp>
      <p:sp>
        <p:nvSpPr>
          <p:cNvPr id="89" name="Google Shape;89;g2e3d57ac714_10_31"/>
          <p:cNvSpPr/>
          <p:nvPr/>
        </p:nvSpPr>
        <p:spPr>
          <a:xfrm flipH="1">
            <a:off x="10782300" y="6838800"/>
            <a:ext cx="4191000" cy="3105300"/>
          </a:xfrm>
          <a:prstGeom prst="cloudCallout">
            <a:avLst>
              <a:gd fmla="val -41818" name="adj1"/>
              <a:gd fmla="val 73312" name="adj2"/>
            </a:avLst>
          </a:prstGeom>
          <a:solidFill>
            <a:srgbClr val="E6F5E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100">
                <a:latin typeface="Times New Roman"/>
                <a:ea typeface="Times New Roman"/>
                <a:cs typeface="Times New Roman"/>
                <a:sym typeface="Times New Roman"/>
              </a:rPr>
              <a:t>Adjust dosage size + check every day</a:t>
            </a:r>
            <a:endParaRPr sz="3100">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Chloe Weisberg</dc:creator>
</cp:coreProperties>
</file>