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7463413" cy="210677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424">
          <p15:clr>
            <a:srgbClr val="000000"/>
          </p15:clr>
        </p15:guide>
        <p15:guide id="2" pos="590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bVLHKdy358CF3Qup3bbJNcyz1s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2" d="100"/>
          <a:sy n="32" d="100"/>
        </p:scale>
        <p:origin x="1110" y="276"/>
      </p:cViewPr>
      <p:guideLst>
        <p:guide orient="horz" pos="4424"/>
        <p:guide pos="59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29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80013" y="0"/>
            <a:ext cx="3962400" cy="3429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857040" y="512763"/>
            <a:ext cx="3429900" cy="2567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251200"/>
            <a:ext cx="7315200" cy="3081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02400"/>
            <a:ext cx="3962400" cy="341313"/>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80013" y="6502400"/>
            <a:ext cx="3962400" cy="341313"/>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hdr" idx="2"/>
          </p:nvPr>
        </p:nvSpPr>
        <p:spPr>
          <a:xfrm>
            <a:off x="0" y="0"/>
            <a:ext cx="3962400" cy="342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200"/>
          </a:p>
        </p:txBody>
      </p:sp>
      <p:sp>
        <p:nvSpPr>
          <p:cNvPr id="86" name="Google Shape;86;p1:notes"/>
          <p:cNvSpPr txBox="1">
            <a:spLocks noGrp="1"/>
          </p:cNvSpPr>
          <p:nvPr>
            <p:ph type="dt" idx="10"/>
          </p:nvPr>
        </p:nvSpPr>
        <p:spPr>
          <a:xfrm>
            <a:off x="5180013" y="0"/>
            <a:ext cx="3962400" cy="3429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1.7.2013</a:t>
            </a:r>
            <a:endParaRPr/>
          </a:p>
        </p:txBody>
      </p:sp>
      <p:sp>
        <p:nvSpPr>
          <p:cNvPr id="87" name="Google Shape;87;p1:notes"/>
          <p:cNvSpPr>
            <a:spLocks noGrp="1" noRot="1" noChangeAspect="1"/>
          </p:cNvSpPr>
          <p:nvPr>
            <p:ph type="sldImg" idx="3"/>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914400" y="3251200"/>
            <a:ext cx="7315200" cy="3081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NOTE FOR SELF FOR TOMORROW: CHANGE Zooanth. CAPITALIZATION</a:t>
            </a:r>
            <a:endParaRPr/>
          </a:p>
        </p:txBody>
      </p:sp>
      <p:sp>
        <p:nvSpPr>
          <p:cNvPr id="89" name="Google Shape;89;p1:notes"/>
          <p:cNvSpPr txBox="1">
            <a:spLocks noGrp="1"/>
          </p:cNvSpPr>
          <p:nvPr>
            <p:ph type="ftr" idx="11"/>
          </p:nvPr>
        </p:nvSpPr>
        <p:spPr>
          <a:xfrm>
            <a:off x="0" y="6502400"/>
            <a:ext cx="3962400" cy="341313"/>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endParaRPr sz="1200"/>
          </a:p>
        </p:txBody>
      </p:sp>
      <p:sp>
        <p:nvSpPr>
          <p:cNvPr id="90" name="Google Shape;90;p1:notes"/>
          <p:cNvSpPr txBox="1">
            <a:spLocks noGrp="1"/>
          </p:cNvSpPr>
          <p:nvPr>
            <p:ph type="sldNum" idx="12"/>
          </p:nvPr>
        </p:nvSpPr>
        <p:spPr>
          <a:xfrm>
            <a:off x="5180013" y="6502400"/>
            <a:ext cx="3962400" cy="341313"/>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200"/>
              <a:buNone/>
            </a:pPr>
            <a:r>
              <a:rPr lang="en-US" sz="1200" b="0" i="0" u="none" strike="noStrike" cap="none">
                <a:solidFill>
                  <a:schemeClr val="dk1"/>
                </a:solidFill>
                <a:latin typeface="Calibri"/>
                <a:ea typeface="Calibri"/>
                <a:cs typeface="Calibri"/>
                <a:sym typeface="Calibri"/>
              </a:rPr>
              <a: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3"/>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17" name="Google Shape;17;p3"/>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18" name="Google Shape;18;p3"/>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936597" y="562459"/>
            <a:ext cx="16858800" cy="2340900"/>
          </a:xfrm>
          <a:prstGeom prst="rect">
            <a:avLst/>
          </a:prstGeom>
          <a:noFill/>
          <a:ln>
            <a:noFill/>
          </a:ln>
        </p:spPr>
        <p:txBody>
          <a:bodyPr spcFirstLastPara="1" wrap="square" lIns="187275" tIns="93600" rIns="187275" bIns="93600" anchor="ctr" anchorCtr="0">
            <a:normAutofit/>
          </a:bodyPr>
          <a:lstStyle>
            <a:lvl1pPr lvl="0" algn="ctr">
              <a:lnSpc>
                <a:spcPct val="100000"/>
              </a:lnSpc>
              <a:spcBef>
                <a:spcPts val="0"/>
              </a:spcBef>
              <a:spcAft>
                <a:spcPts val="0"/>
              </a:spcAft>
              <a:buClr>
                <a:schemeClr val="dk1"/>
              </a:buClr>
              <a:buSzPts val="37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74" name="Google Shape;74;p12"/>
          <p:cNvSpPr txBox="1">
            <a:spLocks noGrp="1"/>
          </p:cNvSpPr>
          <p:nvPr>
            <p:ph type="body" idx="1"/>
          </p:nvPr>
        </p:nvSpPr>
        <p:spPr>
          <a:xfrm rot="5400000">
            <a:off x="4731391" y="-517641"/>
            <a:ext cx="9269100" cy="16858800"/>
          </a:xfrm>
          <a:prstGeom prst="rect">
            <a:avLst/>
          </a:prstGeom>
          <a:noFill/>
          <a:ln>
            <a:noFill/>
          </a:ln>
        </p:spPr>
        <p:txBody>
          <a:bodyPr spcFirstLastPara="1" wrap="square" lIns="187275" tIns="93600" rIns="187275" bIns="93600" anchor="t" anchorCtr="0">
            <a:normAutofit/>
          </a:bodyPr>
          <a:lstStyle>
            <a:lvl1pPr marL="457200" lvl="0" indent="-463550" algn="l">
              <a:lnSpc>
                <a:spcPct val="100000"/>
              </a:lnSpc>
              <a:spcBef>
                <a:spcPts val="700"/>
              </a:spcBef>
              <a:spcAft>
                <a:spcPts val="0"/>
              </a:spcAft>
              <a:buClr>
                <a:schemeClr val="dk1"/>
              </a:buClr>
              <a:buSzPts val="3700"/>
              <a:buChar char="•"/>
              <a:defRPr/>
            </a:lvl1pPr>
            <a:lvl2pPr marL="914400" lvl="1" indent="-463550" algn="l">
              <a:lnSpc>
                <a:spcPct val="100000"/>
              </a:lnSpc>
              <a:spcBef>
                <a:spcPts val="700"/>
              </a:spcBef>
              <a:spcAft>
                <a:spcPts val="0"/>
              </a:spcAft>
              <a:buClr>
                <a:schemeClr val="dk1"/>
              </a:buClr>
              <a:buSzPts val="3700"/>
              <a:buChar char="–"/>
              <a:defRPr/>
            </a:lvl2pPr>
            <a:lvl3pPr marL="1371600" lvl="2" indent="-463550" algn="l">
              <a:lnSpc>
                <a:spcPct val="100000"/>
              </a:lnSpc>
              <a:spcBef>
                <a:spcPts val="700"/>
              </a:spcBef>
              <a:spcAft>
                <a:spcPts val="0"/>
              </a:spcAft>
              <a:buClr>
                <a:schemeClr val="dk1"/>
              </a:buClr>
              <a:buSzPts val="3700"/>
              <a:buChar char="•"/>
              <a:defRPr/>
            </a:lvl3pPr>
            <a:lvl4pPr marL="1828800" lvl="3" indent="-463550" algn="l">
              <a:lnSpc>
                <a:spcPct val="100000"/>
              </a:lnSpc>
              <a:spcBef>
                <a:spcPts val="700"/>
              </a:spcBef>
              <a:spcAft>
                <a:spcPts val="0"/>
              </a:spcAft>
              <a:buClr>
                <a:schemeClr val="dk1"/>
              </a:buClr>
              <a:buSzPts val="3700"/>
              <a:buChar char="–"/>
              <a:defRPr/>
            </a:lvl4pPr>
            <a:lvl5pPr marL="2286000" lvl="4" indent="-463550" algn="l">
              <a:lnSpc>
                <a:spcPct val="100000"/>
              </a:lnSpc>
              <a:spcBef>
                <a:spcPts val="700"/>
              </a:spcBef>
              <a:spcAft>
                <a:spcPts val="0"/>
              </a:spcAft>
              <a:buClr>
                <a:schemeClr val="dk1"/>
              </a:buClr>
              <a:buSzPts val="3700"/>
              <a:buChar char="»"/>
              <a:defRPr/>
            </a:lvl5pPr>
            <a:lvl6pPr marL="2743200" lvl="5" indent="-463550" algn="l">
              <a:lnSpc>
                <a:spcPct val="100000"/>
              </a:lnSpc>
              <a:spcBef>
                <a:spcPts val="700"/>
              </a:spcBef>
              <a:spcAft>
                <a:spcPts val="0"/>
              </a:spcAft>
              <a:buClr>
                <a:schemeClr val="dk1"/>
              </a:buClr>
              <a:buSzPts val="3700"/>
              <a:buChar char="•"/>
              <a:defRPr/>
            </a:lvl6pPr>
            <a:lvl7pPr marL="3200400" lvl="6" indent="-463550" algn="l">
              <a:lnSpc>
                <a:spcPct val="100000"/>
              </a:lnSpc>
              <a:spcBef>
                <a:spcPts val="700"/>
              </a:spcBef>
              <a:spcAft>
                <a:spcPts val="0"/>
              </a:spcAft>
              <a:buClr>
                <a:schemeClr val="dk1"/>
              </a:buClr>
              <a:buSzPts val="3700"/>
              <a:buChar char="•"/>
              <a:defRPr/>
            </a:lvl7pPr>
            <a:lvl8pPr marL="3657600" lvl="7" indent="-463550" algn="l">
              <a:lnSpc>
                <a:spcPct val="100000"/>
              </a:lnSpc>
              <a:spcBef>
                <a:spcPts val="700"/>
              </a:spcBef>
              <a:spcAft>
                <a:spcPts val="0"/>
              </a:spcAft>
              <a:buClr>
                <a:schemeClr val="dk1"/>
              </a:buClr>
              <a:buSzPts val="3700"/>
              <a:buChar char="•"/>
              <a:defRPr/>
            </a:lvl8pPr>
            <a:lvl9pPr marL="4114800" lvl="8" indent="-463550" algn="l">
              <a:lnSpc>
                <a:spcPct val="100000"/>
              </a:lnSpc>
              <a:spcBef>
                <a:spcPts val="700"/>
              </a:spcBef>
              <a:spcAft>
                <a:spcPts val="0"/>
              </a:spcAft>
              <a:buClr>
                <a:schemeClr val="dk1"/>
              </a:buClr>
              <a:buSzPts val="3700"/>
              <a:buChar char="•"/>
              <a:defRPr/>
            </a:lvl9pPr>
          </a:lstStyle>
          <a:p>
            <a:endParaRPr/>
          </a:p>
        </p:txBody>
      </p:sp>
      <p:sp>
        <p:nvSpPr>
          <p:cNvPr id="75" name="Google Shape;75;p12"/>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76" name="Google Shape;76;p12"/>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77" name="Google Shape;77;p12"/>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9696091" y="4447009"/>
            <a:ext cx="11983800" cy="4214700"/>
          </a:xfrm>
          <a:prstGeom prst="rect">
            <a:avLst/>
          </a:prstGeom>
          <a:noFill/>
          <a:ln>
            <a:noFill/>
          </a:ln>
        </p:spPr>
        <p:txBody>
          <a:bodyPr spcFirstLastPara="1" wrap="square" lIns="187275" tIns="93600" rIns="187275" bIns="93600" anchor="ctr" anchorCtr="0">
            <a:normAutofit/>
          </a:bodyPr>
          <a:lstStyle>
            <a:lvl1pPr lvl="0" algn="ctr">
              <a:lnSpc>
                <a:spcPct val="100000"/>
              </a:lnSpc>
              <a:spcBef>
                <a:spcPts val="0"/>
              </a:spcBef>
              <a:spcAft>
                <a:spcPts val="0"/>
              </a:spcAft>
              <a:buClr>
                <a:schemeClr val="dk1"/>
              </a:buClr>
              <a:buSzPts val="37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80" name="Google Shape;80;p13"/>
          <p:cNvSpPr txBox="1">
            <a:spLocks noGrp="1"/>
          </p:cNvSpPr>
          <p:nvPr>
            <p:ph type="body" idx="1"/>
          </p:nvPr>
        </p:nvSpPr>
        <p:spPr>
          <a:xfrm rot="5400000">
            <a:off x="1110656" y="388459"/>
            <a:ext cx="11983800" cy="12331800"/>
          </a:xfrm>
          <a:prstGeom prst="rect">
            <a:avLst/>
          </a:prstGeom>
          <a:noFill/>
          <a:ln>
            <a:noFill/>
          </a:ln>
        </p:spPr>
        <p:txBody>
          <a:bodyPr spcFirstLastPara="1" wrap="square" lIns="187275" tIns="93600" rIns="187275" bIns="93600" anchor="t" anchorCtr="0">
            <a:normAutofit/>
          </a:bodyPr>
          <a:lstStyle>
            <a:lvl1pPr marL="457200" lvl="0" indent="-463550" algn="l">
              <a:lnSpc>
                <a:spcPct val="100000"/>
              </a:lnSpc>
              <a:spcBef>
                <a:spcPts val="700"/>
              </a:spcBef>
              <a:spcAft>
                <a:spcPts val="0"/>
              </a:spcAft>
              <a:buClr>
                <a:schemeClr val="dk1"/>
              </a:buClr>
              <a:buSzPts val="3700"/>
              <a:buChar char="•"/>
              <a:defRPr/>
            </a:lvl1pPr>
            <a:lvl2pPr marL="914400" lvl="1" indent="-463550" algn="l">
              <a:lnSpc>
                <a:spcPct val="100000"/>
              </a:lnSpc>
              <a:spcBef>
                <a:spcPts val="700"/>
              </a:spcBef>
              <a:spcAft>
                <a:spcPts val="0"/>
              </a:spcAft>
              <a:buClr>
                <a:schemeClr val="dk1"/>
              </a:buClr>
              <a:buSzPts val="3700"/>
              <a:buChar char="–"/>
              <a:defRPr/>
            </a:lvl2pPr>
            <a:lvl3pPr marL="1371600" lvl="2" indent="-463550" algn="l">
              <a:lnSpc>
                <a:spcPct val="100000"/>
              </a:lnSpc>
              <a:spcBef>
                <a:spcPts val="700"/>
              </a:spcBef>
              <a:spcAft>
                <a:spcPts val="0"/>
              </a:spcAft>
              <a:buClr>
                <a:schemeClr val="dk1"/>
              </a:buClr>
              <a:buSzPts val="3700"/>
              <a:buChar char="•"/>
              <a:defRPr/>
            </a:lvl3pPr>
            <a:lvl4pPr marL="1828800" lvl="3" indent="-463550" algn="l">
              <a:lnSpc>
                <a:spcPct val="100000"/>
              </a:lnSpc>
              <a:spcBef>
                <a:spcPts val="700"/>
              </a:spcBef>
              <a:spcAft>
                <a:spcPts val="0"/>
              </a:spcAft>
              <a:buClr>
                <a:schemeClr val="dk1"/>
              </a:buClr>
              <a:buSzPts val="3700"/>
              <a:buChar char="–"/>
              <a:defRPr/>
            </a:lvl4pPr>
            <a:lvl5pPr marL="2286000" lvl="4" indent="-463550" algn="l">
              <a:lnSpc>
                <a:spcPct val="100000"/>
              </a:lnSpc>
              <a:spcBef>
                <a:spcPts val="700"/>
              </a:spcBef>
              <a:spcAft>
                <a:spcPts val="0"/>
              </a:spcAft>
              <a:buClr>
                <a:schemeClr val="dk1"/>
              </a:buClr>
              <a:buSzPts val="3700"/>
              <a:buChar char="»"/>
              <a:defRPr/>
            </a:lvl5pPr>
            <a:lvl6pPr marL="2743200" lvl="5" indent="-463550" algn="l">
              <a:lnSpc>
                <a:spcPct val="100000"/>
              </a:lnSpc>
              <a:spcBef>
                <a:spcPts val="700"/>
              </a:spcBef>
              <a:spcAft>
                <a:spcPts val="0"/>
              </a:spcAft>
              <a:buClr>
                <a:schemeClr val="dk1"/>
              </a:buClr>
              <a:buSzPts val="3700"/>
              <a:buChar char="•"/>
              <a:defRPr/>
            </a:lvl6pPr>
            <a:lvl7pPr marL="3200400" lvl="6" indent="-463550" algn="l">
              <a:lnSpc>
                <a:spcPct val="100000"/>
              </a:lnSpc>
              <a:spcBef>
                <a:spcPts val="700"/>
              </a:spcBef>
              <a:spcAft>
                <a:spcPts val="0"/>
              </a:spcAft>
              <a:buClr>
                <a:schemeClr val="dk1"/>
              </a:buClr>
              <a:buSzPts val="3700"/>
              <a:buChar char="•"/>
              <a:defRPr/>
            </a:lvl7pPr>
            <a:lvl8pPr marL="3657600" lvl="7" indent="-463550" algn="l">
              <a:lnSpc>
                <a:spcPct val="100000"/>
              </a:lnSpc>
              <a:spcBef>
                <a:spcPts val="700"/>
              </a:spcBef>
              <a:spcAft>
                <a:spcPts val="0"/>
              </a:spcAft>
              <a:buClr>
                <a:schemeClr val="dk1"/>
              </a:buClr>
              <a:buSzPts val="3700"/>
              <a:buChar char="•"/>
              <a:defRPr/>
            </a:lvl8pPr>
            <a:lvl9pPr marL="4114800" lvl="8" indent="-463550" algn="l">
              <a:lnSpc>
                <a:spcPct val="100000"/>
              </a:lnSpc>
              <a:spcBef>
                <a:spcPts val="700"/>
              </a:spcBef>
              <a:spcAft>
                <a:spcPts val="0"/>
              </a:spcAft>
              <a:buClr>
                <a:schemeClr val="dk1"/>
              </a:buClr>
              <a:buSzPts val="3700"/>
              <a:buChar char="•"/>
              <a:defRPr/>
            </a:lvl9pPr>
          </a:lstStyle>
          <a:p>
            <a:endParaRPr/>
          </a:p>
        </p:txBody>
      </p:sp>
      <p:sp>
        <p:nvSpPr>
          <p:cNvPr id="81" name="Google Shape;81;p13"/>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82" name="Google Shape;82;p13"/>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83" name="Google Shape;83;p13"/>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4"/>
          <p:cNvSpPr txBox="1">
            <a:spLocks noGrp="1"/>
          </p:cNvSpPr>
          <p:nvPr>
            <p:ph type="ctrTitle"/>
          </p:nvPr>
        </p:nvSpPr>
        <p:spPr>
          <a:xfrm>
            <a:off x="1404895" y="4363110"/>
            <a:ext cx="15922200" cy="3010500"/>
          </a:xfrm>
          <a:prstGeom prst="rect">
            <a:avLst/>
          </a:prstGeom>
          <a:noFill/>
          <a:ln>
            <a:noFill/>
          </a:ln>
        </p:spPr>
        <p:txBody>
          <a:bodyPr spcFirstLastPara="1" wrap="square" lIns="187275" tIns="93600" rIns="187275" bIns="93600" anchor="ctr" anchorCtr="0">
            <a:normAutofit/>
          </a:bodyPr>
          <a:lstStyle>
            <a:lvl1pPr lvl="0" algn="ctr">
              <a:lnSpc>
                <a:spcPct val="100000"/>
              </a:lnSpc>
              <a:spcBef>
                <a:spcPts val="0"/>
              </a:spcBef>
              <a:spcAft>
                <a:spcPts val="0"/>
              </a:spcAft>
              <a:buClr>
                <a:schemeClr val="dk1"/>
              </a:buClr>
              <a:buSzPts val="37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21" name="Google Shape;21;p4"/>
          <p:cNvSpPr txBox="1">
            <a:spLocks noGrp="1"/>
          </p:cNvSpPr>
          <p:nvPr>
            <p:ph type="subTitle" idx="1"/>
          </p:nvPr>
        </p:nvSpPr>
        <p:spPr>
          <a:xfrm>
            <a:off x="2809791" y="7958937"/>
            <a:ext cx="13112400" cy="3589200"/>
          </a:xfrm>
          <a:prstGeom prst="rect">
            <a:avLst/>
          </a:prstGeom>
          <a:noFill/>
          <a:ln>
            <a:noFill/>
          </a:ln>
        </p:spPr>
        <p:txBody>
          <a:bodyPr spcFirstLastPara="1" wrap="square" lIns="187275" tIns="93600" rIns="187275" bIns="93600" anchor="t" anchorCtr="0">
            <a:normAutofit/>
          </a:bodyPr>
          <a:lstStyle>
            <a:lvl1pPr lvl="0" algn="ctr">
              <a:lnSpc>
                <a:spcPct val="100000"/>
              </a:lnSpc>
              <a:spcBef>
                <a:spcPts val="1300"/>
              </a:spcBef>
              <a:spcAft>
                <a:spcPts val="0"/>
              </a:spcAft>
              <a:buClr>
                <a:srgbClr val="888888"/>
              </a:buClr>
              <a:buSzPts val="6600"/>
              <a:buNone/>
              <a:defRPr>
                <a:solidFill>
                  <a:srgbClr val="888888"/>
                </a:solidFill>
              </a:defRPr>
            </a:lvl1pPr>
            <a:lvl2pPr lvl="1" algn="ctr">
              <a:lnSpc>
                <a:spcPct val="100000"/>
              </a:lnSpc>
              <a:spcBef>
                <a:spcPts val="1100"/>
              </a:spcBef>
              <a:spcAft>
                <a:spcPts val="0"/>
              </a:spcAft>
              <a:buClr>
                <a:srgbClr val="888888"/>
              </a:buClr>
              <a:buSzPts val="5700"/>
              <a:buNone/>
              <a:defRPr>
                <a:solidFill>
                  <a:srgbClr val="888888"/>
                </a:solidFill>
              </a:defRPr>
            </a:lvl2pPr>
            <a:lvl3pPr lvl="2" algn="ctr">
              <a:lnSpc>
                <a:spcPct val="100000"/>
              </a:lnSpc>
              <a:spcBef>
                <a:spcPts val="1000"/>
              </a:spcBef>
              <a:spcAft>
                <a:spcPts val="0"/>
              </a:spcAft>
              <a:buClr>
                <a:srgbClr val="888888"/>
              </a:buClr>
              <a:buSzPts val="4900"/>
              <a:buNone/>
              <a:defRPr>
                <a:solidFill>
                  <a:srgbClr val="888888"/>
                </a:solidFill>
              </a:defRPr>
            </a:lvl3pPr>
            <a:lvl4pPr lvl="3" algn="ctr">
              <a:lnSpc>
                <a:spcPct val="100000"/>
              </a:lnSpc>
              <a:spcBef>
                <a:spcPts val="800"/>
              </a:spcBef>
              <a:spcAft>
                <a:spcPts val="0"/>
              </a:spcAft>
              <a:buClr>
                <a:srgbClr val="888888"/>
              </a:buClr>
              <a:buSzPts val="4100"/>
              <a:buNone/>
              <a:defRPr>
                <a:solidFill>
                  <a:srgbClr val="888888"/>
                </a:solidFill>
              </a:defRPr>
            </a:lvl4pPr>
            <a:lvl5pPr lvl="4" algn="ctr">
              <a:lnSpc>
                <a:spcPct val="100000"/>
              </a:lnSpc>
              <a:spcBef>
                <a:spcPts val="800"/>
              </a:spcBef>
              <a:spcAft>
                <a:spcPts val="0"/>
              </a:spcAft>
              <a:buClr>
                <a:srgbClr val="888888"/>
              </a:buClr>
              <a:buSzPts val="4100"/>
              <a:buNone/>
              <a:defRPr>
                <a:solidFill>
                  <a:srgbClr val="888888"/>
                </a:solidFill>
              </a:defRPr>
            </a:lvl5pPr>
            <a:lvl6pPr lvl="5" algn="ctr">
              <a:lnSpc>
                <a:spcPct val="100000"/>
              </a:lnSpc>
              <a:spcBef>
                <a:spcPts val="800"/>
              </a:spcBef>
              <a:spcAft>
                <a:spcPts val="0"/>
              </a:spcAft>
              <a:buClr>
                <a:srgbClr val="888888"/>
              </a:buClr>
              <a:buSzPts val="4100"/>
              <a:buNone/>
              <a:defRPr>
                <a:solidFill>
                  <a:srgbClr val="888888"/>
                </a:solidFill>
              </a:defRPr>
            </a:lvl6pPr>
            <a:lvl7pPr lvl="6" algn="ctr">
              <a:lnSpc>
                <a:spcPct val="100000"/>
              </a:lnSpc>
              <a:spcBef>
                <a:spcPts val="800"/>
              </a:spcBef>
              <a:spcAft>
                <a:spcPts val="0"/>
              </a:spcAft>
              <a:buClr>
                <a:srgbClr val="888888"/>
              </a:buClr>
              <a:buSzPts val="4100"/>
              <a:buNone/>
              <a:defRPr>
                <a:solidFill>
                  <a:srgbClr val="888888"/>
                </a:solidFill>
              </a:defRPr>
            </a:lvl7pPr>
            <a:lvl8pPr lvl="7" algn="ctr">
              <a:lnSpc>
                <a:spcPct val="100000"/>
              </a:lnSpc>
              <a:spcBef>
                <a:spcPts val="800"/>
              </a:spcBef>
              <a:spcAft>
                <a:spcPts val="0"/>
              </a:spcAft>
              <a:buClr>
                <a:srgbClr val="888888"/>
              </a:buClr>
              <a:buSzPts val="4100"/>
              <a:buNone/>
              <a:defRPr>
                <a:solidFill>
                  <a:srgbClr val="888888"/>
                </a:solidFill>
              </a:defRPr>
            </a:lvl8pPr>
            <a:lvl9pPr lvl="8" algn="ctr">
              <a:lnSpc>
                <a:spcPct val="100000"/>
              </a:lnSpc>
              <a:spcBef>
                <a:spcPts val="800"/>
              </a:spcBef>
              <a:spcAft>
                <a:spcPts val="0"/>
              </a:spcAft>
              <a:buClr>
                <a:srgbClr val="888888"/>
              </a:buClr>
              <a:buSzPts val="4100"/>
              <a:buNone/>
              <a:defRPr>
                <a:solidFill>
                  <a:srgbClr val="888888"/>
                </a:solidFill>
              </a:defRPr>
            </a:lvl9pPr>
          </a:lstStyle>
          <a:p>
            <a:endParaRPr/>
          </a:p>
        </p:txBody>
      </p:sp>
      <p:sp>
        <p:nvSpPr>
          <p:cNvPr id="22" name="Google Shape;22;p4"/>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23" name="Google Shape;23;p4"/>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24" name="Google Shape;24;p4"/>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936597" y="562459"/>
            <a:ext cx="16858800" cy="2340900"/>
          </a:xfrm>
          <a:prstGeom prst="rect">
            <a:avLst/>
          </a:prstGeom>
          <a:noFill/>
          <a:ln>
            <a:noFill/>
          </a:ln>
        </p:spPr>
        <p:txBody>
          <a:bodyPr spcFirstLastPara="1" wrap="square" lIns="187275" tIns="93600" rIns="187275" bIns="93600" anchor="ctr" anchorCtr="0">
            <a:normAutofit/>
          </a:bodyPr>
          <a:lstStyle>
            <a:lvl1pPr lvl="0" algn="ctr">
              <a:lnSpc>
                <a:spcPct val="100000"/>
              </a:lnSpc>
              <a:spcBef>
                <a:spcPts val="0"/>
              </a:spcBef>
              <a:spcAft>
                <a:spcPts val="0"/>
              </a:spcAft>
              <a:buClr>
                <a:schemeClr val="dk1"/>
              </a:buClr>
              <a:buSzPts val="37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27" name="Google Shape;27;p5"/>
          <p:cNvSpPr txBox="1">
            <a:spLocks noGrp="1"/>
          </p:cNvSpPr>
          <p:nvPr>
            <p:ph type="body" idx="1"/>
          </p:nvPr>
        </p:nvSpPr>
        <p:spPr>
          <a:xfrm>
            <a:off x="936597" y="3277209"/>
            <a:ext cx="16858800" cy="9269100"/>
          </a:xfrm>
          <a:prstGeom prst="rect">
            <a:avLst/>
          </a:prstGeom>
          <a:noFill/>
          <a:ln>
            <a:noFill/>
          </a:ln>
        </p:spPr>
        <p:txBody>
          <a:bodyPr spcFirstLastPara="1" wrap="square" lIns="187275" tIns="93600" rIns="187275" bIns="93600" anchor="t" anchorCtr="0">
            <a:normAutofit/>
          </a:bodyPr>
          <a:lstStyle>
            <a:lvl1pPr marL="457200" lvl="0" indent="-463550" algn="l">
              <a:lnSpc>
                <a:spcPct val="100000"/>
              </a:lnSpc>
              <a:spcBef>
                <a:spcPts val="700"/>
              </a:spcBef>
              <a:spcAft>
                <a:spcPts val="0"/>
              </a:spcAft>
              <a:buClr>
                <a:schemeClr val="dk1"/>
              </a:buClr>
              <a:buSzPts val="3700"/>
              <a:buChar char="•"/>
              <a:defRPr/>
            </a:lvl1pPr>
            <a:lvl2pPr marL="914400" lvl="1" indent="-463550" algn="l">
              <a:lnSpc>
                <a:spcPct val="100000"/>
              </a:lnSpc>
              <a:spcBef>
                <a:spcPts val="700"/>
              </a:spcBef>
              <a:spcAft>
                <a:spcPts val="0"/>
              </a:spcAft>
              <a:buClr>
                <a:schemeClr val="dk1"/>
              </a:buClr>
              <a:buSzPts val="3700"/>
              <a:buChar char="–"/>
              <a:defRPr/>
            </a:lvl2pPr>
            <a:lvl3pPr marL="1371600" lvl="2" indent="-463550" algn="l">
              <a:lnSpc>
                <a:spcPct val="100000"/>
              </a:lnSpc>
              <a:spcBef>
                <a:spcPts val="700"/>
              </a:spcBef>
              <a:spcAft>
                <a:spcPts val="0"/>
              </a:spcAft>
              <a:buClr>
                <a:schemeClr val="dk1"/>
              </a:buClr>
              <a:buSzPts val="3700"/>
              <a:buChar char="•"/>
              <a:defRPr/>
            </a:lvl3pPr>
            <a:lvl4pPr marL="1828800" lvl="3" indent="-463550" algn="l">
              <a:lnSpc>
                <a:spcPct val="100000"/>
              </a:lnSpc>
              <a:spcBef>
                <a:spcPts val="700"/>
              </a:spcBef>
              <a:spcAft>
                <a:spcPts val="0"/>
              </a:spcAft>
              <a:buClr>
                <a:schemeClr val="dk1"/>
              </a:buClr>
              <a:buSzPts val="3700"/>
              <a:buChar char="–"/>
              <a:defRPr/>
            </a:lvl4pPr>
            <a:lvl5pPr marL="2286000" lvl="4" indent="-463550" algn="l">
              <a:lnSpc>
                <a:spcPct val="100000"/>
              </a:lnSpc>
              <a:spcBef>
                <a:spcPts val="700"/>
              </a:spcBef>
              <a:spcAft>
                <a:spcPts val="0"/>
              </a:spcAft>
              <a:buClr>
                <a:schemeClr val="dk1"/>
              </a:buClr>
              <a:buSzPts val="3700"/>
              <a:buChar char="»"/>
              <a:defRPr/>
            </a:lvl5pPr>
            <a:lvl6pPr marL="2743200" lvl="5" indent="-463550" algn="l">
              <a:lnSpc>
                <a:spcPct val="100000"/>
              </a:lnSpc>
              <a:spcBef>
                <a:spcPts val="700"/>
              </a:spcBef>
              <a:spcAft>
                <a:spcPts val="0"/>
              </a:spcAft>
              <a:buClr>
                <a:schemeClr val="dk1"/>
              </a:buClr>
              <a:buSzPts val="3700"/>
              <a:buChar char="•"/>
              <a:defRPr/>
            </a:lvl6pPr>
            <a:lvl7pPr marL="3200400" lvl="6" indent="-463550" algn="l">
              <a:lnSpc>
                <a:spcPct val="100000"/>
              </a:lnSpc>
              <a:spcBef>
                <a:spcPts val="700"/>
              </a:spcBef>
              <a:spcAft>
                <a:spcPts val="0"/>
              </a:spcAft>
              <a:buClr>
                <a:schemeClr val="dk1"/>
              </a:buClr>
              <a:buSzPts val="3700"/>
              <a:buChar char="•"/>
              <a:defRPr/>
            </a:lvl7pPr>
            <a:lvl8pPr marL="3657600" lvl="7" indent="-463550" algn="l">
              <a:lnSpc>
                <a:spcPct val="100000"/>
              </a:lnSpc>
              <a:spcBef>
                <a:spcPts val="700"/>
              </a:spcBef>
              <a:spcAft>
                <a:spcPts val="0"/>
              </a:spcAft>
              <a:buClr>
                <a:schemeClr val="dk1"/>
              </a:buClr>
              <a:buSzPts val="3700"/>
              <a:buChar char="•"/>
              <a:defRPr/>
            </a:lvl8pPr>
            <a:lvl9pPr marL="4114800" lvl="8" indent="-463550" algn="l">
              <a:lnSpc>
                <a:spcPct val="100000"/>
              </a:lnSpc>
              <a:spcBef>
                <a:spcPts val="700"/>
              </a:spcBef>
              <a:spcAft>
                <a:spcPts val="0"/>
              </a:spcAft>
              <a:buClr>
                <a:schemeClr val="dk1"/>
              </a:buClr>
              <a:buSzPts val="3700"/>
              <a:buChar char="•"/>
              <a:defRPr/>
            </a:lvl9pPr>
          </a:lstStyle>
          <a:p>
            <a:endParaRPr/>
          </a:p>
        </p:txBody>
      </p:sp>
      <p:sp>
        <p:nvSpPr>
          <p:cNvPr id="28" name="Google Shape;28;p5"/>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29" name="Google Shape;29;p5"/>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30" name="Google Shape;30;p5"/>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1479694" y="9025331"/>
            <a:ext cx="15922200" cy="2789400"/>
          </a:xfrm>
          <a:prstGeom prst="rect">
            <a:avLst/>
          </a:prstGeom>
          <a:noFill/>
          <a:ln>
            <a:noFill/>
          </a:ln>
        </p:spPr>
        <p:txBody>
          <a:bodyPr spcFirstLastPara="1" wrap="square" lIns="187275" tIns="93600" rIns="187275" bIns="93600" anchor="t" anchorCtr="0">
            <a:normAutofit/>
          </a:bodyPr>
          <a:lstStyle>
            <a:lvl1pPr lvl="0" algn="l">
              <a:lnSpc>
                <a:spcPct val="100000"/>
              </a:lnSpc>
              <a:spcBef>
                <a:spcPts val="0"/>
              </a:spcBef>
              <a:spcAft>
                <a:spcPts val="0"/>
              </a:spcAft>
              <a:buClr>
                <a:schemeClr val="dk1"/>
              </a:buClr>
              <a:buSzPts val="8200"/>
              <a:buFont typeface="Calibri"/>
              <a:buNone/>
              <a:defRPr sz="8200" b="1" cap="none"/>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33" name="Google Shape;33;p6"/>
          <p:cNvSpPr txBox="1">
            <a:spLocks noGrp="1"/>
          </p:cNvSpPr>
          <p:nvPr>
            <p:ph type="body" idx="1"/>
          </p:nvPr>
        </p:nvSpPr>
        <p:spPr>
          <a:xfrm>
            <a:off x="1479694" y="5952948"/>
            <a:ext cx="15922200" cy="3072300"/>
          </a:xfrm>
          <a:prstGeom prst="rect">
            <a:avLst/>
          </a:prstGeom>
          <a:noFill/>
          <a:ln>
            <a:noFill/>
          </a:ln>
        </p:spPr>
        <p:txBody>
          <a:bodyPr spcFirstLastPara="1" wrap="square" lIns="187275" tIns="93600" rIns="187275" bIns="93600" anchor="b" anchorCtr="0">
            <a:normAutofit/>
          </a:bodyPr>
          <a:lstStyle>
            <a:lvl1pPr marL="457200" lvl="0" indent="-228600" algn="l">
              <a:lnSpc>
                <a:spcPct val="100000"/>
              </a:lnSpc>
              <a:spcBef>
                <a:spcPts val="800"/>
              </a:spcBef>
              <a:spcAft>
                <a:spcPts val="0"/>
              </a:spcAft>
              <a:buClr>
                <a:srgbClr val="888888"/>
              </a:buClr>
              <a:buSzPts val="4100"/>
              <a:buNone/>
              <a:defRPr sz="4100">
                <a:solidFill>
                  <a:srgbClr val="888888"/>
                </a:solidFill>
              </a:defRPr>
            </a:lvl1pPr>
            <a:lvl2pPr marL="914400" lvl="1" indent="-228600" algn="l">
              <a:lnSpc>
                <a:spcPct val="100000"/>
              </a:lnSpc>
              <a:spcBef>
                <a:spcPts val="700"/>
              </a:spcBef>
              <a:spcAft>
                <a:spcPts val="0"/>
              </a:spcAft>
              <a:buClr>
                <a:srgbClr val="888888"/>
              </a:buClr>
              <a:buSzPts val="3700"/>
              <a:buNone/>
              <a:defRPr sz="3700">
                <a:solidFill>
                  <a:srgbClr val="888888"/>
                </a:solidFill>
              </a:defRPr>
            </a:lvl2pPr>
            <a:lvl3pPr marL="1371600" lvl="2" indent="-228600" algn="l">
              <a:lnSpc>
                <a:spcPct val="100000"/>
              </a:lnSpc>
              <a:spcBef>
                <a:spcPts val="700"/>
              </a:spcBef>
              <a:spcAft>
                <a:spcPts val="0"/>
              </a:spcAft>
              <a:buClr>
                <a:srgbClr val="888888"/>
              </a:buClr>
              <a:buSzPts val="3300"/>
              <a:buNone/>
              <a:defRPr sz="3300">
                <a:solidFill>
                  <a:srgbClr val="888888"/>
                </a:solidFill>
              </a:defRPr>
            </a:lvl3pPr>
            <a:lvl4pPr marL="1828800" lvl="3" indent="-228600" algn="l">
              <a:lnSpc>
                <a:spcPct val="100000"/>
              </a:lnSpc>
              <a:spcBef>
                <a:spcPts val="600"/>
              </a:spcBef>
              <a:spcAft>
                <a:spcPts val="0"/>
              </a:spcAft>
              <a:buClr>
                <a:srgbClr val="888888"/>
              </a:buClr>
              <a:buSzPts val="2900"/>
              <a:buNone/>
              <a:defRPr sz="2900">
                <a:solidFill>
                  <a:srgbClr val="888888"/>
                </a:solidFill>
              </a:defRPr>
            </a:lvl4pPr>
            <a:lvl5pPr marL="2286000" lvl="4" indent="-228600" algn="l">
              <a:lnSpc>
                <a:spcPct val="100000"/>
              </a:lnSpc>
              <a:spcBef>
                <a:spcPts val="600"/>
              </a:spcBef>
              <a:spcAft>
                <a:spcPts val="0"/>
              </a:spcAft>
              <a:buClr>
                <a:srgbClr val="888888"/>
              </a:buClr>
              <a:buSzPts val="2900"/>
              <a:buNone/>
              <a:defRPr sz="2900">
                <a:solidFill>
                  <a:srgbClr val="888888"/>
                </a:solidFill>
              </a:defRPr>
            </a:lvl5pPr>
            <a:lvl6pPr marL="2743200" lvl="5" indent="-228600" algn="l">
              <a:lnSpc>
                <a:spcPct val="100000"/>
              </a:lnSpc>
              <a:spcBef>
                <a:spcPts val="600"/>
              </a:spcBef>
              <a:spcAft>
                <a:spcPts val="0"/>
              </a:spcAft>
              <a:buClr>
                <a:srgbClr val="888888"/>
              </a:buClr>
              <a:buSzPts val="2900"/>
              <a:buNone/>
              <a:defRPr sz="2900">
                <a:solidFill>
                  <a:srgbClr val="888888"/>
                </a:solidFill>
              </a:defRPr>
            </a:lvl6pPr>
            <a:lvl7pPr marL="3200400" lvl="6" indent="-228600" algn="l">
              <a:lnSpc>
                <a:spcPct val="100000"/>
              </a:lnSpc>
              <a:spcBef>
                <a:spcPts val="600"/>
              </a:spcBef>
              <a:spcAft>
                <a:spcPts val="0"/>
              </a:spcAft>
              <a:buClr>
                <a:srgbClr val="888888"/>
              </a:buClr>
              <a:buSzPts val="2900"/>
              <a:buNone/>
              <a:defRPr sz="2900">
                <a:solidFill>
                  <a:srgbClr val="888888"/>
                </a:solidFill>
              </a:defRPr>
            </a:lvl7pPr>
            <a:lvl8pPr marL="3657600" lvl="7" indent="-228600" algn="l">
              <a:lnSpc>
                <a:spcPct val="100000"/>
              </a:lnSpc>
              <a:spcBef>
                <a:spcPts val="600"/>
              </a:spcBef>
              <a:spcAft>
                <a:spcPts val="0"/>
              </a:spcAft>
              <a:buClr>
                <a:srgbClr val="888888"/>
              </a:buClr>
              <a:buSzPts val="2900"/>
              <a:buNone/>
              <a:defRPr sz="2900">
                <a:solidFill>
                  <a:srgbClr val="888888"/>
                </a:solidFill>
              </a:defRPr>
            </a:lvl8pPr>
            <a:lvl9pPr marL="4114800" lvl="8" indent="-228600" algn="l">
              <a:lnSpc>
                <a:spcPct val="100000"/>
              </a:lnSpc>
              <a:spcBef>
                <a:spcPts val="600"/>
              </a:spcBef>
              <a:spcAft>
                <a:spcPts val="0"/>
              </a:spcAft>
              <a:buClr>
                <a:srgbClr val="888888"/>
              </a:buClr>
              <a:buSzPts val="2900"/>
              <a:buNone/>
              <a:defRPr sz="2900">
                <a:solidFill>
                  <a:srgbClr val="888888"/>
                </a:solidFill>
              </a:defRPr>
            </a:lvl9pPr>
          </a:lstStyle>
          <a:p>
            <a:endParaRPr/>
          </a:p>
        </p:txBody>
      </p:sp>
      <p:sp>
        <p:nvSpPr>
          <p:cNvPr id="34" name="Google Shape;34;p6"/>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35" name="Google Shape;35;p6"/>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36" name="Google Shape;36;p6"/>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7"/>
          <p:cNvSpPr txBox="1">
            <a:spLocks noGrp="1"/>
          </p:cNvSpPr>
          <p:nvPr>
            <p:ph type="title"/>
          </p:nvPr>
        </p:nvSpPr>
        <p:spPr>
          <a:xfrm>
            <a:off x="936597" y="562459"/>
            <a:ext cx="16858800" cy="2340900"/>
          </a:xfrm>
          <a:prstGeom prst="rect">
            <a:avLst/>
          </a:prstGeom>
          <a:noFill/>
          <a:ln>
            <a:noFill/>
          </a:ln>
        </p:spPr>
        <p:txBody>
          <a:bodyPr spcFirstLastPara="1" wrap="square" lIns="187275" tIns="93600" rIns="187275" bIns="93600" anchor="ctr" anchorCtr="0">
            <a:normAutofit/>
          </a:bodyPr>
          <a:lstStyle>
            <a:lvl1pPr lvl="0" algn="ctr">
              <a:lnSpc>
                <a:spcPct val="100000"/>
              </a:lnSpc>
              <a:spcBef>
                <a:spcPts val="0"/>
              </a:spcBef>
              <a:spcAft>
                <a:spcPts val="0"/>
              </a:spcAft>
              <a:buClr>
                <a:schemeClr val="dk1"/>
              </a:buClr>
              <a:buSzPts val="37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39" name="Google Shape;39;p7"/>
          <p:cNvSpPr txBox="1">
            <a:spLocks noGrp="1"/>
          </p:cNvSpPr>
          <p:nvPr>
            <p:ph type="body" idx="1"/>
          </p:nvPr>
        </p:nvSpPr>
        <p:spPr>
          <a:xfrm>
            <a:off x="936597" y="3277209"/>
            <a:ext cx="8273400" cy="9269100"/>
          </a:xfrm>
          <a:prstGeom prst="rect">
            <a:avLst/>
          </a:prstGeom>
          <a:noFill/>
          <a:ln>
            <a:noFill/>
          </a:ln>
        </p:spPr>
        <p:txBody>
          <a:bodyPr spcFirstLastPara="1" wrap="square" lIns="187275" tIns="93600" rIns="187275" bIns="93600" anchor="t" anchorCtr="0">
            <a:normAutofit/>
          </a:bodyPr>
          <a:lstStyle>
            <a:lvl1pPr marL="457200" lvl="0" indent="-590550" algn="l">
              <a:lnSpc>
                <a:spcPct val="100000"/>
              </a:lnSpc>
              <a:spcBef>
                <a:spcPts val="1100"/>
              </a:spcBef>
              <a:spcAft>
                <a:spcPts val="0"/>
              </a:spcAft>
              <a:buClr>
                <a:schemeClr val="dk1"/>
              </a:buClr>
              <a:buSzPts val="5700"/>
              <a:buChar char="•"/>
              <a:defRPr sz="5700"/>
            </a:lvl1pPr>
            <a:lvl2pPr marL="914400" lvl="1" indent="-539750" algn="l">
              <a:lnSpc>
                <a:spcPct val="100000"/>
              </a:lnSpc>
              <a:spcBef>
                <a:spcPts val="1000"/>
              </a:spcBef>
              <a:spcAft>
                <a:spcPts val="0"/>
              </a:spcAft>
              <a:buClr>
                <a:schemeClr val="dk1"/>
              </a:buClr>
              <a:buSzPts val="4900"/>
              <a:buChar char="–"/>
              <a:defRPr sz="4900"/>
            </a:lvl2pPr>
            <a:lvl3pPr marL="1371600" lvl="2" indent="-488950" algn="l">
              <a:lnSpc>
                <a:spcPct val="100000"/>
              </a:lnSpc>
              <a:spcBef>
                <a:spcPts val="800"/>
              </a:spcBef>
              <a:spcAft>
                <a:spcPts val="0"/>
              </a:spcAft>
              <a:buClr>
                <a:schemeClr val="dk1"/>
              </a:buClr>
              <a:buSzPts val="4100"/>
              <a:buChar char="•"/>
              <a:defRPr sz="4100"/>
            </a:lvl3pPr>
            <a:lvl4pPr marL="1828800" lvl="3" indent="-463550" algn="l">
              <a:lnSpc>
                <a:spcPct val="100000"/>
              </a:lnSpc>
              <a:spcBef>
                <a:spcPts val="700"/>
              </a:spcBef>
              <a:spcAft>
                <a:spcPts val="0"/>
              </a:spcAft>
              <a:buClr>
                <a:schemeClr val="dk1"/>
              </a:buClr>
              <a:buSzPts val="3700"/>
              <a:buChar char="–"/>
              <a:defRPr sz="3700"/>
            </a:lvl4pPr>
            <a:lvl5pPr marL="2286000" lvl="4" indent="-463550" algn="l">
              <a:lnSpc>
                <a:spcPct val="100000"/>
              </a:lnSpc>
              <a:spcBef>
                <a:spcPts val="700"/>
              </a:spcBef>
              <a:spcAft>
                <a:spcPts val="0"/>
              </a:spcAft>
              <a:buClr>
                <a:schemeClr val="dk1"/>
              </a:buClr>
              <a:buSzPts val="3700"/>
              <a:buChar char="»"/>
              <a:defRPr sz="3700"/>
            </a:lvl5pPr>
            <a:lvl6pPr marL="2743200" lvl="5" indent="-463550" algn="l">
              <a:lnSpc>
                <a:spcPct val="100000"/>
              </a:lnSpc>
              <a:spcBef>
                <a:spcPts val="700"/>
              </a:spcBef>
              <a:spcAft>
                <a:spcPts val="0"/>
              </a:spcAft>
              <a:buClr>
                <a:schemeClr val="dk1"/>
              </a:buClr>
              <a:buSzPts val="3700"/>
              <a:buChar char="•"/>
              <a:defRPr sz="3700"/>
            </a:lvl6pPr>
            <a:lvl7pPr marL="3200400" lvl="6" indent="-463550" algn="l">
              <a:lnSpc>
                <a:spcPct val="100000"/>
              </a:lnSpc>
              <a:spcBef>
                <a:spcPts val="700"/>
              </a:spcBef>
              <a:spcAft>
                <a:spcPts val="0"/>
              </a:spcAft>
              <a:buClr>
                <a:schemeClr val="dk1"/>
              </a:buClr>
              <a:buSzPts val="3700"/>
              <a:buChar char="•"/>
              <a:defRPr sz="3700"/>
            </a:lvl7pPr>
            <a:lvl8pPr marL="3657600" lvl="7" indent="-463550" algn="l">
              <a:lnSpc>
                <a:spcPct val="100000"/>
              </a:lnSpc>
              <a:spcBef>
                <a:spcPts val="700"/>
              </a:spcBef>
              <a:spcAft>
                <a:spcPts val="0"/>
              </a:spcAft>
              <a:buClr>
                <a:schemeClr val="dk1"/>
              </a:buClr>
              <a:buSzPts val="3700"/>
              <a:buChar char="•"/>
              <a:defRPr sz="3700"/>
            </a:lvl8pPr>
            <a:lvl9pPr marL="4114800" lvl="8" indent="-463550" algn="l">
              <a:lnSpc>
                <a:spcPct val="100000"/>
              </a:lnSpc>
              <a:spcBef>
                <a:spcPts val="700"/>
              </a:spcBef>
              <a:spcAft>
                <a:spcPts val="0"/>
              </a:spcAft>
              <a:buClr>
                <a:schemeClr val="dk1"/>
              </a:buClr>
              <a:buSzPts val="3700"/>
              <a:buChar char="•"/>
              <a:defRPr sz="3700"/>
            </a:lvl9pPr>
          </a:lstStyle>
          <a:p>
            <a:endParaRPr/>
          </a:p>
        </p:txBody>
      </p:sp>
      <p:sp>
        <p:nvSpPr>
          <p:cNvPr id="40" name="Google Shape;40;p7"/>
          <p:cNvSpPr txBox="1">
            <a:spLocks noGrp="1"/>
          </p:cNvSpPr>
          <p:nvPr>
            <p:ph type="body" idx="2"/>
          </p:nvPr>
        </p:nvSpPr>
        <p:spPr>
          <a:xfrm>
            <a:off x="9522068" y="3277209"/>
            <a:ext cx="8273400" cy="9269100"/>
          </a:xfrm>
          <a:prstGeom prst="rect">
            <a:avLst/>
          </a:prstGeom>
          <a:noFill/>
          <a:ln>
            <a:noFill/>
          </a:ln>
        </p:spPr>
        <p:txBody>
          <a:bodyPr spcFirstLastPara="1" wrap="square" lIns="187275" tIns="93600" rIns="187275" bIns="93600" anchor="t" anchorCtr="0">
            <a:normAutofit/>
          </a:bodyPr>
          <a:lstStyle>
            <a:lvl1pPr marL="457200" lvl="0" indent="-590550" algn="l">
              <a:lnSpc>
                <a:spcPct val="100000"/>
              </a:lnSpc>
              <a:spcBef>
                <a:spcPts val="1100"/>
              </a:spcBef>
              <a:spcAft>
                <a:spcPts val="0"/>
              </a:spcAft>
              <a:buClr>
                <a:schemeClr val="dk1"/>
              </a:buClr>
              <a:buSzPts val="5700"/>
              <a:buChar char="•"/>
              <a:defRPr sz="5700"/>
            </a:lvl1pPr>
            <a:lvl2pPr marL="914400" lvl="1" indent="-539750" algn="l">
              <a:lnSpc>
                <a:spcPct val="100000"/>
              </a:lnSpc>
              <a:spcBef>
                <a:spcPts val="1000"/>
              </a:spcBef>
              <a:spcAft>
                <a:spcPts val="0"/>
              </a:spcAft>
              <a:buClr>
                <a:schemeClr val="dk1"/>
              </a:buClr>
              <a:buSzPts val="4900"/>
              <a:buChar char="–"/>
              <a:defRPr sz="4900"/>
            </a:lvl2pPr>
            <a:lvl3pPr marL="1371600" lvl="2" indent="-488950" algn="l">
              <a:lnSpc>
                <a:spcPct val="100000"/>
              </a:lnSpc>
              <a:spcBef>
                <a:spcPts val="800"/>
              </a:spcBef>
              <a:spcAft>
                <a:spcPts val="0"/>
              </a:spcAft>
              <a:buClr>
                <a:schemeClr val="dk1"/>
              </a:buClr>
              <a:buSzPts val="4100"/>
              <a:buChar char="•"/>
              <a:defRPr sz="4100"/>
            </a:lvl3pPr>
            <a:lvl4pPr marL="1828800" lvl="3" indent="-463550" algn="l">
              <a:lnSpc>
                <a:spcPct val="100000"/>
              </a:lnSpc>
              <a:spcBef>
                <a:spcPts val="700"/>
              </a:spcBef>
              <a:spcAft>
                <a:spcPts val="0"/>
              </a:spcAft>
              <a:buClr>
                <a:schemeClr val="dk1"/>
              </a:buClr>
              <a:buSzPts val="3700"/>
              <a:buChar char="–"/>
              <a:defRPr sz="3700"/>
            </a:lvl4pPr>
            <a:lvl5pPr marL="2286000" lvl="4" indent="-463550" algn="l">
              <a:lnSpc>
                <a:spcPct val="100000"/>
              </a:lnSpc>
              <a:spcBef>
                <a:spcPts val="700"/>
              </a:spcBef>
              <a:spcAft>
                <a:spcPts val="0"/>
              </a:spcAft>
              <a:buClr>
                <a:schemeClr val="dk1"/>
              </a:buClr>
              <a:buSzPts val="3700"/>
              <a:buChar char="»"/>
              <a:defRPr sz="3700"/>
            </a:lvl5pPr>
            <a:lvl6pPr marL="2743200" lvl="5" indent="-463550" algn="l">
              <a:lnSpc>
                <a:spcPct val="100000"/>
              </a:lnSpc>
              <a:spcBef>
                <a:spcPts val="700"/>
              </a:spcBef>
              <a:spcAft>
                <a:spcPts val="0"/>
              </a:spcAft>
              <a:buClr>
                <a:schemeClr val="dk1"/>
              </a:buClr>
              <a:buSzPts val="3700"/>
              <a:buChar char="•"/>
              <a:defRPr sz="3700"/>
            </a:lvl6pPr>
            <a:lvl7pPr marL="3200400" lvl="6" indent="-463550" algn="l">
              <a:lnSpc>
                <a:spcPct val="100000"/>
              </a:lnSpc>
              <a:spcBef>
                <a:spcPts val="700"/>
              </a:spcBef>
              <a:spcAft>
                <a:spcPts val="0"/>
              </a:spcAft>
              <a:buClr>
                <a:schemeClr val="dk1"/>
              </a:buClr>
              <a:buSzPts val="3700"/>
              <a:buChar char="•"/>
              <a:defRPr sz="3700"/>
            </a:lvl7pPr>
            <a:lvl8pPr marL="3657600" lvl="7" indent="-463550" algn="l">
              <a:lnSpc>
                <a:spcPct val="100000"/>
              </a:lnSpc>
              <a:spcBef>
                <a:spcPts val="700"/>
              </a:spcBef>
              <a:spcAft>
                <a:spcPts val="0"/>
              </a:spcAft>
              <a:buClr>
                <a:schemeClr val="dk1"/>
              </a:buClr>
              <a:buSzPts val="3700"/>
              <a:buChar char="•"/>
              <a:defRPr sz="3700"/>
            </a:lvl8pPr>
            <a:lvl9pPr marL="4114800" lvl="8" indent="-463550" algn="l">
              <a:lnSpc>
                <a:spcPct val="100000"/>
              </a:lnSpc>
              <a:spcBef>
                <a:spcPts val="700"/>
              </a:spcBef>
              <a:spcAft>
                <a:spcPts val="0"/>
              </a:spcAft>
              <a:buClr>
                <a:schemeClr val="dk1"/>
              </a:buClr>
              <a:buSzPts val="3700"/>
              <a:buChar char="•"/>
              <a:defRPr sz="3700"/>
            </a:lvl9pPr>
          </a:lstStyle>
          <a:p>
            <a:endParaRPr/>
          </a:p>
        </p:txBody>
      </p:sp>
      <p:sp>
        <p:nvSpPr>
          <p:cNvPr id="41" name="Google Shape;41;p7"/>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42" name="Google Shape;42;p7"/>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43" name="Google Shape;43;p7"/>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8"/>
          <p:cNvSpPr txBox="1">
            <a:spLocks noGrp="1"/>
          </p:cNvSpPr>
          <p:nvPr>
            <p:ph type="title"/>
          </p:nvPr>
        </p:nvSpPr>
        <p:spPr>
          <a:xfrm>
            <a:off x="936597" y="562459"/>
            <a:ext cx="16858800" cy="2340900"/>
          </a:xfrm>
          <a:prstGeom prst="rect">
            <a:avLst/>
          </a:prstGeom>
          <a:noFill/>
          <a:ln>
            <a:noFill/>
          </a:ln>
        </p:spPr>
        <p:txBody>
          <a:bodyPr spcFirstLastPara="1" wrap="square" lIns="187275" tIns="93600" rIns="187275" bIns="93600" anchor="ctr" anchorCtr="0">
            <a:normAutofit/>
          </a:bodyPr>
          <a:lstStyle>
            <a:lvl1pPr lvl="0" algn="ctr">
              <a:lnSpc>
                <a:spcPct val="100000"/>
              </a:lnSpc>
              <a:spcBef>
                <a:spcPts val="0"/>
              </a:spcBef>
              <a:spcAft>
                <a:spcPts val="0"/>
              </a:spcAft>
              <a:buClr>
                <a:schemeClr val="dk1"/>
              </a:buClr>
              <a:buSzPts val="9000"/>
              <a:buFont typeface="Calibri"/>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46" name="Google Shape;46;p8"/>
          <p:cNvSpPr txBox="1">
            <a:spLocks noGrp="1"/>
          </p:cNvSpPr>
          <p:nvPr>
            <p:ph type="body" idx="1"/>
          </p:nvPr>
        </p:nvSpPr>
        <p:spPr>
          <a:xfrm>
            <a:off x="936597" y="3143911"/>
            <a:ext cx="8276400" cy="1310100"/>
          </a:xfrm>
          <a:prstGeom prst="rect">
            <a:avLst/>
          </a:prstGeom>
          <a:noFill/>
          <a:ln>
            <a:noFill/>
          </a:ln>
        </p:spPr>
        <p:txBody>
          <a:bodyPr spcFirstLastPara="1" wrap="square" lIns="187275" tIns="93600" rIns="187275" bIns="93600" anchor="b" anchorCtr="0">
            <a:normAutofit/>
          </a:bodyPr>
          <a:lstStyle>
            <a:lvl1pPr marL="457200" lvl="0" indent="-228600" algn="l">
              <a:lnSpc>
                <a:spcPct val="100000"/>
              </a:lnSpc>
              <a:spcBef>
                <a:spcPts val="1000"/>
              </a:spcBef>
              <a:spcAft>
                <a:spcPts val="0"/>
              </a:spcAft>
              <a:buClr>
                <a:schemeClr val="dk1"/>
              </a:buClr>
              <a:buSzPts val="4900"/>
              <a:buNone/>
              <a:defRPr sz="4900" b="1"/>
            </a:lvl1pPr>
            <a:lvl2pPr marL="914400" lvl="1" indent="-228600" algn="l">
              <a:lnSpc>
                <a:spcPct val="100000"/>
              </a:lnSpc>
              <a:spcBef>
                <a:spcPts val="800"/>
              </a:spcBef>
              <a:spcAft>
                <a:spcPts val="0"/>
              </a:spcAft>
              <a:buClr>
                <a:schemeClr val="dk1"/>
              </a:buClr>
              <a:buSzPts val="4100"/>
              <a:buNone/>
              <a:defRPr sz="4100" b="1"/>
            </a:lvl2pPr>
            <a:lvl3pPr marL="1371600" lvl="2" indent="-228600" algn="l">
              <a:lnSpc>
                <a:spcPct val="100000"/>
              </a:lnSpc>
              <a:spcBef>
                <a:spcPts val="700"/>
              </a:spcBef>
              <a:spcAft>
                <a:spcPts val="0"/>
              </a:spcAft>
              <a:buClr>
                <a:schemeClr val="dk1"/>
              </a:buClr>
              <a:buSzPts val="3700"/>
              <a:buNone/>
              <a:defRPr sz="3700" b="1"/>
            </a:lvl3pPr>
            <a:lvl4pPr marL="1828800" lvl="3" indent="-228600" algn="l">
              <a:lnSpc>
                <a:spcPct val="100000"/>
              </a:lnSpc>
              <a:spcBef>
                <a:spcPts val="700"/>
              </a:spcBef>
              <a:spcAft>
                <a:spcPts val="0"/>
              </a:spcAft>
              <a:buClr>
                <a:schemeClr val="dk1"/>
              </a:buClr>
              <a:buSzPts val="3300"/>
              <a:buNone/>
              <a:defRPr sz="3300" b="1"/>
            </a:lvl4pPr>
            <a:lvl5pPr marL="2286000" lvl="4" indent="-228600" algn="l">
              <a:lnSpc>
                <a:spcPct val="100000"/>
              </a:lnSpc>
              <a:spcBef>
                <a:spcPts val="700"/>
              </a:spcBef>
              <a:spcAft>
                <a:spcPts val="0"/>
              </a:spcAft>
              <a:buClr>
                <a:schemeClr val="dk1"/>
              </a:buClr>
              <a:buSzPts val="3300"/>
              <a:buNone/>
              <a:defRPr sz="3300" b="1"/>
            </a:lvl5pPr>
            <a:lvl6pPr marL="2743200" lvl="5" indent="-228600" algn="l">
              <a:lnSpc>
                <a:spcPct val="100000"/>
              </a:lnSpc>
              <a:spcBef>
                <a:spcPts val="700"/>
              </a:spcBef>
              <a:spcAft>
                <a:spcPts val="0"/>
              </a:spcAft>
              <a:buClr>
                <a:schemeClr val="dk1"/>
              </a:buClr>
              <a:buSzPts val="3300"/>
              <a:buNone/>
              <a:defRPr sz="3300" b="1"/>
            </a:lvl6pPr>
            <a:lvl7pPr marL="3200400" lvl="6" indent="-228600" algn="l">
              <a:lnSpc>
                <a:spcPct val="100000"/>
              </a:lnSpc>
              <a:spcBef>
                <a:spcPts val="700"/>
              </a:spcBef>
              <a:spcAft>
                <a:spcPts val="0"/>
              </a:spcAft>
              <a:buClr>
                <a:schemeClr val="dk1"/>
              </a:buClr>
              <a:buSzPts val="3300"/>
              <a:buNone/>
              <a:defRPr sz="3300" b="1"/>
            </a:lvl7pPr>
            <a:lvl8pPr marL="3657600" lvl="7" indent="-228600" algn="l">
              <a:lnSpc>
                <a:spcPct val="100000"/>
              </a:lnSpc>
              <a:spcBef>
                <a:spcPts val="700"/>
              </a:spcBef>
              <a:spcAft>
                <a:spcPts val="0"/>
              </a:spcAft>
              <a:buClr>
                <a:schemeClr val="dk1"/>
              </a:buClr>
              <a:buSzPts val="3300"/>
              <a:buNone/>
              <a:defRPr sz="3300" b="1"/>
            </a:lvl8pPr>
            <a:lvl9pPr marL="4114800" lvl="8" indent="-228600" algn="l">
              <a:lnSpc>
                <a:spcPct val="100000"/>
              </a:lnSpc>
              <a:spcBef>
                <a:spcPts val="700"/>
              </a:spcBef>
              <a:spcAft>
                <a:spcPts val="0"/>
              </a:spcAft>
              <a:buClr>
                <a:schemeClr val="dk1"/>
              </a:buClr>
              <a:buSzPts val="3300"/>
              <a:buNone/>
              <a:defRPr sz="3300" b="1"/>
            </a:lvl9pPr>
          </a:lstStyle>
          <a:p>
            <a:endParaRPr/>
          </a:p>
        </p:txBody>
      </p:sp>
      <p:sp>
        <p:nvSpPr>
          <p:cNvPr id="47" name="Google Shape;47;p8"/>
          <p:cNvSpPr txBox="1">
            <a:spLocks noGrp="1"/>
          </p:cNvSpPr>
          <p:nvPr>
            <p:ph type="body" idx="2"/>
          </p:nvPr>
        </p:nvSpPr>
        <p:spPr>
          <a:xfrm>
            <a:off x="936597" y="4454144"/>
            <a:ext cx="8276400" cy="8092200"/>
          </a:xfrm>
          <a:prstGeom prst="rect">
            <a:avLst/>
          </a:prstGeom>
          <a:noFill/>
          <a:ln>
            <a:noFill/>
          </a:ln>
        </p:spPr>
        <p:txBody>
          <a:bodyPr spcFirstLastPara="1" wrap="square" lIns="187275" tIns="93600" rIns="187275" bIns="93600" anchor="t" anchorCtr="0">
            <a:normAutofit/>
          </a:bodyPr>
          <a:lstStyle>
            <a:lvl1pPr marL="457200" lvl="0" indent="-539750" algn="l">
              <a:lnSpc>
                <a:spcPct val="100000"/>
              </a:lnSpc>
              <a:spcBef>
                <a:spcPts val="1000"/>
              </a:spcBef>
              <a:spcAft>
                <a:spcPts val="0"/>
              </a:spcAft>
              <a:buClr>
                <a:schemeClr val="dk1"/>
              </a:buClr>
              <a:buSzPts val="4900"/>
              <a:buChar char="•"/>
              <a:defRPr sz="4900"/>
            </a:lvl1pPr>
            <a:lvl2pPr marL="914400" lvl="1" indent="-488950" algn="l">
              <a:lnSpc>
                <a:spcPct val="100000"/>
              </a:lnSpc>
              <a:spcBef>
                <a:spcPts val="800"/>
              </a:spcBef>
              <a:spcAft>
                <a:spcPts val="0"/>
              </a:spcAft>
              <a:buClr>
                <a:schemeClr val="dk1"/>
              </a:buClr>
              <a:buSzPts val="4100"/>
              <a:buChar char="–"/>
              <a:defRPr sz="4100"/>
            </a:lvl2pPr>
            <a:lvl3pPr marL="1371600" lvl="2" indent="-463550" algn="l">
              <a:lnSpc>
                <a:spcPct val="100000"/>
              </a:lnSpc>
              <a:spcBef>
                <a:spcPts val="700"/>
              </a:spcBef>
              <a:spcAft>
                <a:spcPts val="0"/>
              </a:spcAft>
              <a:buClr>
                <a:schemeClr val="dk1"/>
              </a:buClr>
              <a:buSzPts val="3700"/>
              <a:buChar char="•"/>
              <a:defRPr sz="3700"/>
            </a:lvl3pPr>
            <a:lvl4pPr marL="1828800" lvl="3" indent="-438150" algn="l">
              <a:lnSpc>
                <a:spcPct val="100000"/>
              </a:lnSpc>
              <a:spcBef>
                <a:spcPts val="700"/>
              </a:spcBef>
              <a:spcAft>
                <a:spcPts val="0"/>
              </a:spcAft>
              <a:buClr>
                <a:schemeClr val="dk1"/>
              </a:buClr>
              <a:buSzPts val="3300"/>
              <a:buChar char="–"/>
              <a:defRPr sz="3300"/>
            </a:lvl4pPr>
            <a:lvl5pPr marL="2286000" lvl="4" indent="-438150" algn="l">
              <a:lnSpc>
                <a:spcPct val="100000"/>
              </a:lnSpc>
              <a:spcBef>
                <a:spcPts val="700"/>
              </a:spcBef>
              <a:spcAft>
                <a:spcPts val="0"/>
              </a:spcAft>
              <a:buClr>
                <a:schemeClr val="dk1"/>
              </a:buClr>
              <a:buSzPts val="3300"/>
              <a:buChar char="»"/>
              <a:defRPr sz="3300"/>
            </a:lvl5pPr>
            <a:lvl6pPr marL="2743200" lvl="5" indent="-438150" algn="l">
              <a:lnSpc>
                <a:spcPct val="100000"/>
              </a:lnSpc>
              <a:spcBef>
                <a:spcPts val="700"/>
              </a:spcBef>
              <a:spcAft>
                <a:spcPts val="0"/>
              </a:spcAft>
              <a:buClr>
                <a:schemeClr val="dk1"/>
              </a:buClr>
              <a:buSzPts val="3300"/>
              <a:buChar char="•"/>
              <a:defRPr sz="3300"/>
            </a:lvl6pPr>
            <a:lvl7pPr marL="3200400" lvl="6" indent="-438150" algn="l">
              <a:lnSpc>
                <a:spcPct val="100000"/>
              </a:lnSpc>
              <a:spcBef>
                <a:spcPts val="700"/>
              </a:spcBef>
              <a:spcAft>
                <a:spcPts val="0"/>
              </a:spcAft>
              <a:buClr>
                <a:schemeClr val="dk1"/>
              </a:buClr>
              <a:buSzPts val="3300"/>
              <a:buChar char="•"/>
              <a:defRPr sz="3300"/>
            </a:lvl7pPr>
            <a:lvl8pPr marL="3657600" lvl="7" indent="-438150" algn="l">
              <a:lnSpc>
                <a:spcPct val="100000"/>
              </a:lnSpc>
              <a:spcBef>
                <a:spcPts val="700"/>
              </a:spcBef>
              <a:spcAft>
                <a:spcPts val="0"/>
              </a:spcAft>
              <a:buClr>
                <a:schemeClr val="dk1"/>
              </a:buClr>
              <a:buSzPts val="3300"/>
              <a:buChar char="•"/>
              <a:defRPr sz="3300"/>
            </a:lvl8pPr>
            <a:lvl9pPr marL="4114800" lvl="8" indent="-438150" algn="l">
              <a:lnSpc>
                <a:spcPct val="100000"/>
              </a:lnSpc>
              <a:spcBef>
                <a:spcPts val="700"/>
              </a:spcBef>
              <a:spcAft>
                <a:spcPts val="0"/>
              </a:spcAft>
              <a:buClr>
                <a:schemeClr val="dk1"/>
              </a:buClr>
              <a:buSzPts val="3300"/>
              <a:buChar char="•"/>
              <a:defRPr sz="3300"/>
            </a:lvl9pPr>
          </a:lstStyle>
          <a:p>
            <a:endParaRPr/>
          </a:p>
        </p:txBody>
      </p:sp>
      <p:sp>
        <p:nvSpPr>
          <p:cNvPr id="48" name="Google Shape;48;p8"/>
          <p:cNvSpPr txBox="1">
            <a:spLocks noGrp="1"/>
          </p:cNvSpPr>
          <p:nvPr>
            <p:ph type="body" idx="3"/>
          </p:nvPr>
        </p:nvSpPr>
        <p:spPr>
          <a:xfrm>
            <a:off x="9515564" y="3143911"/>
            <a:ext cx="8279700" cy="1310100"/>
          </a:xfrm>
          <a:prstGeom prst="rect">
            <a:avLst/>
          </a:prstGeom>
          <a:noFill/>
          <a:ln>
            <a:noFill/>
          </a:ln>
        </p:spPr>
        <p:txBody>
          <a:bodyPr spcFirstLastPara="1" wrap="square" lIns="187275" tIns="93600" rIns="187275" bIns="93600" anchor="b" anchorCtr="0">
            <a:normAutofit/>
          </a:bodyPr>
          <a:lstStyle>
            <a:lvl1pPr marL="457200" lvl="0" indent="-228600" algn="l">
              <a:lnSpc>
                <a:spcPct val="100000"/>
              </a:lnSpc>
              <a:spcBef>
                <a:spcPts val="1000"/>
              </a:spcBef>
              <a:spcAft>
                <a:spcPts val="0"/>
              </a:spcAft>
              <a:buClr>
                <a:schemeClr val="dk1"/>
              </a:buClr>
              <a:buSzPts val="4900"/>
              <a:buNone/>
              <a:defRPr sz="4900" b="1"/>
            </a:lvl1pPr>
            <a:lvl2pPr marL="914400" lvl="1" indent="-228600" algn="l">
              <a:lnSpc>
                <a:spcPct val="100000"/>
              </a:lnSpc>
              <a:spcBef>
                <a:spcPts val="800"/>
              </a:spcBef>
              <a:spcAft>
                <a:spcPts val="0"/>
              </a:spcAft>
              <a:buClr>
                <a:schemeClr val="dk1"/>
              </a:buClr>
              <a:buSzPts val="4100"/>
              <a:buNone/>
              <a:defRPr sz="4100" b="1"/>
            </a:lvl2pPr>
            <a:lvl3pPr marL="1371600" lvl="2" indent="-228600" algn="l">
              <a:lnSpc>
                <a:spcPct val="100000"/>
              </a:lnSpc>
              <a:spcBef>
                <a:spcPts val="700"/>
              </a:spcBef>
              <a:spcAft>
                <a:spcPts val="0"/>
              </a:spcAft>
              <a:buClr>
                <a:schemeClr val="dk1"/>
              </a:buClr>
              <a:buSzPts val="3700"/>
              <a:buNone/>
              <a:defRPr sz="3700" b="1"/>
            </a:lvl3pPr>
            <a:lvl4pPr marL="1828800" lvl="3" indent="-228600" algn="l">
              <a:lnSpc>
                <a:spcPct val="100000"/>
              </a:lnSpc>
              <a:spcBef>
                <a:spcPts val="700"/>
              </a:spcBef>
              <a:spcAft>
                <a:spcPts val="0"/>
              </a:spcAft>
              <a:buClr>
                <a:schemeClr val="dk1"/>
              </a:buClr>
              <a:buSzPts val="3300"/>
              <a:buNone/>
              <a:defRPr sz="3300" b="1"/>
            </a:lvl4pPr>
            <a:lvl5pPr marL="2286000" lvl="4" indent="-228600" algn="l">
              <a:lnSpc>
                <a:spcPct val="100000"/>
              </a:lnSpc>
              <a:spcBef>
                <a:spcPts val="700"/>
              </a:spcBef>
              <a:spcAft>
                <a:spcPts val="0"/>
              </a:spcAft>
              <a:buClr>
                <a:schemeClr val="dk1"/>
              </a:buClr>
              <a:buSzPts val="3300"/>
              <a:buNone/>
              <a:defRPr sz="3300" b="1"/>
            </a:lvl5pPr>
            <a:lvl6pPr marL="2743200" lvl="5" indent="-228600" algn="l">
              <a:lnSpc>
                <a:spcPct val="100000"/>
              </a:lnSpc>
              <a:spcBef>
                <a:spcPts val="700"/>
              </a:spcBef>
              <a:spcAft>
                <a:spcPts val="0"/>
              </a:spcAft>
              <a:buClr>
                <a:schemeClr val="dk1"/>
              </a:buClr>
              <a:buSzPts val="3300"/>
              <a:buNone/>
              <a:defRPr sz="3300" b="1"/>
            </a:lvl6pPr>
            <a:lvl7pPr marL="3200400" lvl="6" indent="-228600" algn="l">
              <a:lnSpc>
                <a:spcPct val="100000"/>
              </a:lnSpc>
              <a:spcBef>
                <a:spcPts val="700"/>
              </a:spcBef>
              <a:spcAft>
                <a:spcPts val="0"/>
              </a:spcAft>
              <a:buClr>
                <a:schemeClr val="dk1"/>
              </a:buClr>
              <a:buSzPts val="3300"/>
              <a:buNone/>
              <a:defRPr sz="3300" b="1"/>
            </a:lvl7pPr>
            <a:lvl8pPr marL="3657600" lvl="7" indent="-228600" algn="l">
              <a:lnSpc>
                <a:spcPct val="100000"/>
              </a:lnSpc>
              <a:spcBef>
                <a:spcPts val="700"/>
              </a:spcBef>
              <a:spcAft>
                <a:spcPts val="0"/>
              </a:spcAft>
              <a:buClr>
                <a:schemeClr val="dk1"/>
              </a:buClr>
              <a:buSzPts val="3300"/>
              <a:buNone/>
              <a:defRPr sz="3300" b="1"/>
            </a:lvl8pPr>
            <a:lvl9pPr marL="4114800" lvl="8" indent="-228600" algn="l">
              <a:lnSpc>
                <a:spcPct val="100000"/>
              </a:lnSpc>
              <a:spcBef>
                <a:spcPts val="700"/>
              </a:spcBef>
              <a:spcAft>
                <a:spcPts val="0"/>
              </a:spcAft>
              <a:buClr>
                <a:schemeClr val="dk1"/>
              </a:buClr>
              <a:buSzPts val="3300"/>
              <a:buNone/>
              <a:defRPr sz="3300" b="1"/>
            </a:lvl9pPr>
          </a:lstStyle>
          <a:p>
            <a:endParaRPr/>
          </a:p>
        </p:txBody>
      </p:sp>
      <p:sp>
        <p:nvSpPr>
          <p:cNvPr id="49" name="Google Shape;49;p8"/>
          <p:cNvSpPr txBox="1">
            <a:spLocks noGrp="1"/>
          </p:cNvSpPr>
          <p:nvPr>
            <p:ph type="body" idx="4"/>
          </p:nvPr>
        </p:nvSpPr>
        <p:spPr>
          <a:xfrm>
            <a:off x="9515564" y="4454144"/>
            <a:ext cx="8279700" cy="8092200"/>
          </a:xfrm>
          <a:prstGeom prst="rect">
            <a:avLst/>
          </a:prstGeom>
          <a:noFill/>
          <a:ln>
            <a:noFill/>
          </a:ln>
        </p:spPr>
        <p:txBody>
          <a:bodyPr spcFirstLastPara="1" wrap="square" lIns="187275" tIns="93600" rIns="187275" bIns="93600" anchor="t" anchorCtr="0">
            <a:normAutofit/>
          </a:bodyPr>
          <a:lstStyle>
            <a:lvl1pPr marL="457200" lvl="0" indent="-539750" algn="l">
              <a:lnSpc>
                <a:spcPct val="100000"/>
              </a:lnSpc>
              <a:spcBef>
                <a:spcPts val="1000"/>
              </a:spcBef>
              <a:spcAft>
                <a:spcPts val="0"/>
              </a:spcAft>
              <a:buClr>
                <a:schemeClr val="dk1"/>
              </a:buClr>
              <a:buSzPts val="4900"/>
              <a:buChar char="•"/>
              <a:defRPr sz="4900"/>
            </a:lvl1pPr>
            <a:lvl2pPr marL="914400" lvl="1" indent="-488950" algn="l">
              <a:lnSpc>
                <a:spcPct val="100000"/>
              </a:lnSpc>
              <a:spcBef>
                <a:spcPts val="800"/>
              </a:spcBef>
              <a:spcAft>
                <a:spcPts val="0"/>
              </a:spcAft>
              <a:buClr>
                <a:schemeClr val="dk1"/>
              </a:buClr>
              <a:buSzPts val="4100"/>
              <a:buChar char="–"/>
              <a:defRPr sz="4100"/>
            </a:lvl2pPr>
            <a:lvl3pPr marL="1371600" lvl="2" indent="-463550" algn="l">
              <a:lnSpc>
                <a:spcPct val="100000"/>
              </a:lnSpc>
              <a:spcBef>
                <a:spcPts val="700"/>
              </a:spcBef>
              <a:spcAft>
                <a:spcPts val="0"/>
              </a:spcAft>
              <a:buClr>
                <a:schemeClr val="dk1"/>
              </a:buClr>
              <a:buSzPts val="3700"/>
              <a:buChar char="•"/>
              <a:defRPr sz="3700"/>
            </a:lvl3pPr>
            <a:lvl4pPr marL="1828800" lvl="3" indent="-438150" algn="l">
              <a:lnSpc>
                <a:spcPct val="100000"/>
              </a:lnSpc>
              <a:spcBef>
                <a:spcPts val="700"/>
              </a:spcBef>
              <a:spcAft>
                <a:spcPts val="0"/>
              </a:spcAft>
              <a:buClr>
                <a:schemeClr val="dk1"/>
              </a:buClr>
              <a:buSzPts val="3300"/>
              <a:buChar char="–"/>
              <a:defRPr sz="3300"/>
            </a:lvl4pPr>
            <a:lvl5pPr marL="2286000" lvl="4" indent="-438150" algn="l">
              <a:lnSpc>
                <a:spcPct val="100000"/>
              </a:lnSpc>
              <a:spcBef>
                <a:spcPts val="700"/>
              </a:spcBef>
              <a:spcAft>
                <a:spcPts val="0"/>
              </a:spcAft>
              <a:buClr>
                <a:schemeClr val="dk1"/>
              </a:buClr>
              <a:buSzPts val="3300"/>
              <a:buChar char="»"/>
              <a:defRPr sz="3300"/>
            </a:lvl5pPr>
            <a:lvl6pPr marL="2743200" lvl="5" indent="-438150" algn="l">
              <a:lnSpc>
                <a:spcPct val="100000"/>
              </a:lnSpc>
              <a:spcBef>
                <a:spcPts val="700"/>
              </a:spcBef>
              <a:spcAft>
                <a:spcPts val="0"/>
              </a:spcAft>
              <a:buClr>
                <a:schemeClr val="dk1"/>
              </a:buClr>
              <a:buSzPts val="3300"/>
              <a:buChar char="•"/>
              <a:defRPr sz="3300"/>
            </a:lvl6pPr>
            <a:lvl7pPr marL="3200400" lvl="6" indent="-438150" algn="l">
              <a:lnSpc>
                <a:spcPct val="100000"/>
              </a:lnSpc>
              <a:spcBef>
                <a:spcPts val="700"/>
              </a:spcBef>
              <a:spcAft>
                <a:spcPts val="0"/>
              </a:spcAft>
              <a:buClr>
                <a:schemeClr val="dk1"/>
              </a:buClr>
              <a:buSzPts val="3300"/>
              <a:buChar char="•"/>
              <a:defRPr sz="3300"/>
            </a:lvl7pPr>
            <a:lvl8pPr marL="3657600" lvl="7" indent="-438150" algn="l">
              <a:lnSpc>
                <a:spcPct val="100000"/>
              </a:lnSpc>
              <a:spcBef>
                <a:spcPts val="700"/>
              </a:spcBef>
              <a:spcAft>
                <a:spcPts val="0"/>
              </a:spcAft>
              <a:buClr>
                <a:schemeClr val="dk1"/>
              </a:buClr>
              <a:buSzPts val="3300"/>
              <a:buChar char="•"/>
              <a:defRPr sz="3300"/>
            </a:lvl8pPr>
            <a:lvl9pPr marL="4114800" lvl="8" indent="-438150" algn="l">
              <a:lnSpc>
                <a:spcPct val="100000"/>
              </a:lnSpc>
              <a:spcBef>
                <a:spcPts val="700"/>
              </a:spcBef>
              <a:spcAft>
                <a:spcPts val="0"/>
              </a:spcAft>
              <a:buClr>
                <a:schemeClr val="dk1"/>
              </a:buClr>
              <a:buSzPts val="3300"/>
              <a:buChar char="•"/>
              <a:defRPr sz="3300"/>
            </a:lvl9pPr>
          </a:lstStyle>
          <a:p>
            <a:endParaRPr/>
          </a:p>
        </p:txBody>
      </p:sp>
      <p:sp>
        <p:nvSpPr>
          <p:cNvPr id="50" name="Google Shape;50;p8"/>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51" name="Google Shape;51;p8"/>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52" name="Google Shape;52;p8"/>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9"/>
          <p:cNvSpPr txBox="1">
            <a:spLocks noGrp="1"/>
          </p:cNvSpPr>
          <p:nvPr>
            <p:ph type="title"/>
          </p:nvPr>
        </p:nvSpPr>
        <p:spPr>
          <a:xfrm>
            <a:off x="936597" y="562459"/>
            <a:ext cx="16858800" cy="2340900"/>
          </a:xfrm>
          <a:prstGeom prst="rect">
            <a:avLst/>
          </a:prstGeom>
          <a:noFill/>
          <a:ln>
            <a:noFill/>
          </a:ln>
        </p:spPr>
        <p:txBody>
          <a:bodyPr spcFirstLastPara="1" wrap="square" lIns="187275" tIns="93600" rIns="187275" bIns="93600" anchor="ctr" anchorCtr="0">
            <a:normAutofit/>
          </a:bodyPr>
          <a:lstStyle>
            <a:lvl1pPr lvl="0" algn="ctr">
              <a:lnSpc>
                <a:spcPct val="100000"/>
              </a:lnSpc>
              <a:spcBef>
                <a:spcPts val="0"/>
              </a:spcBef>
              <a:spcAft>
                <a:spcPts val="0"/>
              </a:spcAft>
              <a:buClr>
                <a:schemeClr val="dk1"/>
              </a:buClr>
              <a:buSzPts val="37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55" name="Google Shape;55;p9"/>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56" name="Google Shape;56;p9"/>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57" name="Google Shape;57;p9"/>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936597" y="559206"/>
            <a:ext cx="6162600" cy="2379900"/>
          </a:xfrm>
          <a:prstGeom prst="rect">
            <a:avLst/>
          </a:prstGeom>
          <a:noFill/>
          <a:ln>
            <a:noFill/>
          </a:ln>
        </p:spPr>
        <p:txBody>
          <a:bodyPr spcFirstLastPara="1" wrap="square" lIns="187275" tIns="93600" rIns="187275" bIns="93600" anchor="b" anchorCtr="0">
            <a:normAutofit/>
          </a:bodyPr>
          <a:lstStyle>
            <a:lvl1pPr lvl="0" algn="l">
              <a:lnSpc>
                <a:spcPct val="100000"/>
              </a:lnSpc>
              <a:spcBef>
                <a:spcPts val="0"/>
              </a:spcBef>
              <a:spcAft>
                <a:spcPts val="0"/>
              </a:spcAft>
              <a:buClr>
                <a:schemeClr val="dk1"/>
              </a:buClr>
              <a:buSzPts val="4100"/>
              <a:buFont typeface="Calibri"/>
              <a:buNone/>
              <a:defRPr sz="4100" b="1"/>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60" name="Google Shape;60;p10"/>
          <p:cNvSpPr txBox="1">
            <a:spLocks noGrp="1"/>
          </p:cNvSpPr>
          <p:nvPr>
            <p:ph type="body" idx="1"/>
          </p:nvPr>
        </p:nvSpPr>
        <p:spPr>
          <a:xfrm>
            <a:off x="7323667" y="559206"/>
            <a:ext cx="10471800" cy="11987100"/>
          </a:xfrm>
          <a:prstGeom prst="rect">
            <a:avLst/>
          </a:prstGeom>
          <a:noFill/>
          <a:ln>
            <a:noFill/>
          </a:ln>
        </p:spPr>
        <p:txBody>
          <a:bodyPr spcFirstLastPara="1" wrap="square" lIns="187275" tIns="93600" rIns="187275" bIns="93600" anchor="t" anchorCtr="0">
            <a:normAutofit/>
          </a:bodyPr>
          <a:lstStyle>
            <a:lvl1pPr marL="457200" lvl="0" indent="-647700" algn="l">
              <a:lnSpc>
                <a:spcPct val="100000"/>
              </a:lnSpc>
              <a:spcBef>
                <a:spcPts val="1300"/>
              </a:spcBef>
              <a:spcAft>
                <a:spcPts val="0"/>
              </a:spcAft>
              <a:buClr>
                <a:schemeClr val="dk1"/>
              </a:buClr>
              <a:buSzPts val="6600"/>
              <a:buChar char="•"/>
              <a:defRPr sz="6600"/>
            </a:lvl1pPr>
            <a:lvl2pPr marL="914400" lvl="1" indent="-590550" algn="l">
              <a:lnSpc>
                <a:spcPct val="100000"/>
              </a:lnSpc>
              <a:spcBef>
                <a:spcPts val="1100"/>
              </a:spcBef>
              <a:spcAft>
                <a:spcPts val="0"/>
              </a:spcAft>
              <a:buClr>
                <a:schemeClr val="dk1"/>
              </a:buClr>
              <a:buSzPts val="5700"/>
              <a:buChar char="–"/>
              <a:defRPr sz="5700"/>
            </a:lvl2pPr>
            <a:lvl3pPr marL="1371600" lvl="2" indent="-539750" algn="l">
              <a:lnSpc>
                <a:spcPct val="100000"/>
              </a:lnSpc>
              <a:spcBef>
                <a:spcPts val="1000"/>
              </a:spcBef>
              <a:spcAft>
                <a:spcPts val="0"/>
              </a:spcAft>
              <a:buClr>
                <a:schemeClr val="dk1"/>
              </a:buClr>
              <a:buSzPts val="4900"/>
              <a:buChar char="•"/>
              <a:defRPr sz="4900"/>
            </a:lvl3pPr>
            <a:lvl4pPr marL="1828800" lvl="3" indent="-488950" algn="l">
              <a:lnSpc>
                <a:spcPct val="100000"/>
              </a:lnSpc>
              <a:spcBef>
                <a:spcPts val="800"/>
              </a:spcBef>
              <a:spcAft>
                <a:spcPts val="0"/>
              </a:spcAft>
              <a:buClr>
                <a:schemeClr val="dk1"/>
              </a:buClr>
              <a:buSzPts val="4100"/>
              <a:buChar char="–"/>
              <a:defRPr sz="4100"/>
            </a:lvl4pPr>
            <a:lvl5pPr marL="2286000" lvl="4" indent="-488950" algn="l">
              <a:lnSpc>
                <a:spcPct val="100000"/>
              </a:lnSpc>
              <a:spcBef>
                <a:spcPts val="800"/>
              </a:spcBef>
              <a:spcAft>
                <a:spcPts val="0"/>
              </a:spcAft>
              <a:buClr>
                <a:schemeClr val="dk1"/>
              </a:buClr>
              <a:buSzPts val="4100"/>
              <a:buChar char="»"/>
              <a:defRPr sz="4100"/>
            </a:lvl5pPr>
            <a:lvl6pPr marL="2743200" lvl="5" indent="-488950" algn="l">
              <a:lnSpc>
                <a:spcPct val="100000"/>
              </a:lnSpc>
              <a:spcBef>
                <a:spcPts val="800"/>
              </a:spcBef>
              <a:spcAft>
                <a:spcPts val="0"/>
              </a:spcAft>
              <a:buClr>
                <a:schemeClr val="dk1"/>
              </a:buClr>
              <a:buSzPts val="4100"/>
              <a:buChar char="•"/>
              <a:defRPr sz="4100"/>
            </a:lvl6pPr>
            <a:lvl7pPr marL="3200400" lvl="6" indent="-488950" algn="l">
              <a:lnSpc>
                <a:spcPct val="100000"/>
              </a:lnSpc>
              <a:spcBef>
                <a:spcPts val="800"/>
              </a:spcBef>
              <a:spcAft>
                <a:spcPts val="0"/>
              </a:spcAft>
              <a:buClr>
                <a:schemeClr val="dk1"/>
              </a:buClr>
              <a:buSzPts val="4100"/>
              <a:buChar char="•"/>
              <a:defRPr sz="4100"/>
            </a:lvl7pPr>
            <a:lvl8pPr marL="3657600" lvl="7" indent="-488950" algn="l">
              <a:lnSpc>
                <a:spcPct val="100000"/>
              </a:lnSpc>
              <a:spcBef>
                <a:spcPts val="800"/>
              </a:spcBef>
              <a:spcAft>
                <a:spcPts val="0"/>
              </a:spcAft>
              <a:buClr>
                <a:schemeClr val="dk1"/>
              </a:buClr>
              <a:buSzPts val="4100"/>
              <a:buChar char="•"/>
              <a:defRPr sz="4100"/>
            </a:lvl8pPr>
            <a:lvl9pPr marL="4114800" lvl="8" indent="-488950" algn="l">
              <a:lnSpc>
                <a:spcPct val="100000"/>
              </a:lnSpc>
              <a:spcBef>
                <a:spcPts val="800"/>
              </a:spcBef>
              <a:spcAft>
                <a:spcPts val="0"/>
              </a:spcAft>
              <a:buClr>
                <a:schemeClr val="dk1"/>
              </a:buClr>
              <a:buSzPts val="4100"/>
              <a:buChar char="•"/>
              <a:defRPr sz="4100"/>
            </a:lvl9pPr>
          </a:lstStyle>
          <a:p>
            <a:endParaRPr/>
          </a:p>
        </p:txBody>
      </p:sp>
      <p:sp>
        <p:nvSpPr>
          <p:cNvPr id="61" name="Google Shape;61;p10"/>
          <p:cNvSpPr txBox="1">
            <a:spLocks noGrp="1"/>
          </p:cNvSpPr>
          <p:nvPr>
            <p:ph type="body" idx="2"/>
          </p:nvPr>
        </p:nvSpPr>
        <p:spPr>
          <a:xfrm>
            <a:off x="936597" y="2939085"/>
            <a:ext cx="6162600" cy="9607200"/>
          </a:xfrm>
          <a:prstGeom prst="rect">
            <a:avLst/>
          </a:prstGeom>
          <a:noFill/>
          <a:ln>
            <a:noFill/>
          </a:ln>
        </p:spPr>
        <p:txBody>
          <a:bodyPr spcFirstLastPara="1" wrap="square" lIns="187275" tIns="93600" rIns="187275" bIns="93600" anchor="t" anchorCtr="0">
            <a:normAutofit/>
          </a:bodyPr>
          <a:lstStyle>
            <a:lvl1pPr marL="457200" lvl="0" indent="-228600" algn="l">
              <a:lnSpc>
                <a:spcPct val="100000"/>
              </a:lnSpc>
              <a:spcBef>
                <a:spcPts val="600"/>
              </a:spcBef>
              <a:spcAft>
                <a:spcPts val="0"/>
              </a:spcAft>
              <a:buClr>
                <a:schemeClr val="dk1"/>
              </a:buClr>
              <a:buSzPts val="2900"/>
              <a:buNone/>
              <a:defRPr sz="2900"/>
            </a:lvl1pPr>
            <a:lvl2pPr marL="914400" lvl="1" indent="-228600" algn="l">
              <a:lnSpc>
                <a:spcPct val="100000"/>
              </a:lnSpc>
              <a:spcBef>
                <a:spcPts val="500"/>
              </a:spcBef>
              <a:spcAft>
                <a:spcPts val="0"/>
              </a:spcAft>
              <a:buClr>
                <a:schemeClr val="dk1"/>
              </a:buClr>
              <a:buSzPts val="2500"/>
              <a:buNone/>
              <a:defRPr sz="2500"/>
            </a:lvl2pPr>
            <a:lvl3pPr marL="1371600" lvl="2" indent="-228600" algn="l">
              <a:lnSpc>
                <a:spcPct val="100000"/>
              </a:lnSpc>
              <a:spcBef>
                <a:spcPts val="400"/>
              </a:spcBef>
              <a:spcAft>
                <a:spcPts val="0"/>
              </a:spcAft>
              <a:buClr>
                <a:schemeClr val="dk1"/>
              </a:buClr>
              <a:buSzPts val="2000"/>
              <a:buNone/>
              <a:defRPr sz="2000"/>
            </a:lvl3pPr>
            <a:lvl4pPr marL="1828800" lvl="3" indent="-228600" algn="l">
              <a:lnSpc>
                <a:spcPct val="100000"/>
              </a:lnSpc>
              <a:spcBef>
                <a:spcPts val="400"/>
              </a:spcBef>
              <a:spcAft>
                <a:spcPts val="0"/>
              </a:spcAft>
              <a:buClr>
                <a:schemeClr val="dk1"/>
              </a:buClr>
              <a:buSzPts val="1800"/>
              <a:buNone/>
              <a:defRPr sz="1800"/>
            </a:lvl4pPr>
            <a:lvl5pPr marL="2286000" lvl="4" indent="-228600" algn="l">
              <a:lnSpc>
                <a:spcPct val="100000"/>
              </a:lnSpc>
              <a:spcBef>
                <a:spcPts val="400"/>
              </a:spcBef>
              <a:spcAft>
                <a:spcPts val="0"/>
              </a:spcAft>
              <a:buClr>
                <a:schemeClr val="dk1"/>
              </a:buClr>
              <a:buSzPts val="1800"/>
              <a:buNone/>
              <a:defRPr sz="1800"/>
            </a:lvl5pPr>
            <a:lvl6pPr marL="2743200" lvl="5" indent="-228600" algn="l">
              <a:lnSpc>
                <a:spcPct val="100000"/>
              </a:lnSpc>
              <a:spcBef>
                <a:spcPts val="400"/>
              </a:spcBef>
              <a:spcAft>
                <a:spcPts val="0"/>
              </a:spcAft>
              <a:buClr>
                <a:schemeClr val="dk1"/>
              </a:buClr>
              <a:buSzPts val="1800"/>
              <a:buNone/>
              <a:defRPr sz="1800"/>
            </a:lvl6pPr>
            <a:lvl7pPr marL="3200400" lvl="6" indent="-228600" algn="l">
              <a:lnSpc>
                <a:spcPct val="100000"/>
              </a:lnSpc>
              <a:spcBef>
                <a:spcPts val="400"/>
              </a:spcBef>
              <a:spcAft>
                <a:spcPts val="0"/>
              </a:spcAft>
              <a:buClr>
                <a:schemeClr val="dk1"/>
              </a:buClr>
              <a:buSzPts val="1800"/>
              <a:buNone/>
              <a:defRPr sz="1800"/>
            </a:lvl7pPr>
            <a:lvl8pPr marL="3657600" lvl="7" indent="-228600" algn="l">
              <a:lnSpc>
                <a:spcPct val="100000"/>
              </a:lnSpc>
              <a:spcBef>
                <a:spcPts val="400"/>
              </a:spcBef>
              <a:spcAft>
                <a:spcPts val="0"/>
              </a:spcAft>
              <a:buClr>
                <a:schemeClr val="dk1"/>
              </a:buClr>
              <a:buSzPts val="1800"/>
              <a:buNone/>
              <a:defRPr sz="1800"/>
            </a:lvl8pPr>
            <a:lvl9pPr marL="4114800" lvl="8" indent="-228600" algn="l">
              <a:lnSpc>
                <a:spcPct val="100000"/>
              </a:lnSpc>
              <a:spcBef>
                <a:spcPts val="400"/>
              </a:spcBef>
              <a:spcAft>
                <a:spcPts val="0"/>
              </a:spcAft>
              <a:buClr>
                <a:schemeClr val="dk1"/>
              </a:buClr>
              <a:buSzPts val="1800"/>
              <a:buNone/>
              <a:defRPr sz="1800"/>
            </a:lvl9pPr>
          </a:lstStyle>
          <a:p>
            <a:endParaRPr/>
          </a:p>
        </p:txBody>
      </p:sp>
      <p:sp>
        <p:nvSpPr>
          <p:cNvPr id="62" name="Google Shape;62;p10"/>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63" name="Google Shape;63;p10"/>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64" name="Google Shape;64;p10"/>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3671591" y="9831628"/>
            <a:ext cx="11239200" cy="1160700"/>
          </a:xfrm>
          <a:prstGeom prst="rect">
            <a:avLst/>
          </a:prstGeom>
          <a:noFill/>
          <a:ln>
            <a:noFill/>
          </a:ln>
        </p:spPr>
        <p:txBody>
          <a:bodyPr spcFirstLastPara="1" wrap="square" lIns="187275" tIns="93600" rIns="187275" bIns="93600" anchor="b" anchorCtr="0">
            <a:normAutofit/>
          </a:bodyPr>
          <a:lstStyle>
            <a:lvl1pPr lvl="0" algn="l">
              <a:lnSpc>
                <a:spcPct val="100000"/>
              </a:lnSpc>
              <a:spcBef>
                <a:spcPts val="0"/>
              </a:spcBef>
              <a:spcAft>
                <a:spcPts val="0"/>
              </a:spcAft>
              <a:buClr>
                <a:schemeClr val="dk1"/>
              </a:buClr>
              <a:buSzPts val="4100"/>
              <a:buFont typeface="Calibri"/>
              <a:buNone/>
              <a:defRPr sz="4100" b="1"/>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67" name="Google Shape;67;p11"/>
          <p:cNvSpPr>
            <a:spLocks noGrp="1"/>
          </p:cNvSpPr>
          <p:nvPr>
            <p:ph type="pic" idx="2"/>
          </p:nvPr>
        </p:nvSpPr>
        <p:spPr>
          <a:xfrm>
            <a:off x="3671591" y="1254963"/>
            <a:ext cx="11239200" cy="8427000"/>
          </a:xfrm>
          <a:prstGeom prst="rect">
            <a:avLst/>
          </a:prstGeom>
          <a:noFill/>
          <a:ln>
            <a:noFill/>
          </a:ln>
        </p:spPr>
      </p:sp>
      <p:sp>
        <p:nvSpPr>
          <p:cNvPr id="68" name="Google Shape;68;p11"/>
          <p:cNvSpPr txBox="1">
            <a:spLocks noGrp="1"/>
          </p:cNvSpPr>
          <p:nvPr>
            <p:ph type="body" idx="1"/>
          </p:nvPr>
        </p:nvSpPr>
        <p:spPr>
          <a:xfrm>
            <a:off x="3671591" y="10992308"/>
            <a:ext cx="11239200" cy="1648500"/>
          </a:xfrm>
          <a:prstGeom prst="rect">
            <a:avLst/>
          </a:prstGeom>
          <a:noFill/>
          <a:ln>
            <a:noFill/>
          </a:ln>
        </p:spPr>
        <p:txBody>
          <a:bodyPr spcFirstLastPara="1" wrap="square" lIns="187275" tIns="93600" rIns="187275" bIns="93600" anchor="t" anchorCtr="0">
            <a:normAutofit/>
          </a:bodyPr>
          <a:lstStyle>
            <a:lvl1pPr marL="457200" lvl="0" indent="-228600" algn="l">
              <a:lnSpc>
                <a:spcPct val="100000"/>
              </a:lnSpc>
              <a:spcBef>
                <a:spcPts val="600"/>
              </a:spcBef>
              <a:spcAft>
                <a:spcPts val="0"/>
              </a:spcAft>
              <a:buClr>
                <a:schemeClr val="dk1"/>
              </a:buClr>
              <a:buSzPts val="2900"/>
              <a:buNone/>
              <a:defRPr sz="2900"/>
            </a:lvl1pPr>
            <a:lvl2pPr marL="914400" lvl="1" indent="-228600" algn="l">
              <a:lnSpc>
                <a:spcPct val="100000"/>
              </a:lnSpc>
              <a:spcBef>
                <a:spcPts val="500"/>
              </a:spcBef>
              <a:spcAft>
                <a:spcPts val="0"/>
              </a:spcAft>
              <a:buClr>
                <a:schemeClr val="dk1"/>
              </a:buClr>
              <a:buSzPts val="2500"/>
              <a:buNone/>
              <a:defRPr sz="2500"/>
            </a:lvl2pPr>
            <a:lvl3pPr marL="1371600" lvl="2" indent="-228600" algn="l">
              <a:lnSpc>
                <a:spcPct val="100000"/>
              </a:lnSpc>
              <a:spcBef>
                <a:spcPts val="400"/>
              </a:spcBef>
              <a:spcAft>
                <a:spcPts val="0"/>
              </a:spcAft>
              <a:buClr>
                <a:schemeClr val="dk1"/>
              </a:buClr>
              <a:buSzPts val="2000"/>
              <a:buNone/>
              <a:defRPr sz="2000"/>
            </a:lvl3pPr>
            <a:lvl4pPr marL="1828800" lvl="3" indent="-228600" algn="l">
              <a:lnSpc>
                <a:spcPct val="100000"/>
              </a:lnSpc>
              <a:spcBef>
                <a:spcPts val="400"/>
              </a:spcBef>
              <a:spcAft>
                <a:spcPts val="0"/>
              </a:spcAft>
              <a:buClr>
                <a:schemeClr val="dk1"/>
              </a:buClr>
              <a:buSzPts val="1800"/>
              <a:buNone/>
              <a:defRPr sz="1800"/>
            </a:lvl4pPr>
            <a:lvl5pPr marL="2286000" lvl="4" indent="-228600" algn="l">
              <a:lnSpc>
                <a:spcPct val="100000"/>
              </a:lnSpc>
              <a:spcBef>
                <a:spcPts val="400"/>
              </a:spcBef>
              <a:spcAft>
                <a:spcPts val="0"/>
              </a:spcAft>
              <a:buClr>
                <a:schemeClr val="dk1"/>
              </a:buClr>
              <a:buSzPts val="1800"/>
              <a:buNone/>
              <a:defRPr sz="1800"/>
            </a:lvl5pPr>
            <a:lvl6pPr marL="2743200" lvl="5" indent="-228600" algn="l">
              <a:lnSpc>
                <a:spcPct val="100000"/>
              </a:lnSpc>
              <a:spcBef>
                <a:spcPts val="400"/>
              </a:spcBef>
              <a:spcAft>
                <a:spcPts val="0"/>
              </a:spcAft>
              <a:buClr>
                <a:schemeClr val="dk1"/>
              </a:buClr>
              <a:buSzPts val="1800"/>
              <a:buNone/>
              <a:defRPr sz="1800"/>
            </a:lvl6pPr>
            <a:lvl7pPr marL="3200400" lvl="6" indent="-228600" algn="l">
              <a:lnSpc>
                <a:spcPct val="100000"/>
              </a:lnSpc>
              <a:spcBef>
                <a:spcPts val="400"/>
              </a:spcBef>
              <a:spcAft>
                <a:spcPts val="0"/>
              </a:spcAft>
              <a:buClr>
                <a:schemeClr val="dk1"/>
              </a:buClr>
              <a:buSzPts val="1800"/>
              <a:buNone/>
              <a:defRPr sz="1800"/>
            </a:lvl7pPr>
            <a:lvl8pPr marL="3657600" lvl="7" indent="-228600" algn="l">
              <a:lnSpc>
                <a:spcPct val="100000"/>
              </a:lnSpc>
              <a:spcBef>
                <a:spcPts val="400"/>
              </a:spcBef>
              <a:spcAft>
                <a:spcPts val="0"/>
              </a:spcAft>
              <a:buClr>
                <a:schemeClr val="dk1"/>
              </a:buClr>
              <a:buSzPts val="1800"/>
              <a:buNone/>
              <a:defRPr sz="1800"/>
            </a:lvl8pPr>
            <a:lvl9pPr marL="4114800" lvl="8" indent="-228600" algn="l">
              <a:lnSpc>
                <a:spcPct val="100000"/>
              </a:lnSpc>
              <a:spcBef>
                <a:spcPts val="400"/>
              </a:spcBef>
              <a:spcAft>
                <a:spcPts val="0"/>
              </a:spcAft>
              <a:buClr>
                <a:schemeClr val="dk1"/>
              </a:buClr>
              <a:buSzPts val="1800"/>
              <a:buNone/>
              <a:defRPr sz="1800"/>
            </a:lvl9pPr>
          </a:lstStyle>
          <a:p>
            <a:endParaRPr/>
          </a:p>
        </p:txBody>
      </p:sp>
      <p:sp>
        <p:nvSpPr>
          <p:cNvPr id="69" name="Google Shape;69;p11"/>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lvl="0" algn="l">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70" name="Google Shape;70;p11"/>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lvl="0" algn="ctr">
              <a:lnSpc>
                <a:spcPct val="100000"/>
              </a:lnSpc>
              <a:spcBef>
                <a:spcPts val="0"/>
              </a:spcBef>
              <a:spcAft>
                <a:spcPts val="0"/>
              </a:spcAft>
              <a:buSzPts val="2900"/>
              <a:buNone/>
              <a:defRPr/>
            </a:lvl1pPr>
            <a:lvl2pPr lvl="1" algn="l">
              <a:lnSpc>
                <a:spcPct val="100000"/>
              </a:lnSpc>
              <a:spcBef>
                <a:spcPts val="0"/>
              </a:spcBef>
              <a:spcAft>
                <a:spcPts val="0"/>
              </a:spcAft>
              <a:buSzPts val="2900"/>
              <a:buNone/>
              <a:defRPr/>
            </a:lvl2pPr>
            <a:lvl3pPr lvl="2" algn="l">
              <a:lnSpc>
                <a:spcPct val="100000"/>
              </a:lnSpc>
              <a:spcBef>
                <a:spcPts val="0"/>
              </a:spcBef>
              <a:spcAft>
                <a:spcPts val="0"/>
              </a:spcAft>
              <a:buSzPts val="2900"/>
              <a:buNone/>
              <a:defRPr/>
            </a:lvl3pPr>
            <a:lvl4pPr lvl="3" algn="l">
              <a:lnSpc>
                <a:spcPct val="100000"/>
              </a:lnSpc>
              <a:spcBef>
                <a:spcPts val="0"/>
              </a:spcBef>
              <a:spcAft>
                <a:spcPts val="0"/>
              </a:spcAft>
              <a:buSzPts val="2900"/>
              <a:buNone/>
              <a:defRPr/>
            </a:lvl4pPr>
            <a:lvl5pPr lvl="4" algn="l">
              <a:lnSpc>
                <a:spcPct val="100000"/>
              </a:lnSpc>
              <a:spcBef>
                <a:spcPts val="0"/>
              </a:spcBef>
              <a:spcAft>
                <a:spcPts val="0"/>
              </a:spcAft>
              <a:buSzPts val="2900"/>
              <a:buNone/>
              <a:defRPr/>
            </a:lvl5pPr>
            <a:lvl6pPr lvl="5" algn="l">
              <a:lnSpc>
                <a:spcPct val="100000"/>
              </a:lnSpc>
              <a:spcBef>
                <a:spcPts val="0"/>
              </a:spcBef>
              <a:spcAft>
                <a:spcPts val="0"/>
              </a:spcAft>
              <a:buSzPts val="2900"/>
              <a:buNone/>
              <a:defRPr/>
            </a:lvl6pPr>
            <a:lvl7pPr lvl="6" algn="l">
              <a:lnSpc>
                <a:spcPct val="100000"/>
              </a:lnSpc>
              <a:spcBef>
                <a:spcPts val="0"/>
              </a:spcBef>
              <a:spcAft>
                <a:spcPts val="0"/>
              </a:spcAft>
              <a:buSzPts val="2900"/>
              <a:buNone/>
              <a:defRPr/>
            </a:lvl7pPr>
            <a:lvl8pPr lvl="7" algn="l">
              <a:lnSpc>
                <a:spcPct val="100000"/>
              </a:lnSpc>
              <a:spcBef>
                <a:spcPts val="0"/>
              </a:spcBef>
              <a:spcAft>
                <a:spcPts val="0"/>
              </a:spcAft>
              <a:buSzPts val="2900"/>
              <a:buNone/>
              <a:defRPr/>
            </a:lvl8pPr>
            <a:lvl9pPr lvl="8" algn="l">
              <a:lnSpc>
                <a:spcPct val="100000"/>
              </a:lnSpc>
              <a:spcBef>
                <a:spcPts val="0"/>
              </a:spcBef>
              <a:spcAft>
                <a:spcPts val="0"/>
              </a:spcAft>
              <a:buSzPts val="2900"/>
              <a:buNone/>
              <a:defRPr/>
            </a:lvl9pPr>
          </a:lstStyle>
          <a:p>
            <a:endParaRPr/>
          </a:p>
        </p:txBody>
      </p:sp>
      <p:sp>
        <p:nvSpPr>
          <p:cNvPr id="71" name="Google Shape;71;p11"/>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936597" y="562459"/>
            <a:ext cx="16858800" cy="2340900"/>
          </a:xfrm>
          <a:prstGeom prst="rect">
            <a:avLst/>
          </a:prstGeom>
          <a:noFill/>
          <a:ln>
            <a:noFill/>
          </a:ln>
        </p:spPr>
        <p:txBody>
          <a:bodyPr spcFirstLastPara="1" wrap="square" lIns="187275" tIns="93600" rIns="187275" bIns="93600" anchor="ctr" anchorCtr="0">
            <a:normAutofit/>
          </a:bodyPr>
          <a:lstStyle>
            <a:lvl1pPr marR="0" lvl="0" algn="ctr" rtl="0">
              <a:lnSpc>
                <a:spcPct val="100000"/>
              </a:lnSpc>
              <a:spcBef>
                <a:spcPts val="0"/>
              </a:spcBef>
              <a:spcAft>
                <a:spcPts val="0"/>
              </a:spcAft>
              <a:buClr>
                <a:schemeClr val="dk1"/>
              </a:buClr>
              <a:buSzPts val="9000"/>
              <a:buFont typeface="Calibri"/>
              <a:buNone/>
              <a:defRPr sz="9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900"/>
              <a:buFont typeface="Arial"/>
              <a:buNone/>
              <a:defRPr sz="37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936597" y="3277209"/>
            <a:ext cx="16858800" cy="9269100"/>
          </a:xfrm>
          <a:prstGeom prst="rect">
            <a:avLst/>
          </a:prstGeom>
          <a:noFill/>
          <a:ln>
            <a:noFill/>
          </a:ln>
        </p:spPr>
        <p:txBody>
          <a:bodyPr spcFirstLastPara="1" wrap="square" lIns="187275" tIns="93600" rIns="187275" bIns="93600" anchor="t" anchorCtr="0">
            <a:normAutofit/>
          </a:bodyPr>
          <a:lstStyle>
            <a:lvl1pPr marL="457200" marR="0" lvl="0" indent="-647700" algn="l" rtl="0">
              <a:lnSpc>
                <a:spcPct val="100000"/>
              </a:lnSpc>
              <a:spcBef>
                <a:spcPts val="1300"/>
              </a:spcBef>
              <a:spcAft>
                <a:spcPts val="0"/>
              </a:spcAft>
              <a:buClr>
                <a:schemeClr val="dk1"/>
              </a:buClr>
              <a:buSzPts val="6600"/>
              <a:buFont typeface="Arial"/>
              <a:buChar char="•"/>
              <a:defRPr sz="6600" b="0" i="0" u="none" strike="noStrike" cap="none">
                <a:solidFill>
                  <a:schemeClr val="dk1"/>
                </a:solidFill>
                <a:latin typeface="Calibri"/>
                <a:ea typeface="Calibri"/>
                <a:cs typeface="Calibri"/>
                <a:sym typeface="Calibri"/>
              </a:defRPr>
            </a:lvl1pPr>
            <a:lvl2pPr marL="914400" marR="0" lvl="1" indent="-590550" algn="l" rtl="0">
              <a:lnSpc>
                <a:spcPct val="100000"/>
              </a:lnSpc>
              <a:spcBef>
                <a:spcPts val="1100"/>
              </a:spcBef>
              <a:spcAft>
                <a:spcPts val="0"/>
              </a:spcAft>
              <a:buClr>
                <a:schemeClr val="dk1"/>
              </a:buClr>
              <a:buSzPts val="5700"/>
              <a:buFont typeface="Arial"/>
              <a:buChar char="–"/>
              <a:defRPr sz="5700" b="0" i="0" u="none" strike="noStrike" cap="none">
                <a:solidFill>
                  <a:schemeClr val="dk1"/>
                </a:solidFill>
                <a:latin typeface="Calibri"/>
                <a:ea typeface="Calibri"/>
                <a:cs typeface="Calibri"/>
                <a:sym typeface="Calibri"/>
              </a:defRPr>
            </a:lvl2pPr>
            <a:lvl3pPr marL="1371600" marR="0" lvl="2" indent="-539750" algn="l" rtl="0">
              <a:lnSpc>
                <a:spcPct val="100000"/>
              </a:lnSpc>
              <a:spcBef>
                <a:spcPts val="1000"/>
              </a:spcBef>
              <a:spcAft>
                <a:spcPts val="0"/>
              </a:spcAft>
              <a:buClr>
                <a:schemeClr val="dk1"/>
              </a:buClr>
              <a:buSzPts val="4900"/>
              <a:buFont typeface="Arial"/>
              <a:buChar char="•"/>
              <a:defRPr sz="4900" b="0" i="0" u="none" strike="noStrike" cap="none">
                <a:solidFill>
                  <a:schemeClr val="dk1"/>
                </a:solidFill>
                <a:latin typeface="Calibri"/>
                <a:ea typeface="Calibri"/>
                <a:cs typeface="Calibri"/>
                <a:sym typeface="Calibri"/>
              </a:defRPr>
            </a:lvl3pPr>
            <a:lvl4pPr marL="1828800" marR="0" lvl="3" indent="-488950" algn="l" rtl="0">
              <a:lnSpc>
                <a:spcPct val="100000"/>
              </a:lnSpc>
              <a:spcBef>
                <a:spcPts val="800"/>
              </a:spcBef>
              <a:spcAft>
                <a:spcPts val="0"/>
              </a:spcAft>
              <a:buClr>
                <a:schemeClr val="dk1"/>
              </a:buClr>
              <a:buSzPts val="4100"/>
              <a:buFont typeface="Arial"/>
              <a:buChar char="–"/>
              <a:defRPr sz="4100" b="0" i="0" u="none" strike="noStrike" cap="none">
                <a:solidFill>
                  <a:schemeClr val="dk1"/>
                </a:solidFill>
                <a:latin typeface="Calibri"/>
                <a:ea typeface="Calibri"/>
                <a:cs typeface="Calibri"/>
                <a:sym typeface="Calibri"/>
              </a:defRPr>
            </a:lvl4pPr>
            <a:lvl5pPr marL="2286000" marR="0" lvl="4" indent="-488950" algn="l" rtl="0">
              <a:lnSpc>
                <a:spcPct val="100000"/>
              </a:lnSpc>
              <a:spcBef>
                <a:spcPts val="800"/>
              </a:spcBef>
              <a:spcAft>
                <a:spcPts val="0"/>
              </a:spcAft>
              <a:buClr>
                <a:schemeClr val="dk1"/>
              </a:buClr>
              <a:buSzPts val="4100"/>
              <a:buFont typeface="Arial"/>
              <a:buChar char="»"/>
              <a:defRPr sz="4100" b="0" i="0" u="none" strike="noStrike" cap="none">
                <a:solidFill>
                  <a:schemeClr val="dk1"/>
                </a:solidFill>
                <a:latin typeface="Calibri"/>
                <a:ea typeface="Calibri"/>
                <a:cs typeface="Calibri"/>
                <a:sym typeface="Calibri"/>
              </a:defRPr>
            </a:lvl5pPr>
            <a:lvl6pPr marL="2743200" marR="0" lvl="5" indent="-488950" algn="l" rtl="0">
              <a:lnSpc>
                <a:spcPct val="100000"/>
              </a:lnSpc>
              <a:spcBef>
                <a:spcPts val="800"/>
              </a:spcBef>
              <a:spcAft>
                <a:spcPts val="0"/>
              </a:spcAft>
              <a:buClr>
                <a:schemeClr val="dk1"/>
              </a:buClr>
              <a:buSzPts val="4100"/>
              <a:buFont typeface="Arial"/>
              <a:buChar char="•"/>
              <a:defRPr sz="4100" b="0" i="0" u="none" strike="noStrike" cap="none">
                <a:solidFill>
                  <a:schemeClr val="dk1"/>
                </a:solidFill>
                <a:latin typeface="Calibri"/>
                <a:ea typeface="Calibri"/>
                <a:cs typeface="Calibri"/>
                <a:sym typeface="Calibri"/>
              </a:defRPr>
            </a:lvl6pPr>
            <a:lvl7pPr marL="3200400" marR="0" lvl="6" indent="-488950" algn="l" rtl="0">
              <a:lnSpc>
                <a:spcPct val="100000"/>
              </a:lnSpc>
              <a:spcBef>
                <a:spcPts val="800"/>
              </a:spcBef>
              <a:spcAft>
                <a:spcPts val="0"/>
              </a:spcAft>
              <a:buClr>
                <a:schemeClr val="dk1"/>
              </a:buClr>
              <a:buSzPts val="4100"/>
              <a:buFont typeface="Arial"/>
              <a:buChar char="•"/>
              <a:defRPr sz="4100" b="0" i="0" u="none" strike="noStrike" cap="none">
                <a:solidFill>
                  <a:schemeClr val="dk1"/>
                </a:solidFill>
                <a:latin typeface="Calibri"/>
                <a:ea typeface="Calibri"/>
                <a:cs typeface="Calibri"/>
                <a:sym typeface="Calibri"/>
              </a:defRPr>
            </a:lvl7pPr>
            <a:lvl8pPr marL="3657600" marR="0" lvl="7" indent="-488950" algn="l" rtl="0">
              <a:lnSpc>
                <a:spcPct val="100000"/>
              </a:lnSpc>
              <a:spcBef>
                <a:spcPts val="800"/>
              </a:spcBef>
              <a:spcAft>
                <a:spcPts val="0"/>
              </a:spcAft>
              <a:buClr>
                <a:schemeClr val="dk1"/>
              </a:buClr>
              <a:buSzPts val="4100"/>
              <a:buFont typeface="Arial"/>
              <a:buChar char="•"/>
              <a:defRPr sz="4100" b="0" i="0" u="none" strike="noStrike" cap="none">
                <a:solidFill>
                  <a:schemeClr val="dk1"/>
                </a:solidFill>
                <a:latin typeface="Calibri"/>
                <a:ea typeface="Calibri"/>
                <a:cs typeface="Calibri"/>
                <a:sym typeface="Calibri"/>
              </a:defRPr>
            </a:lvl8pPr>
            <a:lvl9pPr marL="4114800" marR="0" lvl="8" indent="-488950" algn="l" rtl="0">
              <a:lnSpc>
                <a:spcPct val="100000"/>
              </a:lnSpc>
              <a:spcBef>
                <a:spcPts val="800"/>
              </a:spcBef>
              <a:spcAft>
                <a:spcPts val="0"/>
              </a:spcAft>
              <a:buClr>
                <a:schemeClr val="dk1"/>
              </a:buClr>
              <a:buSzPts val="4100"/>
              <a:buFont typeface="Arial"/>
              <a:buChar char="•"/>
              <a:defRPr sz="41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936597" y="13017804"/>
            <a:ext cx="4370700" cy="747900"/>
          </a:xfrm>
          <a:prstGeom prst="rect">
            <a:avLst/>
          </a:prstGeom>
          <a:noFill/>
          <a:ln>
            <a:noFill/>
          </a:ln>
        </p:spPr>
        <p:txBody>
          <a:bodyPr spcFirstLastPara="1" wrap="square" lIns="187275" tIns="93600" rIns="187275" bIns="93600" anchor="ctr" anchorCtr="0">
            <a:noAutofit/>
          </a:bodyPr>
          <a:lstStyle>
            <a:lvl1pPr marR="0" lvl="0" algn="l" rtl="0">
              <a:lnSpc>
                <a:spcPct val="100000"/>
              </a:lnSpc>
              <a:spcBef>
                <a:spcPts val="0"/>
              </a:spcBef>
              <a:spcAft>
                <a:spcPts val="0"/>
              </a:spcAft>
              <a:buClr>
                <a:srgbClr val="000000"/>
              </a:buClr>
              <a:buSzPts val="2900"/>
              <a:buFont typeface="Arial"/>
              <a:buNone/>
              <a:defRPr sz="25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6400079" y="13017804"/>
            <a:ext cx="5931900" cy="747900"/>
          </a:xfrm>
          <a:prstGeom prst="rect">
            <a:avLst/>
          </a:prstGeom>
          <a:noFill/>
          <a:ln>
            <a:noFill/>
          </a:ln>
        </p:spPr>
        <p:txBody>
          <a:bodyPr spcFirstLastPara="1" wrap="square" lIns="187275" tIns="93600" rIns="187275" bIns="93600" anchor="ctr" anchorCtr="0">
            <a:noAutofit/>
          </a:bodyPr>
          <a:lstStyle>
            <a:lvl1pPr marR="0" lvl="0" algn="ctr" rtl="0">
              <a:lnSpc>
                <a:spcPct val="100000"/>
              </a:lnSpc>
              <a:spcBef>
                <a:spcPts val="0"/>
              </a:spcBef>
              <a:spcAft>
                <a:spcPts val="0"/>
              </a:spcAft>
              <a:buClr>
                <a:srgbClr val="000000"/>
              </a:buClr>
              <a:buSzPts val="2900"/>
              <a:buFont typeface="Arial"/>
              <a:buNone/>
              <a:defRPr sz="25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2900"/>
              <a:buFont typeface="Arial"/>
              <a:buNone/>
              <a:defRPr sz="37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13424555" y="13017804"/>
            <a:ext cx="4370700" cy="747900"/>
          </a:xfrm>
          <a:prstGeom prst="rect">
            <a:avLst/>
          </a:prstGeom>
          <a:noFill/>
          <a:ln>
            <a:noFill/>
          </a:ln>
        </p:spPr>
        <p:txBody>
          <a:bodyPr spcFirstLastPara="1" wrap="square" lIns="187275" tIns="93600" rIns="187275" bIns="93600" anchor="ctr" anchorCtr="0">
            <a:noAutofit/>
          </a:bodyPr>
          <a:lstStyle>
            <a:lvl1pPr marL="0" marR="0" lvl="0"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500"/>
              <a:buFont typeface="Arial"/>
              <a:buNone/>
              <a:defRPr sz="25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A4C2F4"/>
            </a:gs>
            <a:gs pos="36000">
              <a:srgbClr val="CFE2F3"/>
            </a:gs>
            <a:gs pos="68000">
              <a:srgbClr val="B6D7A8"/>
            </a:gs>
            <a:gs pos="100000">
              <a:srgbClr val="93C47D"/>
            </a:gs>
          </a:gsLst>
          <a:lin ang="2698631" scaled="0"/>
        </a:gradFill>
        <a:effectLst/>
      </p:bgPr>
    </p:bg>
    <p:spTree>
      <p:nvGrpSpPr>
        <p:cNvPr id="1" name="Shape 91"/>
        <p:cNvGrpSpPr/>
        <p:nvPr/>
      </p:nvGrpSpPr>
      <p:grpSpPr>
        <a:xfrm>
          <a:off x="0" y="0"/>
          <a:ext cx="0" cy="0"/>
          <a:chOff x="0" y="0"/>
          <a:chExt cx="0" cy="0"/>
        </a:xfrm>
      </p:grpSpPr>
      <p:grpSp>
        <p:nvGrpSpPr>
          <p:cNvPr id="92" name="Google Shape;92;p1"/>
          <p:cNvGrpSpPr/>
          <p:nvPr/>
        </p:nvGrpSpPr>
        <p:grpSpPr>
          <a:xfrm>
            <a:off x="266700" y="12044769"/>
            <a:ext cx="11228874" cy="7498015"/>
            <a:chOff x="0" y="-28575"/>
            <a:chExt cx="1248846" cy="920243"/>
          </a:xfrm>
        </p:grpSpPr>
        <p:sp>
          <p:nvSpPr>
            <p:cNvPr id="93" name="Google Shape;93;p1"/>
            <p:cNvSpPr/>
            <p:nvPr/>
          </p:nvSpPr>
          <p:spPr>
            <a:xfrm>
              <a:off x="0" y="0"/>
              <a:ext cx="1248846" cy="891668"/>
            </a:xfrm>
            <a:custGeom>
              <a:avLst/>
              <a:gdLst/>
              <a:ahLst/>
              <a:cxnLst/>
              <a:rect l="l" t="t" r="r" b="b"/>
              <a:pathLst>
                <a:path w="1248846" h="891668" extrusionOk="0">
                  <a:moveTo>
                    <a:pt x="83269" y="0"/>
                  </a:moveTo>
                  <a:lnTo>
                    <a:pt x="1165577" y="0"/>
                  </a:lnTo>
                  <a:cubicBezTo>
                    <a:pt x="1187662" y="0"/>
                    <a:pt x="1208841" y="8773"/>
                    <a:pt x="1224457" y="24389"/>
                  </a:cubicBezTo>
                  <a:cubicBezTo>
                    <a:pt x="1240073" y="40005"/>
                    <a:pt x="1248846" y="61185"/>
                    <a:pt x="1248846" y="83269"/>
                  </a:cubicBezTo>
                  <a:lnTo>
                    <a:pt x="1248846" y="808399"/>
                  </a:lnTo>
                  <a:cubicBezTo>
                    <a:pt x="1248846" y="854387"/>
                    <a:pt x="1211565" y="891668"/>
                    <a:pt x="1165577" y="891668"/>
                  </a:cubicBezTo>
                  <a:lnTo>
                    <a:pt x="83269" y="891668"/>
                  </a:lnTo>
                  <a:cubicBezTo>
                    <a:pt x="37281" y="891668"/>
                    <a:pt x="0" y="854387"/>
                    <a:pt x="0" y="808399"/>
                  </a:cubicBezTo>
                  <a:lnTo>
                    <a:pt x="0" y="83269"/>
                  </a:lnTo>
                  <a:cubicBezTo>
                    <a:pt x="0" y="37281"/>
                    <a:pt x="37281" y="0"/>
                    <a:pt x="83269" y="0"/>
                  </a:cubicBezTo>
                  <a:close/>
                </a:path>
              </a:pathLst>
            </a:custGeom>
            <a:solidFill>
              <a:srgbClr val="000000">
                <a:alpha val="0"/>
              </a:srgbClr>
            </a:solidFill>
            <a:ln w="38100" cap="rnd" cmpd="sng">
              <a:solidFill>
                <a:srgbClr val="000000"/>
              </a:solidFill>
              <a:prstDash val="solid"/>
              <a:round/>
              <a:headEnd type="none" w="sm" len="sm"/>
              <a:tailEnd type="none" w="sm" len="sm"/>
            </a:ln>
          </p:spPr>
          <p:txBody>
            <a:bodyPr spcFirstLastPara="1" wrap="square" lIns="187275" tIns="187275" rIns="187275" bIns="1872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 name="Google Shape;94;p1"/>
            <p:cNvSpPr txBox="1"/>
            <p:nvPr/>
          </p:nvSpPr>
          <p:spPr>
            <a:xfrm>
              <a:off x="0" y="-28575"/>
              <a:ext cx="1248846" cy="920243"/>
            </a:xfrm>
            <a:prstGeom prst="rect">
              <a:avLst/>
            </a:prstGeom>
            <a:noFill/>
            <a:ln>
              <a:noFill/>
            </a:ln>
          </p:spPr>
          <p:txBody>
            <a:bodyPr spcFirstLastPara="1" wrap="square" lIns="104050" tIns="104050" rIns="104050" bIns="104050" anchor="ctr" anchorCtr="0">
              <a:noAutofit/>
            </a:bodyPr>
            <a:lstStyle/>
            <a:p>
              <a:pPr marL="0" marR="0" lvl="0" indent="0" algn="ctr" rtl="0">
                <a:lnSpc>
                  <a:spcPct val="103611"/>
                </a:lnSpc>
                <a:spcBef>
                  <a:spcPts val="0"/>
                </a:spcBef>
                <a:spcAft>
                  <a:spcPts val="0"/>
                </a:spcAft>
                <a:buClr>
                  <a:srgbClr val="000000"/>
                </a:buClr>
                <a:buSzPts val="3700"/>
                <a:buFont typeface="Arial"/>
                <a:buNone/>
              </a:pPr>
              <a:endParaRPr sz="3700" b="0" i="0" u="none" strike="noStrike" cap="none">
                <a:solidFill>
                  <a:schemeClr val="dk1"/>
                </a:solidFill>
                <a:latin typeface="Calibri"/>
                <a:ea typeface="Calibri"/>
                <a:cs typeface="Calibri"/>
                <a:sym typeface="Calibri"/>
              </a:endParaRPr>
            </a:p>
          </p:txBody>
        </p:sp>
      </p:grpSp>
      <p:sp>
        <p:nvSpPr>
          <p:cNvPr id="95" name="Google Shape;95;p1"/>
          <p:cNvSpPr/>
          <p:nvPr/>
        </p:nvSpPr>
        <p:spPr>
          <a:xfrm>
            <a:off x="1759004" y="19726264"/>
            <a:ext cx="3714298" cy="1105491"/>
          </a:xfrm>
          <a:custGeom>
            <a:avLst/>
            <a:gdLst/>
            <a:ahLst/>
            <a:cxnLst/>
            <a:rect l="l" t="t" r="r" b="b"/>
            <a:pathLst>
              <a:path w="2168933" h="889731" extrusionOk="0">
                <a:moveTo>
                  <a:pt x="0" y="0"/>
                </a:moveTo>
                <a:lnTo>
                  <a:pt x="2168933" y="0"/>
                </a:lnTo>
                <a:lnTo>
                  <a:pt x="2168933" y="889732"/>
                </a:lnTo>
                <a:lnTo>
                  <a:pt x="0" y="889732"/>
                </a:lnTo>
                <a:lnTo>
                  <a:pt x="0" y="0"/>
                </a:lnTo>
                <a:close/>
              </a:path>
            </a:pathLst>
          </a:custGeom>
          <a:blipFill rotWithShape="1">
            <a:blip r:embed="rId3">
              <a:alphaModFix/>
            </a:blip>
            <a:stretch>
              <a:fillRect l="-12075" t="-22406" r="-14252" b="-38962"/>
            </a:stretch>
          </a:blipFill>
          <a:ln>
            <a:noFill/>
          </a:ln>
        </p:spPr>
        <p:txBody>
          <a:bodyPr/>
          <a:lstStyle/>
          <a:p>
            <a:endParaRPr lang="en-US"/>
          </a:p>
        </p:txBody>
      </p:sp>
      <p:sp>
        <p:nvSpPr>
          <p:cNvPr id="96" name="Google Shape;96;p1"/>
          <p:cNvSpPr/>
          <p:nvPr/>
        </p:nvSpPr>
        <p:spPr>
          <a:xfrm>
            <a:off x="1050828" y="-141812"/>
            <a:ext cx="7089164" cy="2789410"/>
          </a:xfrm>
          <a:custGeom>
            <a:avLst/>
            <a:gdLst/>
            <a:ahLst/>
            <a:cxnLst/>
            <a:rect l="l" t="t" r="r" b="b"/>
            <a:pathLst>
              <a:path w="3462351" h="1362349" extrusionOk="0">
                <a:moveTo>
                  <a:pt x="0" y="0"/>
                </a:moveTo>
                <a:lnTo>
                  <a:pt x="3462351" y="0"/>
                </a:lnTo>
                <a:lnTo>
                  <a:pt x="3462351" y="1362349"/>
                </a:lnTo>
                <a:lnTo>
                  <a:pt x="0" y="1362349"/>
                </a:lnTo>
                <a:lnTo>
                  <a:pt x="0" y="0"/>
                </a:lnTo>
                <a:close/>
              </a:path>
            </a:pathLst>
          </a:custGeom>
          <a:blipFill rotWithShape="1">
            <a:blip r:embed="rId4">
              <a:alphaModFix/>
            </a:blip>
            <a:stretch>
              <a:fillRect r="-3817" b="8806"/>
            </a:stretch>
          </a:blipFill>
          <a:ln>
            <a:noFill/>
          </a:ln>
        </p:spPr>
        <p:txBody>
          <a:bodyPr/>
          <a:lstStyle/>
          <a:p>
            <a:endParaRPr lang="en-US"/>
          </a:p>
        </p:txBody>
      </p:sp>
      <p:sp>
        <p:nvSpPr>
          <p:cNvPr id="97" name="Google Shape;97;p1"/>
          <p:cNvSpPr/>
          <p:nvPr/>
        </p:nvSpPr>
        <p:spPr>
          <a:xfrm>
            <a:off x="10846117" y="19561884"/>
            <a:ext cx="2596193" cy="1265242"/>
          </a:xfrm>
          <a:custGeom>
            <a:avLst/>
            <a:gdLst/>
            <a:ahLst/>
            <a:cxnLst/>
            <a:rect l="l" t="t" r="r" b="b"/>
            <a:pathLst>
              <a:path w="1267982" h="617945" extrusionOk="0">
                <a:moveTo>
                  <a:pt x="0" y="0"/>
                </a:moveTo>
                <a:lnTo>
                  <a:pt x="1267982" y="0"/>
                </a:lnTo>
                <a:lnTo>
                  <a:pt x="1267982" y="617944"/>
                </a:lnTo>
                <a:lnTo>
                  <a:pt x="0" y="617944"/>
                </a:lnTo>
                <a:lnTo>
                  <a:pt x="0" y="0"/>
                </a:lnTo>
                <a:close/>
              </a:path>
            </a:pathLst>
          </a:custGeom>
          <a:blipFill rotWithShape="1">
            <a:blip r:embed="rId5">
              <a:alphaModFix/>
            </a:blip>
            <a:stretch>
              <a:fillRect b="-23604"/>
            </a:stretch>
          </a:blipFill>
          <a:ln>
            <a:noFill/>
          </a:ln>
        </p:spPr>
        <p:txBody>
          <a:bodyPr/>
          <a:lstStyle/>
          <a:p>
            <a:endParaRPr lang="en-US"/>
          </a:p>
        </p:txBody>
      </p:sp>
      <p:sp>
        <p:nvSpPr>
          <p:cNvPr id="98" name="Google Shape;98;p1"/>
          <p:cNvSpPr/>
          <p:nvPr/>
        </p:nvSpPr>
        <p:spPr>
          <a:xfrm>
            <a:off x="13936182" y="19561884"/>
            <a:ext cx="3371004" cy="1329315"/>
          </a:xfrm>
          <a:custGeom>
            <a:avLst/>
            <a:gdLst/>
            <a:ahLst/>
            <a:cxnLst/>
            <a:rect l="l" t="t" r="r" b="b"/>
            <a:pathLst>
              <a:path w="1646400" h="649238" extrusionOk="0">
                <a:moveTo>
                  <a:pt x="0" y="0"/>
                </a:moveTo>
                <a:lnTo>
                  <a:pt x="1646400" y="0"/>
                </a:lnTo>
                <a:lnTo>
                  <a:pt x="1646400" y="649238"/>
                </a:lnTo>
                <a:lnTo>
                  <a:pt x="0" y="649238"/>
                </a:lnTo>
                <a:lnTo>
                  <a:pt x="0" y="0"/>
                </a:lnTo>
                <a:close/>
              </a:path>
            </a:pathLst>
          </a:custGeom>
          <a:blipFill rotWithShape="1">
            <a:blip r:embed="rId6">
              <a:alphaModFix/>
            </a:blip>
            <a:stretch>
              <a:fillRect b="-1063"/>
            </a:stretch>
          </a:blipFill>
          <a:ln>
            <a:noFill/>
          </a:ln>
        </p:spPr>
        <p:txBody>
          <a:bodyPr/>
          <a:lstStyle/>
          <a:p>
            <a:endParaRPr lang="en-US"/>
          </a:p>
        </p:txBody>
      </p:sp>
      <p:sp>
        <p:nvSpPr>
          <p:cNvPr id="99" name="Google Shape;99;p1"/>
          <p:cNvSpPr/>
          <p:nvPr/>
        </p:nvSpPr>
        <p:spPr>
          <a:xfrm>
            <a:off x="6174829" y="19726543"/>
            <a:ext cx="4177434" cy="1104944"/>
          </a:xfrm>
          <a:custGeom>
            <a:avLst/>
            <a:gdLst/>
            <a:ahLst/>
            <a:cxnLst/>
            <a:rect l="l" t="t" r="r" b="b"/>
            <a:pathLst>
              <a:path w="2145024" h="696028" extrusionOk="0">
                <a:moveTo>
                  <a:pt x="0" y="0"/>
                </a:moveTo>
                <a:lnTo>
                  <a:pt x="2145024" y="0"/>
                </a:lnTo>
                <a:lnTo>
                  <a:pt x="2145024" y="696028"/>
                </a:lnTo>
                <a:lnTo>
                  <a:pt x="0" y="696028"/>
                </a:lnTo>
                <a:lnTo>
                  <a:pt x="0" y="0"/>
                </a:lnTo>
                <a:close/>
              </a:path>
            </a:pathLst>
          </a:custGeom>
          <a:blipFill rotWithShape="1">
            <a:blip r:embed="rId7">
              <a:alphaModFix/>
            </a:blip>
            <a:stretch>
              <a:fillRect l="-1373" r="-1372"/>
            </a:stretch>
          </a:blipFill>
          <a:ln>
            <a:noFill/>
          </a:ln>
        </p:spPr>
        <p:txBody>
          <a:bodyPr/>
          <a:lstStyle/>
          <a:p>
            <a:endParaRPr lang="en-US"/>
          </a:p>
        </p:txBody>
      </p:sp>
      <p:sp>
        <p:nvSpPr>
          <p:cNvPr id="102" name="Google Shape;102;p1"/>
          <p:cNvSpPr/>
          <p:nvPr/>
        </p:nvSpPr>
        <p:spPr>
          <a:xfrm>
            <a:off x="17810543" y="19561901"/>
            <a:ext cx="1572261" cy="1577736"/>
          </a:xfrm>
          <a:custGeom>
            <a:avLst/>
            <a:gdLst/>
            <a:ahLst/>
            <a:cxnLst/>
            <a:rect l="l" t="t" r="r" b="b"/>
            <a:pathLst>
              <a:path w="767893" h="770567" extrusionOk="0">
                <a:moveTo>
                  <a:pt x="0" y="0"/>
                </a:moveTo>
                <a:lnTo>
                  <a:pt x="767892" y="0"/>
                </a:lnTo>
                <a:lnTo>
                  <a:pt x="767892" y="770567"/>
                </a:lnTo>
                <a:lnTo>
                  <a:pt x="0" y="770567"/>
                </a:lnTo>
                <a:lnTo>
                  <a:pt x="0" y="0"/>
                </a:lnTo>
                <a:close/>
              </a:path>
            </a:pathLst>
          </a:custGeom>
          <a:blipFill rotWithShape="1">
            <a:blip r:embed="rId8">
              <a:alphaModFix/>
            </a:blip>
            <a:stretch>
              <a:fillRect l="-171" r="-170"/>
            </a:stretch>
          </a:blipFill>
          <a:ln>
            <a:noFill/>
          </a:ln>
        </p:spPr>
        <p:txBody>
          <a:bodyPr/>
          <a:lstStyle/>
          <a:p>
            <a:endParaRPr lang="en-US"/>
          </a:p>
        </p:txBody>
      </p:sp>
      <p:grpSp>
        <p:nvGrpSpPr>
          <p:cNvPr id="103" name="Google Shape;103;p1"/>
          <p:cNvGrpSpPr/>
          <p:nvPr/>
        </p:nvGrpSpPr>
        <p:grpSpPr>
          <a:xfrm>
            <a:off x="11934375" y="2018074"/>
            <a:ext cx="11824408" cy="17371421"/>
            <a:chOff x="0" y="-28575"/>
            <a:chExt cx="1520218" cy="2194137"/>
          </a:xfrm>
        </p:grpSpPr>
        <p:sp>
          <p:nvSpPr>
            <p:cNvPr id="104" name="Google Shape;104;p1"/>
            <p:cNvSpPr/>
            <p:nvPr/>
          </p:nvSpPr>
          <p:spPr>
            <a:xfrm>
              <a:off x="0" y="0"/>
              <a:ext cx="1520218" cy="2165562"/>
            </a:xfrm>
            <a:custGeom>
              <a:avLst/>
              <a:gdLst/>
              <a:ahLst/>
              <a:cxnLst/>
              <a:rect l="l" t="t" r="r" b="b"/>
              <a:pathLst>
                <a:path w="1520218" h="2165562" extrusionOk="0">
                  <a:moveTo>
                    <a:pt x="68405" y="0"/>
                  </a:moveTo>
                  <a:lnTo>
                    <a:pt x="1451813" y="0"/>
                  </a:lnTo>
                  <a:cubicBezTo>
                    <a:pt x="1469955" y="0"/>
                    <a:pt x="1487354" y="7207"/>
                    <a:pt x="1500182" y="20035"/>
                  </a:cubicBezTo>
                  <a:cubicBezTo>
                    <a:pt x="1513011" y="32864"/>
                    <a:pt x="1520218" y="50263"/>
                    <a:pt x="1520218" y="68405"/>
                  </a:cubicBezTo>
                  <a:lnTo>
                    <a:pt x="1520218" y="2097158"/>
                  </a:lnTo>
                  <a:cubicBezTo>
                    <a:pt x="1520218" y="2115300"/>
                    <a:pt x="1513011" y="2132699"/>
                    <a:pt x="1500182" y="2145527"/>
                  </a:cubicBezTo>
                  <a:cubicBezTo>
                    <a:pt x="1487354" y="2158355"/>
                    <a:pt x="1469955" y="2165562"/>
                    <a:pt x="1451813" y="2165562"/>
                  </a:cubicBezTo>
                  <a:lnTo>
                    <a:pt x="68405" y="2165562"/>
                  </a:lnTo>
                  <a:cubicBezTo>
                    <a:pt x="50263" y="2165562"/>
                    <a:pt x="32864" y="2158355"/>
                    <a:pt x="20035" y="2145527"/>
                  </a:cubicBezTo>
                  <a:cubicBezTo>
                    <a:pt x="7207" y="2132699"/>
                    <a:pt x="0" y="2115300"/>
                    <a:pt x="0" y="2097158"/>
                  </a:cubicBezTo>
                  <a:lnTo>
                    <a:pt x="0" y="68405"/>
                  </a:lnTo>
                  <a:cubicBezTo>
                    <a:pt x="0" y="50263"/>
                    <a:pt x="7207" y="32864"/>
                    <a:pt x="20035" y="20035"/>
                  </a:cubicBezTo>
                  <a:cubicBezTo>
                    <a:pt x="32864" y="7207"/>
                    <a:pt x="50263" y="0"/>
                    <a:pt x="68405" y="0"/>
                  </a:cubicBezTo>
                  <a:close/>
                </a:path>
              </a:pathLst>
            </a:custGeom>
            <a:solidFill>
              <a:srgbClr val="000000">
                <a:alpha val="0"/>
              </a:srgbClr>
            </a:solidFill>
            <a:ln w="38100" cap="rnd" cmpd="sng">
              <a:solidFill>
                <a:srgbClr val="000000"/>
              </a:solidFill>
              <a:prstDash val="solid"/>
              <a:round/>
              <a:headEnd type="none" w="sm" len="sm"/>
              <a:tailEnd type="none" w="sm" len="sm"/>
            </a:ln>
          </p:spPr>
          <p:txBody>
            <a:bodyPr spcFirstLastPara="1" wrap="square" lIns="187275" tIns="187275" rIns="187275" bIns="1872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5" name="Google Shape;105;p1"/>
            <p:cNvSpPr txBox="1"/>
            <p:nvPr/>
          </p:nvSpPr>
          <p:spPr>
            <a:xfrm>
              <a:off x="0" y="-28575"/>
              <a:ext cx="1520218" cy="2194137"/>
            </a:xfrm>
            <a:prstGeom prst="rect">
              <a:avLst/>
            </a:prstGeom>
            <a:noFill/>
            <a:ln>
              <a:noFill/>
            </a:ln>
          </p:spPr>
          <p:txBody>
            <a:bodyPr spcFirstLastPara="1" wrap="square" lIns="104050" tIns="104050" rIns="104050" bIns="104050" anchor="ctr" anchorCtr="0">
              <a:noAutofit/>
            </a:bodyPr>
            <a:lstStyle/>
            <a:p>
              <a:pPr marL="0" marR="0" lvl="0" indent="0" algn="ctr" rtl="0">
                <a:lnSpc>
                  <a:spcPct val="103611"/>
                </a:lnSpc>
                <a:spcBef>
                  <a:spcPts val="0"/>
                </a:spcBef>
                <a:spcAft>
                  <a:spcPts val="0"/>
                </a:spcAft>
                <a:buClr>
                  <a:srgbClr val="000000"/>
                </a:buClr>
                <a:buSzPts val="3700"/>
                <a:buFont typeface="Arial"/>
                <a:buNone/>
              </a:pPr>
              <a:endParaRPr sz="3700" b="0" i="0" u="none" strike="noStrike" cap="none">
                <a:solidFill>
                  <a:schemeClr val="dk1"/>
                </a:solidFill>
                <a:latin typeface="Calibri"/>
                <a:ea typeface="Calibri"/>
                <a:cs typeface="Calibri"/>
                <a:sym typeface="Calibri"/>
              </a:endParaRPr>
            </a:p>
          </p:txBody>
        </p:sp>
      </p:grpSp>
      <p:grpSp>
        <p:nvGrpSpPr>
          <p:cNvPr id="106" name="Google Shape;106;p1"/>
          <p:cNvGrpSpPr/>
          <p:nvPr/>
        </p:nvGrpSpPr>
        <p:grpSpPr>
          <a:xfrm>
            <a:off x="24377290" y="2240289"/>
            <a:ext cx="12568430" cy="12002411"/>
            <a:chOff x="0" y="0"/>
            <a:chExt cx="1615874" cy="1543500"/>
          </a:xfrm>
        </p:grpSpPr>
        <p:sp>
          <p:nvSpPr>
            <p:cNvPr id="107" name="Google Shape;107;p1"/>
            <p:cNvSpPr/>
            <p:nvPr/>
          </p:nvSpPr>
          <p:spPr>
            <a:xfrm>
              <a:off x="0" y="0"/>
              <a:ext cx="1615874" cy="1543373"/>
            </a:xfrm>
            <a:custGeom>
              <a:avLst/>
              <a:gdLst/>
              <a:ahLst/>
              <a:cxnLst/>
              <a:rect l="l" t="t" r="r" b="b"/>
              <a:pathLst>
                <a:path w="1615874" h="1543373" extrusionOk="0">
                  <a:moveTo>
                    <a:pt x="54260" y="0"/>
                  </a:moveTo>
                  <a:lnTo>
                    <a:pt x="1561613" y="0"/>
                  </a:lnTo>
                  <a:cubicBezTo>
                    <a:pt x="1591580" y="0"/>
                    <a:pt x="1615874" y="24293"/>
                    <a:pt x="1615874" y="54260"/>
                  </a:cubicBezTo>
                  <a:lnTo>
                    <a:pt x="1615874" y="1489112"/>
                  </a:lnTo>
                  <a:cubicBezTo>
                    <a:pt x="1615874" y="1519080"/>
                    <a:pt x="1591580" y="1543373"/>
                    <a:pt x="1561613" y="1543373"/>
                  </a:cubicBezTo>
                  <a:lnTo>
                    <a:pt x="54260" y="1543373"/>
                  </a:lnTo>
                  <a:cubicBezTo>
                    <a:pt x="24293" y="1543373"/>
                    <a:pt x="0" y="1519080"/>
                    <a:pt x="0" y="1489112"/>
                  </a:cubicBezTo>
                  <a:lnTo>
                    <a:pt x="0" y="54260"/>
                  </a:lnTo>
                  <a:cubicBezTo>
                    <a:pt x="0" y="24293"/>
                    <a:pt x="24293" y="0"/>
                    <a:pt x="54260" y="0"/>
                  </a:cubicBezTo>
                  <a:close/>
                </a:path>
              </a:pathLst>
            </a:custGeom>
            <a:solidFill>
              <a:srgbClr val="000000">
                <a:alpha val="0"/>
              </a:srgbClr>
            </a:solidFill>
            <a:ln w="38100" cap="rnd" cmpd="sng">
              <a:solidFill>
                <a:srgbClr val="000000"/>
              </a:solidFill>
              <a:prstDash val="solid"/>
              <a:round/>
              <a:headEnd type="none" w="sm" len="sm"/>
              <a:tailEnd type="none" w="sm" len="sm"/>
            </a:ln>
          </p:spPr>
          <p:txBody>
            <a:bodyPr spcFirstLastPara="1" wrap="square" lIns="187275" tIns="187275" rIns="187275" bIns="1872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8" name="Google Shape;108;p1"/>
            <p:cNvSpPr txBox="1"/>
            <p:nvPr/>
          </p:nvSpPr>
          <p:spPr>
            <a:xfrm>
              <a:off x="0" y="0"/>
              <a:ext cx="1615800" cy="1543500"/>
            </a:xfrm>
            <a:prstGeom prst="rect">
              <a:avLst/>
            </a:prstGeom>
            <a:noFill/>
            <a:ln>
              <a:noFill/>
            </a:ln>
          </p:spPr>
          <p:txBody>
            <a:bodyPr spcFirstLastPara="1" wrap="square" lIns="104050" tIns="104050" rIns="104050" bIns="104050" anchor="ctr" anchorCtr="0">
              <a:noAutofit/>
            </a:bodyPr>
            <a:lstStyle/>
            <a:p>
              <a:pPr marL="0" marR="0" lvl="0" indent="0" algn="l" rtl="0">
                <a:lnSpc>
                  <a:spcPct val="120011"/>
                </a:lnSpc>
                <a:spcBef>
                  <a:spcPts val="0"/>
                </a:spcBef>
                <a:spcAft>
                  <a:spcPts val="0"/>
                </a:spcAft>
                <a:buClr>
                  <a:srgbClr val="000000"/>
                </a:buClr>
                <a:buSzPts val="3500"/>
                <a:buFont typeface="Arial"/>
                <a:buNone/>
              </a:pPr>
              <a:r>
                <a:rPr lang="en-US" sz="3500" b="1" i="1" u="none" strike="noStrike" cap="none" dirty="0">
                  <a:solidFill>
                    <a:srgbClr val="000000"/>
                  </a:solidFill>
                  <a:latin typeface="Arial"/>
                  <a:ea typeface="Arial"/>
                  <a:cs typeface="Arial"/>
                  <a:sym typeface="Arial"/>
                </a:rPr>
                <a:t>  Team Content</a:t>
              </a:r>
              <a:endParaRPr sz="2900" b="1" i="1" u="none" strike="noStrike" cap="none" dirty="0">
                <a:solidFill>
                  <a:srgbClr val="000000"/>
                </a:solidFill>
                <a:latin typeface="Arial"/>
                <a:ea typeface="Arial"/>
                <a:cs typeface="Arial"/>
                <a:sym typeface="Arial"/>
              </a:endParaRPr>
            </a:p>
            <a:p>
              <a:pPr marL="0" marR="0" lvl="0" indent="0" algn="l" rtl="0">
                <a:lnSpc>
                  <a:spcPct val="10977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l" rtl="0">
                <a:lnSpc>
                  <a:spcPct val="125000"/>
                </a:lnSpc>
                <a:spcBef>
                  <a:spcPts val="0"/>
                </a:spcBef>
                <a:spcAft>
                  <a:spcPts val="0"/>
                </a:spcAft>
                <a:buClr>
                  <a:srgbClr val="000000"/>
                </a:buClr>
                <a:buSzPts val="3200"/>
                <a:buFont typeface="Arial"/>
                <a:buNone/>
              </a:pPr>
              <a:r>
                <a:rPr lang="en-US" sz="3200" b="0" i="0" u="none" strike="noStrike" cap="none" dirty="0">
                  <a:solidFill>
                    <a:srgbClr val="000000"/>
                  </a:solidFill>
                  <a:latin typeface="Arial"/>
                  <a:ea typeface="Arial"/>
                  <a:cs typeface="Arial"/>
                  <a:sym typeface="Arial"/>
                </a:rPr>
                <a:t>     </a:t>
              </a:r>
              <a:r>
                <a:rPr lang="en-US" sz="3100" b="0" i="0" u="none" strike="noStrike" cap="none" dirty="0">
                  <a:solidFill>
                    <a:srgbClr val="000000"/>
                  </a:solidFill>
                  <a:latin typeface="Calibri"/>
                  <a:ea typeface="Calibri"/>
                  <a:cs typeface="Calibri"/>
                  <a:sym typeface="Calibri"/>
                </a:rPr>
                <a:t>We are a newly registered team with three members! We have two seniors, Lyle and Liam, and one junior, Mia. </a:t>
              </a:r>
              <a:endParaRPr sz="3100" b="0" i="0" u="none" strike="noStrike" cap="none" dirty="0">
                <a:solidFill>
                  <a:srgbClr val="000000"/>
                </a:solidFill>
                <a:latin typeface="Calibri"/>
                <a:ea typeface="Calibri"/>
                <a:cs typeface="Calibri"/>
                <a:sym typeface="Calibri"/>
              </a:endParaRPr>
            </a:p>
            <a:p>
              <a:pPr marL="0" marR="0" lvl="0" indent="457200" algn="l" rtl="0">
                <a:lnSpc>
                  <a:spcPct val="125000"/>
                </a:lnSpc>
                <a:spcBef>
                  <a:spcPts val="0"/>
                </a:spcBef>
                <a:spcAft>
                  <a:spcPts val="0"/>
                </a:spcAft>
                <a:buClr>
                  <a:srgbClr val="000000"/>
                </a:buClr>
                <a:buSzPts val="3100"/>
                <a:buFont typeface="Arial"/>
                <a:buNone/>
              </a:pPr>
              <a:r>
                <a:rPr lang="en-US" sz="3100" b="0" i="0" u="none" strike="noStrike" cap="none" dirty="0">
                  <a:solidFill>
                    <a:srgbClr val="000000"/>
                  </a:solidFill>
                  <a:latin typeface="Calibri"/>
                  <a:ea typeface="Calibri"/>
                  <a:cs typeface="Calibri"/>
                  <a:sym typeface="Calibri"/>
                </a:rPr>
                <a:t>Our passion for biology sparked from taking Mrs. Lafollette’s Honors Bio class during our freshman year. We met through the band and decided to continue our interest through the </a:t>
              </a:r>
              <a:r>
                <a:rPr lang="en-US" sz="3100" b="0" i="0" u="none" strike="noStrike" cap="none" dirty="0" err="1">
                  <a:solidFill>
                    <a:srgbClr val="000000"/>
                  </a:solidFill>
                  <a:latin typeface="Calibri"/>
                  <a:ea typeface="Calibri"/>
                  <a:cs typeface="Calibri"/>
                  <a:sym typeface="Calibri"/>
                </a:rPr>
                <a:t>BioBuilders</a:t>
              </a:r>
              <a:r>
                <a:rPr lang="en-US" sz="3100" b="0" i="0" u="none" strike="noStrike" cap="none" dirty="0">
                  <a:solidFill>
                    <a:srgbClr val="000000"/>
                  </a:solidFill>
                  <a:latin typeface="Calibri"/>
                  <a:ea typeface="Calibri"/>
                  <a:cs typeface="Calibri"/>
                  <a:sym typeface="Calibri"/>
                </a:rPr>
                <a:t> program. We are most “productive” at Panera with some bagels and honey walnut cream cheese!</a:t>
              </a:r>
              <a:endParaRPr sz="3100" b="0" i="0" u="none" strike="noStrike" cap="none" dirty="0">
                <a:solidFill>
                  <a:srgbClr val="000000"/>
                </a:solidFill>
                <a:latin typeface="Calibri"/>
                <a:ea typeface="Calibri"/>
                <a:cs typeface="Calibri"/>
                <a:sym typeface="Calibri"/>
              </a:endParaRPr>
            </a:p>
            <a:p>
              <a:pPr marL="0" marR="0" lvl="0" indent="0" algn="l" rtl="0">
                <a:lnSpc>
                  <a:spcPct val="120012"/>
                </a:lnSpc>
                <a:spcBef>
                  <a:spcPts val="0"/>
                </a:spcBef>
                <a:spcAft>
                  <a:spcPts val="0"/>
                </a:spcAft>
                <a:buClr>
                  <a:srgbClr val="000000"/>
                </a:buClr>
                <a:buSzPts val="3200"/>
                <a:buFont typeface="Arial"/>
                <a:buNone/>
              </a:pPr>
              <a:endParaRPr sz="3200" b="0" i="0" u="none" strike="noStrike" cap="none" dirty="0">
                <a:solidFill>
                  <a:srgbClr val="000000"/>
                </a:solidFill>
                <a:latin typeface="Arial"/>
                <a:ea typeface="Arial"/>
                <a:cs typeface="Arial"/>
                <a:sym typeface="Arial"/>
              </a:endParaRPr>
            </a:p>
            <a:p>
              <a:pPr marL="0" marR="0" lvl="0" indent="0" algn="l" rtl="0">
                <a:lnSpc>
                  <a:spcPct val="120012"/>
                </a:lnSpc>
                <a:spcBef>
                  <a:spcPts val="0"/>
                </a:spcBef>
                <a:spcAft>
                  <a:spcPts val="0"/>
                </a:spcAft>
                <a:buClr>
                  <a:srgbClr val="000000"/>
                </a:buClr>
                <a:buSzPts val="3200"/>
                <a:buFont typeface="Arial"/>
                <a:buNone/>
              </a:pPr>
              <a:endParaRPr sz="3200" b="0" i="0" u="none" strike="noStrike" cap="none" dirty="0">
                <a:solidFill>
                  <a:srgbClr val="000000"/>
                </a:solidFill>
                <a:latin typeface="Arial"/>
                <a:ea typeface="Arial"/>
                <a:cs typeface="Arial"/>
                <a:sym typeface="Arial"/>
              </a:endParaRPr>
            </a:p>
            <a:p>
              <a:pPr marL="0" marR="0" lvl="0" indent="0" algn="l" rtl="0">
                <a:lnSpc>
                  <a:spcPct val="120012"/>
                </a:lnSpc>
                <a:spcBef>
                  <a:spcPts val="0"/>
                </a:spcBef>
                <a:spcAft>
                  <a:spcPts val="0"/>
                </a:spcAft>
                <a:buClr>
                  <a:srgbClr val="000000"/>
                </a:buClr>
                <a:buSzPts val="3200"/>
                <a:buFont typeface="Arial"/>
                <a:buNone/>
              </a:pPr>
              <a:endParaRPr sz="3200" b="0" i="0" u="none" strike="noStrike" cap="none" dirty="0">
                <a:solidFill>
                  <a:srgbClr val="000000"/>
                </a:solidFill>
                <a:latin typeface="Arial"/>
                <a:ea typeface="Arial"/>
                <a:cs typeface="Arial"/>
                <a:sym typeface="Arial"/>
              </a:endParaRPr>
            </a:p>
            <a:p>
              <a:pPr marL="0" marR="0" lvl="0" indent="0" algn="l" rtl="0">
                <a:lnSpc>
                  <a:spcPct val="120012"/>
                </a:lnSpc>
                <a:spcBef>
                  <a:spcPts val="0"/>
                </a:spcBef>
                <a:spcAft>
                  <a:spcPts val="0"/>
                </a:spcAft>
                <a:buClr>
                  <a:srgbClr val="000000"/>
                </a:buClr>
                <a:buSzPts val="3200"/>
                <a:buFont typeface="Arial"/>
                <a:buNone/>
              </a:pPr>
              <a:endParaRPr sz="3200" b="0" i="0" u="none" strike="noStrike" cap="none" dirty="0">
                <a:solidFill>
                  <a:srgbClr val="000000"/>
                </a:solidFill>
                <a:latin typeface="Arial"/>
                <a:ea typeface="Arial"/>
                <a:cs typeface="Arial"/>
                <a:sym typeface="Arial"/>
              </a:endParaRPr>
            </a:p>
            <a:p>
              <a:pPr marL="0" marR="0" lvl="0" indent="0" algn="l" rtl="0">
                <a:lnSpc>
                  <a:spcPct val="120011"/>
                </a:lnSpc>
                <a:spcBef>
                  <a:spcPts val="0"/>
                </a:spcBef>
                <a:spcAft>
                  <a:spcPts val="0"/>
                </a:spcAft>
                <a:buClr>
                  <a:srgbClr val="000000"/>
                </a:buClr>
                <a:buSzPts val="3500"/>
                <a:buFont typeface="Arial"/>
                <a:buNone/>
              </a:pPr>
              <a:r>
                <a:rPr lang="en-US" sz="3500" b="1" i="1" u="none" strike="noStrike" cap="none" dirty="0">
                  <a:solidFill>
                    <a:srgbClr val="000000"/>
                  </a:solidFill>
                  <a:latin typeface="Arial"/>
                  <a:ea typeface="Arial"/>
                  <a:cs typeface="Arial"/>
                  <a:sym typeface="Arial"/>
                </a:rPr>
                <a:t>  Next Steps</a:t>
              </a:r>
              <a:endParaRPr sz="2900" b="1" i="1" u="none" strike="noStrike" cap="none" dirty="0">
                <a:solidFill>
                  <a:srgbClr val="000000"/>
                </a:solidFill>
                <a:latin typeface="Arial"/>
                <a:ea typeface="Arial"/>
                <a:cs typeface="Arial"/>
                <a:sym typeface="Arial"/>
              </a:endParaRPr>
            </a:p>
            <a:p>
              <a:pPr marL="0" marR="0" lvl="0" indent="0" algn="l" rtl="0">
                <a:lnSpc>
                  <a:spcPct val="109770"/>
                </a:lnSpc>
                <a:spcBef>
                  <a:spcPts val="0"/>
                </a:spcBef>
                <a:spcAft>
                  <a:spcPts val="0"/>
                </a:spcAft>
                <a:buClr>
                  <a:srgbClr val="000000"/>
                </a:buClr>
                <a:buSzPts val="3000"/>
                <a:buFont typeface="Arial"/>
                <a:buNone/>
              </a:pPr>
              <a:endParaRPr sz="3000" b="0" i="0" u="none" strike="noStrike" cap="none" dirty="0">
                <a:solidFill>
                  <a:srgbClr val="000000"/>
                </a:solidFill>
                <a:latin typeface="Calibri"/>
                <a:ea typeface="Calibri"/>
                <a:cs typeface="Calibri"/>
                <a:sym typeface="Calibri"/>
              </a:endParaRPr>
            </a:p>
            <a:p>
              <a:pPr marL="0" marR="0" lvl="0" indent="0" algn="l" rtl="0">
                <a:lnSpc>
                  <a:spcPct val="125000"/>
                </a:lnSpc>
                <a:spcBef>
                  <a:spcPts val="0"/>
                </a:spcBef>
                <a:spcAft>
                  <a:spcPts val="0"/>
                </a:spcAft>
                <a:buClr>
                  <a:srgbClr val="000000"/>
                </a:buClr>
                <a:buSzPts val="3000"/>
                <a:buFont typeface="Arial"/>
                <a:buNone/>
              </a:pPr>
              <a:r>
                <a:rPr lang="en-US" sz="3000" b="0" i="0" u="none" strike="noStrike" cap="none" dirty="0">
                  <a:solidFill>
                    <a:srgbClr val="000000"/>
                  </a:solidFill>
                  <a:latin typeface="Calibri"/>
                  <a:ea typeface="Calibri"/>
                  <a:cs typeface="Calibri"/>
                  <a:sym typeface="Calibri"/>
                </a:rPr>
                <a:t>    </a:t>
              </a:r>
              <a:r>
                <a:rPr lang="en-US" sz="3100" b="0" i="0" u="none" strike="noStrike" cap="none" dirty="0">
                  <a:solidFill>
                    <a:srgbClr val="000000"/>
                  </a:solidFill>
                  <a:latin typeface="Calibri"/>
                  <a:ea typeface="Calibri"/>
                  <a:cs typeface="Calibri"/>
                  <a:sym typeface="Calibri"/>
                </a:rPr>
                <a:t> This year, we succeeded in our next steps of conducting related experimentation. However, there is more to be done, and we only touched the surface. Future steps would include finding the most optimal form of genetic modification for the algae, and how we can introduce genes to increase HSP production within the algae itself. This would help to combat the negative effects from rising ocean temperatures.</a:t>
              </a:r>
              <a:r>
                <a:rPr lang="en-US" sz="3100" b="0" i="0" u="none" strike="noStrike" cap="none" dirty="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 </a:t>
              </a:r>
              <a:endParaRPr sz="3100" b="0" i="0" u="none" strike="noStrike" cap="none" dirty="0">
                <a:solidFill>
                  <a:srgbClr val="000000"/>
                </a:solidFill>
                <a:latin typeface="Arial"/>
                <a:ea typeface="Arial"/>
                <a:cs typeface="Arial"/>
                <a:sym typeface="Arial"/>
              </a:endParaRPr>
            </a:p>
          </p:txBody>
        </p:sp>
      </p:grpSp>
      <p:grpSp>
        <p:nvGrpSpPr>
          <p:cNvPr id="109" name="Google Shape;109;p1"/>
          <p:cNvGrpSpPr/>
          <p:nvPr/>
        </p:nvGrpSpPr>
        <p:grpSpPr>
          <a:xfrm>
            <a:off x="266701" y="2018075"/>
            <a:ext cx="11248842" cy="9869976"/>
            <a:chOff x="0" y="-28575"/>
            <a:chExt cx="1248900" cy="1297879"/>
          </a:xfrm>
        </p:grpSpPr>
        <p:sp>
          <p:nvSpPr>
            <p:cNvPr id="110" name="Google Shape;110;p1"/>
            <p:cNvSpPr/>
            <p:nvPr/>
          </p:nvSpPr>
          <p:spPr>
            <a:xfrm>
              <a:off x="0" y="0"/>
              <a:ext cx="1248846" cy="1269304"/>
            </a:xfrm>
            <a:custGeom>
              <a:avLst/>
              <a:gdLst/>
              <a:ahLst/>
              <a:cxnLst/>
              <a:rect l="l" t="t" r="r" b="b"/>
              <a:pathLst>
                <a:path w="1248846" h="1269304" extrusionOk="0">
                  <a:moveTo>
                    <a:pt x="83269" y="0"/>
                  </a:moveTo>
                  <a:lnTo>
                    <a:pt x="1165577" y="0"/>
                  </a:lnTo>
                  <a:cubicBezTo>
                    <a:pt x="1187662" y="0"/>
                    <a:pt x="1208841" y="8773"/>
                    <a:pt x="1224457" y="24389"/>
                  </a:cubicBezTo>
                  <a:cubicBezTo>
                    <a:pt x="1240073" y="40005"/>
                    <a:pt x="1248846" y="61185"/>
                    <a:pt x="1248846" y="83269"/>
                  </a:cubicBezTo>
                  <a:lnTo>
                    <a:pt x="1248846" y="1186035"/>
                  </a:lnTo>
                  <a:cubicBezTo>
                    <a:pt x="1248846" y="1232023"/>
                    <a:pt x="1211565" y="1269304"/>
                    <a:pt x="1165577" y="1269304"/>
                  </a:cubicBezTo>
                  <a:lnTo>
                    <a:pt x="83269" y="1269304"/>
                  </a:lnTo>
                  <a:cubicBezTo>
                    <a:pt x="37281" y="1269304"/>
                    <a:pt x="0" y="1232023"/>
                    <a:pt x="0" y="1186035"/>
                  </a:cubicBezTo>
                  <a:lnTo>
                    <a:pt x="0" y="83269"/>
                  </a:lnTo>
                  <a:cubicBezTo>
                    <a:pt x="0" y="37281"/>
                    <a:pt x="37281" y="0"/>
                    <a:pt x="83269" y="0"/>
                  </a:cubicBezTo>
                  <a:close/>
                </a:path>
              </a:pathLst>
            </a:custGeom>
            <a:solidFill>
              <a:srgbClr val="000000">
                <a:alpha val="0"/>
              </a:srgbClr>
            </a:solidFill>
            <a:ln w="38100" cap="rnd" cmpd="sng">
              <a:solidFill>
                <a:srgbClr val="000000"/>
              </a:solidFill>
              <a:prstDash val="solid"/>
              <a:round/>
              <a:headEnd type="none" w="sm" len="sm"/>
              <a:tailEnd type="none" w="sm" len="sm"/>
            </a:ln>
          </p:spPr>
          <p:txBody>
            <a:bodyPr spcFirstLastPara="1" wrap="square" lIns="187275" tIns="187275" rIns="187275" bIns="1872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p1"/>
            <p:cNvSpPr txBox="1"/>
            <p:nvPr/>
          </p:nvSpPr>
          <p:spPr>
            <a:xfrm>
              <a:off x="0" y="-28575"/>
              <a:ext cx="1248900" cy="1297800"/>
            </a:xfrm>
            <a:prstGeom prst="rect">
              <a:avLst/>
            </a:prstGeom>
            <a:noFill/>
            <a:ln>
              <a:noFill/>
            </a:ln>
          </p:spPr>
          <p:txBody>
            <a:bodyPr spcFirstLastPara="1" wrap="square" lIns="104050" tIns="104050" rIns="104050" bIns="104050" anchor="ctr" anchorCtr="0">
              <a:noAutofit/>
            </a:bodyPr>
            <a:lstStyle/>
            <a:p>
              <a:pPr marL="0" marR="0" lvl="0" indent="0" algn="ctr" rtl="0">
                <a:lnSpc>
                  <a:spcPct val="101111"/>
                </a:lnSpc>
                <a:spcBef>
                  <a:spcPts val="0"/>
                </a:spcBef>
                <a:spcAft>
                  <a:spcPts val="0"/>
                </a:spcAft>
                <a:buClr>
                  <a:srgbClr val="000000"/>
                </a:buClr>
                <a:buSzPts val="3700"/>
                <a:buFont typeface="Arial"/>
                <a:buNone/>
              </a:pPr>
              <a:endParaRPr sz="3700" b="0" i="0" u="none" strike="noStrike" cap="none">
                <a:solidFill>
                  <a:schemeClr val="dk1"/>
                </a:solidFill>
                <a:latin typeface="Calibri"/>
                <a:ea typeface="Calibri"/>
                <a:cs typeface="Calibri"/>
                <a:sym typeface="Calibri"/>
              </a:endParaRPr>
            </a:p>
          </p:txBody>
        </p:sp>
      </p:grpSp>
      <p:sp>
        <p:nvSpPr>
          <p:cNvPr id="112" name="Google Shape;112;p1"/>
          <p:cNvSpPr txBox="1"/>
          <p:nvPr/>
        </p:nvSpPr>
        <p:spPr>
          <a:xfrm>
            <a:off x="24488500" y="14204592"/>
            <a:ext cx="12345900" cy="4491900"/>
          </a:xfrm>
          <a:prstGeom prst="rect">
            <a:avLst/>
          </a:prstGeom>
          <a:noFill/>
          <a:ln>
            <a:noFill/>
          </a:ln>
        </p:spPr>
        <p:txBody>
          <a:bodyPr spcFirstLastPara="1" wrap="square" lIns="0" tIns="0" rIns="0" bIns="0" anchor="t" anchorCtr="0">
            <a:normAutofit lnSpcReduction="10000"/>
          </a:bodyPr>
          <a:lstStyle/>
          <a:p>
            <a:pPr marL="0" marR="0" lvl="0" indent="0" algn="ctr" rtl="0">
              <a:lnSpc>
                <a:spcPct val="92388"/>
              </a:lnSpc>
              <a:spcBef>
                <a:spcPts val="0"/>
              </a:spcBef>
              <a:spcAft>
                <a:spcPts val="0"/>
              </a:spcAft>
              <a:buClr>
                <a:srgbClr val="000000"/>
              </a:buClr>
              <a:buSzPts val="3000"/>
              <a:buFont typeface="Arial"/>
              <a:buNone/>
            </a:pPr>
            <a:endParaRPr sz="3000" b="0" i="0" u="none" strike="noStrike" cap="none">
              <a:solidFill>
                <a:schemeClr val="dk1"/>
              </a:solidFill>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3500"/>
              <a:buFont typeface="Arial"/>
              <a:buNone/>
            </a:pPr>
            <a:r>
              <a:rPr lang="en-US" sz="4000" b="0" i="1" u="none" strike="noStrike" cap="none">
                <a:solidFill>
                  <a:srgbClr val="000000"/>
                </a:solidFill>
                <a:latin typeface="Calibri"/>
                <a:ea typeface="Calibri"/>
                <a:cs typeface="Calibri"/>
                <a:sym typeface="Calibri"/>
              </a:rPr>
              <a:t>Special thanks to Eric Jorgenson!</a:t>
            </a:r>
            <a:endParaRPr sz="4000" b="0" i="1" u="none" strike="noStrike" cap="none">
              <a:solidFill>
                <a:srgbClr val="000000"/>
              </a:solidFill>
              <a:latin typeface="Calibri"/>
              <a:ea typeface="Calibri"/>
              <a:cs typeface="Calibri"/>
              <a:sym typeface="Calibri"/>
            </a:endParaRPr>
          </a:p>
          <a:p>
            <a:pPr marL="0" marR="0" lvl="0" indent="0" algn="l" rtl="0">
              <a:lnSpc>
                <a:spcPct val="120072"/>
              </a:lnSpc>
              <a:spcBef>
                <a:spcPts val="0"/>
              </a:spcBef>
              <a:spcAft>
                <a:spcPts val="0"/>
              </a:spcAft>
              <a:buClr>
                <a:srgbClr val="000000"/>
              </a:buClr>
              <a:buSzPts val="3000"/>
              <a:buFont typeface="Arial"/>
              <a:buNone/>
            </a:pPr>
            <a:r>
              <a:rPr lang="en-US" sz="3000" b="0" i="0" u="none" strike="noStrike" cap="none">
                <a:solidFill>
                  <a:srgbClr val="000000"/>
                </a:solidFill>
                <a:latin typeface="Arial"/>
                <a:ea typeface="Arial"/>
                <a:cs typeface="Arial"/>
                <a:sym typeface="Arial"/>
              </a:rPr>
              <a:t> </a:t>
            </a:r>
            <a:endParaRPr sz="3000" b="0" i="0" u="none" strike="noStrike" cap="none">
              <a:solidFill>
                <a:srgbClr val="000000"/>
              </a:solidFill>
              <a:latin typeface="Arial"/>
              <a:ea typeface="Arial"/>
              <a:cs typeface="Arial"/>
              <a:sym typeface="Arial"/>
            </a:endParaRPr>
          </a:p>
          <a:p>
            <a:pPr marL="0" marR="0" lvl="0" indent="0" algn="ctr" rtl="0">
              <a:lnSpc>
                <a:spcPct val="120072"/>
              </a:lnSpc>
              <a:spcBef>
                <a:spcPts val="0"/>
              </a:spcBef>
              <a:spcAft>
                <a:spcPts val="0"/>
              </a:spcAft>
              <a:buClr>
                <a:srgbClr val="000000"/>
              </a:buClr>
              <a:buSzPts val="3000"/>
              <a:buFont typeface="Arial"/>
              <a:buNone/>
            </a:pPr>
            <a:endParaRPr sz="3000" b="0" i="0" u="none" strike="noStrike" cap="none">
              <a:solidFill>
                <a:srgbClr val="000000"/>
              </a:solidFill>
              <a:latin typeface="Arial"/>
              <a:ea typeface="Arial"/>
              <a:cs typeface="Arial"/>
              <a:sym typeface="Arial"/>
            </a:endParaRPr>
          </a:p>
          <a:p>
            <a:pPr marL="0" marR="0" lvl="0" indent="0" algn="ctr" rtl="0">
              <a:lnSpc>
                <a:spcPct val="120072"/>
              </a:lnSpc>
              <a:spcBef>
                <a:spcPts val="0"/>
              </a:spcBef>
              <a:spcAft>
                <a:spcPts val="0"/>
              </a:spcAft>
              <a:buClr>
                <a:srgbClr val="000000"/>
              </a:buClr>
              <a:buSzPts val="3000"/>
              <a:buFont typeface="Arial"/>
              <a:buNone/>
            </a:pPr>
            <a:endParaRPr sz="3000" b="0" i="0" u="none" strike="noStrike" cap="none">
              <a:solidFill>
                <a:srgbClr val="000000"/>
              </a:solidFill>
              <a:latin typeface="Arial"/>
              <a:ea typeface="Arial"/>
              <a:cs typeface="Arial"/>
              <a:sym typeface="Arial"/>
            </a:endParaRPr>
          </a:p>
          <a:p>
            <a:pPr marL="0" marR="0" lvl="0" indent="0" algn="l" rtl="0">
              <a:lnSpc>
                <a:spcPct val="120072"/>
              </a:lnSpc>
              <a:spcBef>
                <a:spcPts val="0"/>
              </a:spcBef>
              <a:spcAft>
                <a:spcPts val="0"/>
              </a:spcAft>
              <a:buClr>
                <a:srgbClr val="000000"/>
              </a:buClr>
              <a:buSzPts val="3000"/>
              <a:buFont typeface="Arial"/>
              <a:buNone/>
            </a:pPr>
            <a:endParaRPr sz="3000" b="0" i="0" u="none" strike="noStrike" cap="none">
              <a:solidFill>
                <a:srgbClr val="000000"/>
              </a:solidFill>
              <a:latin typeface="Arial"/>
              <a:ea typeface="Arial"/>
              <a:cs typeface="Arial"/>
              <a:sym typeface="Arial"/>
            </a:endParaRPr>
          </a:p>
          <a:p>
            <a:pPr marL="1371600" marR="0" lvl="0" indent="457200" algn="ctr" rtl="0">
              <a:lnSpc>
                <a:spcPct val="120072"/>
              </a:lnSpc>
              <a:spcBef>
                <a:spcPts val="0"/>
              </a:spcBef>
              <a:spcAft>
                <a:spcPts val="0"/>
              </a:spcAft>
              <a:buClr>
                <a:srgbClr val="000000"/>
              </a:buClr>
              <a:buSzPts val="3200"/>
              <a:buFont typeface="Arial"/>
              <a:buNone/>
            </a:pPr>
            <a:r>
              <a:rPr lang="en-US" sz="3500" b="1" i="1" u="none" strike="noStrike" cap="none">
                <a:solidFill>
                  <a:srgbClr val="000000"/>
                </a:solidFill>
                <a:latin typeface="Arial"/>
                <a:ea typeface="Arial"/>
                <a:cs typeface="Arial"/>
                <a:sym typeface="Arial"/>
              </a:rPr>
              <a:t>References              s    </a:t>
            </a:r>
            <a:endParaRPr sz="3500" b="1" i="1" u="none" strike="noStrike" cap="none">
              <a:solidFill>
                <a:srgbClr val="000000"/>
              </a:solidFill>
              <a:latin typeface="Arial"/>
              <a:ea typeface="Arial"/>
              <a:cs typeface="Arial"/>
              <a:sym typeface="Arial"/>
            </a:endParaRPr>
          </a:p>
          <a:p>
            <a:pPr marL="0" marR="0" lvl="0" indent="0" algn="l" rtl="0">
              <a:lnSpc>
                <a:spcPct val="120072"/>
              </a:lnSpc>
              <a:spcBef>
                <a:spcPts val="0"/>
              </a:spcBef>
              <a:spcAft>
                <a:spcPts val="0"/>
              </a:spcAft>
              <a:buClr>
                <a:srgbClr val="000000"/>
              </a:buClr>
              <a:buSzPts val="3000"/>
              <a:buFont typeface="Arial"/>
              <a:buNone/>
            </a:pPr>
            <a:r>
              <a:rPr lang="en-US" sz="3000" b="0" i="0" u="none" strike="noStrike" cap="none">
                <a:solidFill>
                  <a:srgbClr val="000000"/>
                </a:solidFill>
                <a:latin typeface="Arial"/>
                <a:ea typeface="Arial"/>
                <a:cs typeface="Arial"/>
                <a:sym typeface="Arial"/>
              </a:rPr>
              <a:t>   </a:t>
            </a:r>
            <a:endParaRPr sz="3000" b="0" i="0" u="none" strike="noStrike" cap="none">
              <a:solidFill>
                <a:srgbClr val="000000"/>
              </a:solidFill>
              <a:latin typeface="Arial"/>
              <a:ea typeface="Arial"/>
              <a:cs typeface="Arial"/>
              <a:sym typeface="Arial"/>
            </a:endParaRPr>
          </a:p>
        </p:txBody>
      </p:sp>
      <p:sp>
        <p:nvSpPr>
          <p:cNvPr id="113" name="Google Shape;113;p1"/>
          <p:cNvSpPr txBox="1"/>
          <p:nvPr/>
        </p:nvSpPr>
        <p:spPr>
          <a:xfrm>
            <a:off x="518165" y="12478114"/>
            <a:ext cx="10798175" cy="7656711"/>
          </a:xfrm>
          <a:prstGeom prst="rect">
            <a:avLst/>
          </a:prstGeom>
          <a:noFill/>
          <a:ln>
            <a:noFill/>
          </a:ln>
        </p:spPr>
        <p:txBody>
          <a:bodyPr spcFirstLastPara="1" wrap="square" lIns="0" tIns="0" rIns="0" bIns="0" anchor="t" anchorCtr="0">
            <a:spAutoFit/>
          </a:bodyPr>
          <a:lstStyle/>
          <a:p>
            <a:pPr marL="0" marR="0" lvl="0" indent="0" algn="ctr" rtl="0">
              <a:lnSpc>
                <a:spcPct val="118010"/>
              </a:lnSpc>
              <a:spcBef>
                <a:spcPts val="0"/>
              </a:spcBef>
              <a:spcAft>
                <a:spcPts val="0"/>
              </a:spcAft>
              <a:buClr>
                <a:srgbClr val="000000"/>
              </a:buClr>
              <a:buSzPts val="3500"/>
              <a:buFont typeface="Arial"/>
              <a:buNone/>
            </a:pPr>
            <a:r>
              <a:rPr lang="en-US" sz="3500" b="1" i="1" u="none" strike="noStrike" cap="none" dirty="0">
                <a:solidFill>
                  <a:srgbClr val="000000"/>
                </a:solidFill>
                <a:latin typeface="Arial"/>
                <a:ea typeface="Arial"/>
                <a:cs typeface="Arial"/>
                <a:sym typeface="Arial"/>
              </a:rPr>
              <a:t>Introduction/Background</a:t>
            </a:r>
            <a:endParaRPr sz="2900" b="1" i="1" u="none" strike="noStrike" cap="none" dirty="0">
              <a:solidFill>
                <a:srgbClr val="000000"/>
              </a:solidFill>
              <a:latin typeface="Arial"/>
              <a:ea typeface="Arial"/>
              <a:cs typeface="Arial"/>
              <a:sym typeface="Arial"/>
            </a:endParaRPr>
          </a:p>
          <a:p>
            <a:pPr marL="0" lvl="0" indent="0" algn="ctr" rtl="0">
              <a:lnSpc>
                <a:spcPct val="125000"/>
              </a:lnSpc>
              <a:spcBef>
                <a:spcPts val="0"/>
              </a:spcBef>
              <a:spcAft>
                <a:spcPts val="0"/>
              </a:spcAft>
              <a:buClr>
                <a:schemeClr val="dk1"/>
              </a:buClr>
              <a:buSzPts val="2900"/>
              <a:buFont typeface="Arial"/>
              <a:buNone/>
            </a:pPr>
            <a:r>
              <a:rPr lang="en-US" sz="2800" dirty="0">
                <a:solidFill>
                  <a:schemeClr val="dk1"/>
                </a:solidFill>
                <a:latin typeface="Calibri"/>
                <a:ea typeface="Calibri"/>
                <a:cs typeface="Calibri"/>
                <a:sym typeface="Calibri"/>
              </a:rPr>
              <a:t>The bleaching of coral destroys many marine habitats and ecosystems. However, there are not adequate measures being taken to address this issue. Coral bleaches–or loses its color–due to the loss of the microalgae Zooxanthellae. This organism lives harmoniously with coral and provides the required nutrients for coral survival. When water temperatures rise, the microalgae produce reactive oxygen species that overwhelm the coral, ultimately leading to Zooxanthellae expulsion. However, because both organisms rely on each other, both organisms die in this common bleaching scenario. Coral bleaching is being seen on a larger scale than ever before, including on the Great Barrier Reef. While adverse for the environment, larger scales are finally bringing more awareness to the growing issue at hand.</a:t>
            </a:r>
            <a:endParaRPr sz="2800" dirty="0">
              <a:solidFill>
                <a:schemeClr val="dk1"/>
              </a:solidFill>
              <a:latin typeface="Calibri"/>
              <a:ea typeface="Calibri"/>
              <a:cs typeface="Calibri"/>
              <a:sym typeface="Calibri"/>
            </a:endParaRPr>
          </a:p>
          <a:p>
            <a:pPr marL="0" marR="0" lvl="0" indent="0" algn="ctr" rtl="0">
              <a:lnSpc>
                <a:spcPct val="125000"/>
              </a:lnSpc>
              <a:spcBef>
                <a:spcPts val="0"/>
              </a:spcBef>
              <a:spcAft>
                <a:spcPts val="0"/>
              </a:spcAft>
              <a:buClr>
                <a:srgbClr val="000000"/>
              </a:buClr>
              <a:buSzPts val="2900"/>
              <a:buFont typeface="Arial"/>
              <a:buNone/>
            </a:pPr>
            <a:endParaRPr sz="2900" dirty="0">
              <a:latin typeface="Calibri"/>
              <a:ea typeface="Calibri"/>
              <a:cs typeface="Calibri"/>
              <a:sym typeface="Calibri"/>
            </a:endParaRPr>
          </a:p>
        </p:txBody>
      </p:sp>
      <p:sp>
        <p:nvSpPr>
          <p:cNvPr id="114" name="Google Shape;114;p1"/>
          <p:cNvSpPr txBox="1"/>
          <p:nvPr/>
        </p:nvSpPr>
        <p:spPr>
          <a:xfrm>
            <a:off x="429918" y="2391926"/>
            <a:ext cx="10798175" cy="9929641"/>
          </a:xfrm>
          <a:prstGeom prst="rect">
            <a:avLst/>
          </a:prstGeom>
          <a:noFill/>
          <a:ln>
            <a:noFill/>
          </a:ln>
        </p:spPr>
        <p:txBody>
          <a:bodyPr spcFirstLastPara="1" wrap="square" lIns="0" tIns="0" rIns="0" bIns="0" anchor="t" anchorCtr="0">
            <a:spAutoFit/>
          </a:bodyPr>
          <a:lstStyle/>
          <a:p>
            <a:pPr marL="0" marR="0" lvl="0" indent="0" algn="ctr" rtl="0">
              <a:lnSpc>
                <a:spcPct val="200000"/>
              </a:lnSpc>
              <a:spcBef>
                <a:spcPts val="0"/>
              </a:spcBef>
              <a:spcAft>
                <a:spcPts val="0"/>
              </a:spcAft>
              <a:buClr>
                <a:schemeClr val="dk1"/>
              </a:buClr>
              <a:buSzPts val="1100"/>
              <a:buFont typeface="Arial"/>
              <a:buNone/>
            </a:pPr>
            <a:r>
              <a:rPr lang="en-US" sz="3400" b="1" i="0" u="none" strike="noStrike" cap="none" dirty="0">
                <a:solidFill>
                  <a:schemeClr val="dk1"/>
                </a:solidFill>
                <a:latin typeface="Calibri"/>
                <a:ea typeface="Calibri"/>
                <a:cs typeface="Calibri"/>
                <a:sym typeface="Calibri"/>
              </a:rPr>
              <a:t>Abstract</a:t>
            </a:r>
          </a:p>
          <a:p>
            <a:pPr marL="0" marR="0" lvl="0" indent="457200" algn="ctr" rtl="0">
              <a:lnSpc>
                <a:spcPct val="115000"/>
              </a:lnSpc>
              <a:spcBef>
                <a:spcPts val="0"/>
              </a:spcBef>
              <a:spcAft>
                <a:spcPts val="0"/>
              </a:spcAft>
              <a:buClr>
                <a:schemeClr val="dk1"/>
              </a:buClr>
              <a:buSzPts val="1100"/>
              <a:buFont typeface="Arial"/>
              <a:buNone/>
            </a:pPr>
            <a:r>
              <a:rPr lang="en-US" sz="3100" b="0" i="0" u="none" strike="noStrike" cap="none" dirty="0">
                <a:solidFill>
                  <a:schemeClr val="dk1"/>
                </a:solidFill>
                <a:latin typeface="Calibri"/>
                <a:ea typeface="Calibri"/>
                <a:cs typeface="Calibri"/>
                <a:sym typeface="Calibri"/>
              </a:rPr>
              <a:t>Ocean acidification is driven by the proliferation of greenhouse emissions in the atmosphere, referred to as Global Warming. Increased temperatures in the ocean have a direct, adverse impact on ocean ecosystems, including coral. Coral holds a symbiotic relationship with the microalgae, Zooxanthellae. However, as temperatures rise, Zooxanthellae produces reactive oxygen species that harm the host coral. As a result, the Zooxanthellae is expelled from the coral as a protective measure, killing the coral in what is known as coral bleaching. This project aimed to discern a method of isolating Zooxanthellae as the first step in conducting genetic modification to improve heat tolerance through increased production of Heat Shock Proteins (HSPs). Ultimately, Zooxanthellae was successfully isolated and cultivated, and procedural next steps to increase the production of HSPs have been outlined. </a:t>
            </a:r>
            <a:endParaRPr lang="en-US" sz="3100" b="1" i="0" u="none" strike="noStrike" cap="none" dirty="0">
              <a:solidFill>
                <a:schemeClr val="dk1"/>
              </a:solidFill>
              <a:latin typeface="Calibri"/>
              <a:ea typeface="Calibri"/>
              <a:cs typeface="Calibri"/>
              <a:sym typeface="Calibri"/>
            </a:endParaRPr>
          </a:p>
          <a:p>
            <a:pPr marL="0" marR="0" lvl="0" indent="0" algn="ctr" rtl="0">
              <a:lnSpc>
                <a:spcPct val="125000"/>
              </a:lnSpc>
              <a:spcBef>
                <a:spcPts val="0"/>
              </a:spcBef>
              <a:spcAft>
                <a:spcPts val="0"/>
              </a:spcAft>
              <a:buClr>
                <a:srgbClr val="000000"/>
              </a:buClr>
              <a:buSzPts val="3100"/>
              <a:buFont typeface="Arial"/>
              <a:buNone/>
            </a:pPr>
            <a:endParaRPr sz="3400" b="1" i="1" u="none" strike="noStrike" cap="none" dirty="0">
              <a:solidFill>
                <a:srgbClr val="000000"/>
              </a:solidFill>
              <a:latin typeface="Calibri"/>
              <a:ea typeface="Calibri"/>
              <a:cs typeface="Calibri"/>
              <a:sym typeface="Calibri"/>
            </a:endParaRPr>
          </a:p>
        </p:txBody>
      </p:sp>
      <p:sp>
        <p:nvSpPr>
          <p:cNvPr id="115" name="Google Shape;115;p1"/>
          <p:cNvSpPr txBox="1"/>
          <p:nvPr/>
        </p:nvSpPr>
        <p:spPr>
          <a:xfrm>
            <a:off x="9080907" y="133888"/>
            <a:ext cx="17569235" cy="1772793"/>
          </a:xfrm>
          <a:prstGeom prst="rect">
            <a:avLst/>
          </a:prstGeom>
          <a:noFill/>
          <a:ln>
            <a:noFill/>
          </a:ln>
        </p:spPr>
        <p:txBody>
          <a:bodyPr spcFirstLastPara="1" wrap="square" lIns="0" tIns="0" rIns="0" bIns="0" anchor="t" anchorCtr="0">
            <a:spAutoFit/>
          </a:bodyPr>
          <a:lstStyle/>
          <a:p>
            <a:pPr marL="0" marR="0" lvl="0" indent="0" algn="ctr" rtl="0">
              <a:lnSpc>
                <a:spcPct val="120114"/>
              </a:lnSpc>
              <a:spcBef>
                <a:spcPts val="0"/>
              </a:spcBef>
              <a:spcAft>
                <a:spcPts val="0"/>
              </a:spcAft>
              <a:buClr>
                <a:srgbClr val="000000"/>
              </a:buClr>
              <a:buSzPts val="3600"/>
              <a:buFont typeface="Arial"/>
              <a:buNone/>
            </a:pPr>
            <a:r>
              <a:rPr lang="en-US" sz="3600" b="1" i="0" u="none" strike="noStrike" cap="none" dirty="0">
                <a:solidFill>
                  <a:srgbClr val="000000"/>
                </a:solidFill>
                <a:latin typeface="Arial"/>
                <a:ea typeface="Arial"/>
                <a:cs typeface="Arial"/>
                <a:sym typeface="Arial"/>
              </a:rPr>
              <a:t>PRJCT </a:t>
            </a:r>
            <a:r>
              <a:rPr lang="en-US" sz="3600" b="1" i="0" u="none" strike="noStrike" cap="none" dirty="0" err="1">
                <a:solidFill>
                  <a:srgbClr val="000000"/>
                </a:solidFill>
                <a:latin typeface="Arial"/>
                <a:ea typeface="Arial"/>
                <a:cs typeface="Arial"/>
                <a:sym typeface="Arial"/>
              </a:rPr>
              <a:t>SCRaPES</a:t>
            </a:r>
            <a:endParaRPr sz="2900" b="1" i="0" u="none" strike="noStrike" cap="none" dirty="0">
              <a:solidFill>
                <a:srgbClr val="000000"/>
              </a:solidFill>
              <a:latin typeface="Arial"/>
              <a:ea typeface="Arial"/>
              <a:cs typeface="Arial"/>
              <a:sym typeface="Arial"/>
            </a:endParaRPr>
          </a:p>
          <a:p>
            <a:pPr marL="0" marR="0" lvl="0" indent="0" algn="ctr" rtl="0">
              <a:lnSpc>
                <a:spcPct val="120114"/>
              </a:lnSpc>
              <a:spcBef>
                <a:spcPts val="0"/>
              </a:spcBef>
              <a:spcAft>
                <a:spcPts val="0"/>
              </a:spcAft>
              <a:buClr>
                <a:srgbClr val="000000"/>
              </a:buClr>
              <a:buSzPts val="3600"/>
              <a:buFont typeface="Arial"/>
              <a:buNone/>
            </a:pPr>
            <a:r>
              <a:rPr lang="en-US" sz="3000" b="0" i="0" u="none" strike="noStrike" cap="none" dirty="0">
                <a:solidFill>
                  <a:srgbClr val="000000"/>
                </a:solidFill>
                <a:latin typeface="Arial"/>
                <a:ea typeface="Arial"/>
                <a:cs typeface="Arial"/>
                <a:sym typeface="Arial"/>
              </a:rPr>
              <a:t>Mia McVey, Liam Klug, Lyle </a:t>
            </a:r>
            <a:r>
              <a:rPr lang="en-US" sz="3000" b="0" i="0" u="none" strike="noStrike" cap="none" dirty="0" err="1">
                <a:solidFill>
                  <a:srgbClr val="000000"/>
                </a:solidFill>
                <a:latin typeface="Arial"/>
                <a:ea typeface="Arial"/>
                <a:cs typeface="Arial"/>
                <a:sym typeface="Arial"/>
              </a:rPr>
              <a:t>Musesengwa</a:t>
            </a:r>
            <a:r>
              <a:rPr lang="en-US" sz="3000" b="0" i="0" u="none" strike="noStrike" cap="none" dirty="0">
                <a:solidFill>
                  <a:srgbClr val="000000"/>
                </a:solidFill>
                <a:latin typeface="Arial"/>
                <a:ea typeface="Arial"/>
                <a:cs typeface="Arial"/>
                <a:sym typeface="Arial"/>
              </a:rPr>
              <a:t>, Ellen Klug, Eric Jorgenson (ETSU Research Corp.)</a:t>
            </a:r>
            <a:endParaRPr sz="2300" b="0" i="0" u="none" strike="noStrike" cap="none" dirty="0">
              <a:solidFill>
                <a:srgbClr val="000000"/>
              </a:solidFill>
              <a:latin typeface="Arial"/>
              <a:ea typeface="Arial"/>
              <a:cs typeface="Arial"/>
              <a:sym typeface="Arial"/>
            </a:endParaRPr>
          </a:p>
          <a:p>
            <a:pPr marL="0" marR="0" lvl="0" indent="0" algn="ctr" rtl="0">
              <a:lnSpc>
                <a:spcPct val="120114"/>
              </a:lnSpc>
              <a:spcBef>
                <a:spcPts val="0"/>
              </a:spcBef>
              <a:spcAft>
                <a:spcPts val="0"/>
              </a:spcAft>
              <a:buClr>
                <a:srgbClr val="000000"/>
              </a:buClr>
              <a:buSzPts val="3600"/>
              <a:buFont typeface="Arial"/>
              <a:buNone/>
            </a:pPr>
            <a:r>
              <a:rPr lang="en-US" sz="3000" b="0" i="0" u="none" strike="noStrike" cap="none" dirty="0">
                <a:solidFill>
                  <a:srgbClr val="000000"/>
                </a:solidFill>
                <a:latin typeface="Arial"/>
                <a:ea typeface="Arial"/>
                <a:cs typeface="Arial"/>
                <a:sym typeface="Arial"/>
              </a:rPr>
              <a:t>Dobyns-Bennett, Kingsport, TN, USA </a:t>
            </a:r>
            <a:endParaRPr sz="2300" b="0" i="0" u="none" strike="noStrike" cap="none" dirty="0">
              <a:solidFill>
                <a:srgbClr val="000000"/>
              </a:solidFill>
              <a:latin typeface="Arial"/>
              <a:ea typeface="Arial"/>
              <a:cs typeface="Arial"/>
              <a:sym typeface="Arial"/>
            </a:endParaRPr>
          </a:p>
        </p:txBody>
      </p:sp>
      <p:sp>
        <p:nvSpPr>
          <p:cNvPr id="116" name="Google Shape;116;p1"/>
          <p:cNvSpPr txBox="1"/>
          <p:nvPr/>
        </p:nvSpPr>
        <p:spPr>
          <a:xfrm>
            <a:off x="12603000" y="2402325"/>
            <a:ext cx="10778100" cy="93927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3500"/>
              <a:buFont typeface="Arial"/>
              <a:buNone/>
            </a:pPr>
            <a:r>
              <a:rPr lang="en-US" sz="3500" b="1" i="1" u="none" strike="noStrike" cap="none" dirty="0">
                <a:solidFill>
                  <a:srgbClr val="000000"/>
                </a:solidFill>
                <a:latin typeface="Arial"/>
                <a:ea typeface="Arial"/>
                <a:cs typeface="Arial"/>
                <a:sym typeface="Arial"/>
              </a:rPr>
              <a:t>Scientific Content</a:t>
            </a:r>
            <a:endParaRPr sz="2900" b="1" i="1" u="none" strike="noStrike" cap="none" dirty="0">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l" rtl="0">
              <a:lnSpc>
                <a:spcPct val="11647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l" rtl="0">
              <a:lnSpc>
                <a:spcPct val="11647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l" rtl="0">
              <a:lnSpc>
                <a:spcPct val="116470"/>
              </a:lnSpc>
              <a:spcBef>
                <a:spcPts val="0"/>
              </a:spcBef>
              <a:spcAft>
                <a:spcPts val="0"/>
              </a:spcAft>
              <a:buClr>
                <a:srgbClr val="000000"/>
              </a:buClr>
              <a:buSzPts val="3500"/>
              <a:buFont typeface="Arial"/>
              <a:buNone/>
            </a:pPr>
            <a:endParaRPr sz="3500" b="0" i="0" u="none" strike="noStrike" cap="none" dirty="0">
              <a:solidFill>
                <a:srgbClr val="000000"/>
              </a:solidFill>
              <a:latin typeface="Arial"/>
              <a:ea typeface="Arial"/>
              <a:cs typeface="Arial"/>
              <a:sym typeface="Arial"/>
            </a:endParaRPr>
          </a:p>
          <a:p>
            <a:pPr marL="0" marR="0" lvl="0" indent="0" algn="l" rtl="0">
              <a:lnSpc>
                <a:spcPct val="125000"/>
              </a:lnSpc>
              <a:spcBef>
                <a:spcPts val="0"/>
              </a:spcBef>
              <a:spcAft>
                <a:spcPts val="0"/>
              </a:spcAft>
              <a:buClr>
                <a:srgbClr val="000000"/>
              </a:buClr>
              <a:buSzPts val="3400"/>
              <a:buFont typeface="Arial"/>
              <a:buNone/>
            </a:pPr>
            <a:endParaRPr sz="3500" b="0" i="0" u="none" strike="noStrike" cap="none" dirty="0">
              <a:solidFill>
                <a:srgbClr val="000000"/>
              </a:solidFill>
              <a:latin typeface="Arial"/>
              <a:ea typeface="Arial"/>
              <a:cs typeface="Arial"/>
              <a:sym typeface="Arial"/>
            </a:endParaRPr>
          </a:p>
          <a:p>
            <a:pPr marL="0" marR="0" lvl="0" indent="0" algn="ctr" rtl="0">
              <a:lnSpc>
                <a:spcPct val="109090"/>
              </a:lnSpc>
              <a:spcBef>
                <a:spcPts val="0"/>
              </a:spcBef>
              <a:spcAft>
                <a:spcPts val="0"/>
              </a:spcAft>
              <a:buClr>
                <a:srgbClr val="000000"/>
              </a:buClr>
              <a:buSzPts val="3400"/>
              <a:buFont typeface="Arial"/>
              <a:buNone/>
            </a:pPr>
            <a:endParaRPr sz="3400" b="0" i="0" u="none" strike="noStrike" cap="none" dirty="0">
              <a:solidFill>
                <a:srgbClr val="000000"/>
              </a:solidFill>
              <a:latin typeface="Arial"/>
              <a:ea typeface="Arial"/>
              <a:cs typeface="Arial"/>
              <a:sym typeface="Arial"/>
            </a:endParaRPr>
          </a:p>
          <a:p>
            <a:pPr marL="0" marR="0" lvl="0" indent="0" algn="ctr" rtl="0">
              <a:lnSpc>
                <a:spcPct val="109090"/>
              </a:lnSpc>
              <a:spcBef>
                <a:spcPts val="0"/>
              </a:spcBef>
              <a:spcAft>
                <a:spcPts val="0"/>
              </a:spcAft>
              <a:buClr>
                <a:srgbClr val="000000"/>
              </a:buClr>
              <a:buSzPts val="3400"/>
              <a:buFont typeface="Arial"/>
              <a:buNone/>
            </a:pPr>
            <a:endParaRPr sz="3400" b="0" i="0" u="none" strike="noStrike" cap="none" dirty="0">
              <a:solidFill>
                <a:srgbClr val="000000"/>
              </a:solidFill>
              <a:latin typeface="Arial"/>
              <a:ea typeface="Arial"/>
              <a:cs typeface="Arial"/>
              <a:sym typeface="Arial"/>
            </a:endParaRPr>
          </a:p>
          <a:p>
            <a:pPr marL="0" marR="0" lvl="0" indent="0" algn="ctr" rtl="0">
              <a:lnSpc>
                <a:spcPct val="109090"/>
              </a:lnSpc>
              <a:spcBef>
                <a:spcPts val="0"/>
              </a:spcBef>
              <a:spcAft>
                <a:spcPts val="0"/>
              </a:spcAft>
              <a:buClr>
                <a:srgbClr val="000000"/>
              </a:buClr>
              <a:buSzPts val="3400"/>
              <a:buFont typeface="Arial"/>
              <a:buNone/>
            </a:pPr>
            <a:endParaRPr sz="3400" b="0" i="0" u="none" strike="noStrike" cap="none" dirty="0">
              <a:solidFill>
                <a:srgbClr val="000000"/>
              </a:solidFill>
              <a:latin typeface="Arial"/>
              <a:ea typeface="Arial"/>
              <a:cs typeface="Arial"/>
              <a:sym typeface="Arial"/>
            </a:endParaRPr>
          </a:p>
        </p:txBody>
      </p:sp>
      <p:sp>
        <p:nvSpPr>
          <p:cNvPr id="117" name="Google Shape;117;p1"/>
          <p:cNvSpPr/>
          <p:nvPr/>
        </p:nvSpPr>
        <p:spPr>
          <a:xfrm>
            <a:off x="32056315" y="15864645"/>
            <a:ext cx="4778097" cy="4778097"/>
          </a:xfrm>
          <a:custGeom>
            <a:avLst/>
            <a:gdLst/>
            <a:ahLst/>
            <a:cxnLst/>
            <a:rect l="l" t="t" r="r" b="b"/>
            <a:pathLst>
              <a:path w="2333625" h="2333625" extrusionOk="0">
                <a:moveTo>
                  <a:pt x="0" y="0"/>
                </a:moveTo>
                <a:lnTo>
                  <a:pt x="2333626" y="0"/>
                </a:lnTo>
                <a:lnTo>
                  <a:pt x="2333626" y="2333625"/>
                </a:lnTo>
                <a:lnTo>
                  <a:pt x="0" y="2333625"/>
                </a:lnTo>
                <a:lnTo>
                  <a:pt x="0" y="0"/>
                </a:lnTo>
                <a:close/>
              </a:path>
            </a:pathLst>
          </a:custGeom>
          <a:blipFill rotWithShape="1">
            <a:blip r:embed="rId9">
              <a:alphaModFix/>
            </a:blip>
            <a:stretch>
              <a:fillRect/>
            </a:stretch>
          </a:blipFill>
          <a:ln>
            <a:noFill/>
          </a:ln>
        </p:spPr>
        <p:txBody>
          <a:bodyPr/>
          <a:lstStyle/>
          <a:p>
            <a:endParaRPr lang="en-US"/>
          </a:p>
        </p:txBody>
      </p:sp>
      <p:pic>
        <p:nvPicPr>
          <p:cNvPr id="118" name="Google Shape;118;p1"/>
          <p:cNvPicPr preferRelativeResize="0"/>
          <p:nvPr/>
        </p:nvPicPr>
        <p:blipFill rotWithShape="1">
          <a:blip r:embed="rId10">
            <a:alphaModFix/>
          </a:blip>
          <a:srcRect/>
          <a:stretch/>
        </p:blipFill>
        <p:spPr>
          <a:xfrm>
            <a:off x="12476486" y="3106400"/>
            <a:ext cx="10606800" cy="5966400"/>
          </a:xfrm>
          <a:prstGeom prst="roundRect">
            <a:avLst>
              <a:gd name="adj" fmla="val 16667"/>
            </a:avLst>
          </a:prstGeom>
          <a:noFill/>
          <a:ln>
            <a:noFill/>
          </a:ln>
        </p:spPr>
      </p:pic>
      <p:pic>
        <p:nvPicPr>
          <p:cNvPr id="119" name="Google Shape;119;p1"/>
          <p:cNvPicPr preferRelativeResize="0"/>
          <p:nvPr/>
        </p:nvPicPr>
        <p:blipFill rotWithShape="1">
          <a:blip r:embed="rId11">
            <a:alphaModFix/>
          </a:blip>
          <a:srcRect/>
          <a:stretch/>
        </p:blipFill>
        <p:spPr>
          <a:xfrm>
            <a:off x="12436250" y="11022569"/>
            <a:ext cx="10778100" cy="6062700"/>
          </a:xfrm>
          <a:prstGeom prst="roundRect">
            <a:avLst>
              <a:gd name="adj" fmla="val 16667"/>
            </a:avLst>
          </a:prstGeom>
          <a:noFill/>
          <a:ln>
            <a:noFill/>
          </a:ln>
        </p:spPr>
      </p:pic>
      <p:sp>
        <p:nvSpPr>
          <p:cNvPr id="120" name="Google Shape;120;p1"/>
          <p:cNvSpPr txBox="1"/>
          <p:nvPr/>
        </p:nvSpPr>
        <p:spPr>
          <a:xfrm>
            <a:off x="12523600" y="9197625"/>
            <a:ext cx="10606800" cy="1329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900"/>
              <a:buFont typeface="Arial"/>
              <a:buNone/>
            </a:pPr>
            <a:r>
              <a:rPr lang="en-US" sz="2900" b="0" i="0" u="none" strike="noStrike" cap="none" dirty="0">
                <a:solidFill>
                  <a:schemeClr val="dk1"/>
                </a:solidFill>
                <a:latin typeface="Calibri"/>
                <a:ea typeface="Calibri"/>
                <a:cs typeface="Calibri"/>
                <a:sym typeface="Calibri"/>
              </a:rPr>
              <a:t>Heat shock proteins (HSPs) act as molecular chaperones, helping to refold and repair proteins damaged by oxidative stress caused by</a:t>
            </a:r>
            <a:endParaRPr sz="2900" b="0" i="0" u="none" strike="noStrike" cap="none"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2900"/>
              <a:buFont typeface="Arial"/>
              <a:buNone/>
            </a:pPr>
            <a:r>
              <a:rPr lang="en-US" sz="2900" b="0" i="0" u="none" strike="noStrike" cap="none" dirty="0">
                <a:solidFill>
                  <a:schemeClr val="dk1"/>
                </a:solidFill>
                <a:latin typeface="Calibri"/>
                <a:ea typeface="Calibri"/>
                <a:cs typeface="Calibri"/>
                <a:sym typeface="Calibri"/>
              </a:rPr>
              <a:t>ROS. In response to oxidative stress, cells increase production of HSPs to manage the damage caused by ROS accumulation.</a:t>
            </a:r>
            <a:endParaRPr sz="2900" b="0" i="0" u="none" strike="noStrike" cap="none" dirty="0">
              <a:solidFill>
                <a:schemeClr val="dk1"/>
              </a:solidFill>
              <a:latin typeface="Calibri"/>
              <a:ea typeface="Calibri"/>
              <a:cs typeface="Calibri"/>
              <a:sym typeface="Calibri"/>
            </a:endParaRPr>
          </a:p>
        </p:txBody>
      </p:sp>
      <p:sp>
        <p:nvSpPr>
          <p:cNvPr id="121" name="Google Shape;121;p1"/>
          <p:cNvSpPr txBox="1"/>
          <p:nvPr/>
        </p:nvSpPr>
        <p:spPr>
          <a:xfrm>
            <a:off x="12476475" y="16932850"/>
            <a:ext cx="10778100" cy="1329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900"/>
              <a:buFont typeface="Arial"/>
              <a:buNone/>
            </a:pPr>
            <a:r>
              <a:rPr lang="en-US" sz="2900" b="0" i="0" u="none" strike="noStrike" cap="none" dirty="0">
                <a:solidFill>
                  <a:schemeClr val="dk1"/>
                </a:solidFill>
                <a:latin typeface="Calibri"/>
                <a:ea typeface="Calibri"/>
                <a:cs typeface="Calibri"/>
                <a:sym typeface="Calibri"/>
              </a:rPr>
              <a:t>This graph illustrates the growth of algae over time in an experimental flask. The flask was supplied with 90 mL of F/2 liquid media and 10 mL of </a:t>
            </a:r>
            <a:r>
              <a:rPr lang="en-US" sz="2900" b="0" i="0" u="none" strike="noStrike" cap="none" dirty="0" err="1">
                <a:solidFill>
                  <a:schemeClr val="dk1"/>
                </a:solidFill>
                <a:latin typeface="Calibri"/>
                <a:ea typeface="Calibri"/>
                <a:cs typeface="Calibri"/>
                <a:sym typeface="Calibri"/>
              </a:rPr>
              <a:t>PhycoPure</a:t>
            </a:r>
            <a:r>
              <a:rPr lang="en-US" sz="2900" b="0" i="0" u="none" strike="noStrike" cap="none" dirty="0">
                <a:solidFill>
                  <a:schemeClr val="dk1"/>
                </a:solidFill>
                <a:latin typeface="Calibri"/>
                <a:ea typeface="Calibri"/>
                <a:cs typeface="Calibri"/>
                <a:sym typeface="Calibri"/>
              </a:rPr>
              <a:t> algae Zooxanthellae supplement. The trendline shows the initial slow growth and then steady growth from 200-500 hours. It can be seen that the algae grew very slowly initially.</a:t>
            </a:r>
            <a:endParaRPr sz="2900" b="0" i="0" u="none" strike="noStrike" cap="none" dirty="0">
              <a:solidFill>
                <a:schemeClr val="dk1"/>
              </a:solidFill>
              <a:latin typeface="Calibri"/>
              <a:ea typeface="Calibri"/>
              <a:cs typeface="Calibri"/>
              <a:sym typeface="Calibri"/>
            </a:endParaRPr>
          </a:p>
        </p:txBody>
      </p:sp>
      <p:pic>
        <p:nvPicPr>
          <p:cNvPr id="122" name="Google Shape;122;p1"/>
          <p:cNvPicPr preferRelativeResize="0"/>
          <p:nvPr/>
        </p:nvPicPr>
        <p:blipFill rotWithShape="1">
          <a:blip r:embed="rId12">
            <a:alphaModFix/>
          </a:blip>
          <a:srcRect b="26465"/>
          <a:stretch/>
        </p:blipFill>
        <p:spPr>
          <a:xfrm>
            <a:off x="24301100" y="15506735"/>
            <a:ext cx="4778100" cy="4666200"/>
          </a:xfrm>
          <a:prstGeom prst="roundRect">
            <a:avLst>
              <a:gd name="adj" fmla="val 16667"/>
            </a:avLst>
          </a:prstGeom>
          <a:noFill/>
          <a:ln>
            <a:noFill/>
          </a:ln>
        </p:spPr>
      </p:pic>
      <p:cxnSp>
        <p:nvCxnSpPr>
          <p:cNvPr id="123" name="Google Shape;123;p1"/>
          <p:cNvCxnSpPr/>
          <p:nvPr/>
        </p:nvCxnSpPr>
        <p:spPr>
          <a:xfrm>
            <a:off x="23381100" y="14166822"/>
            <a:ext cx="1903500" cy="1186200"/>
          </a:xfrm>
          <a:prstGeom prst="straightConnector1">
            <a:avLst/>
          </a:prstGeom>
          <a:noFill/>
          <a:ln w="38100" cap="flat" cmpd="sng">
            <a:solidFill>
              <a:schemeClr val="dk2"/>
            </a:solidFill>
            <a:prstDash val="dash"/>
            <a:round/>
            <a:headEnd type="none" w="sm" len="sm"/>
            <a:tailEnd type="triangle" w="med" len="med"/>
          </a:ln>
        </p:spPr>
      </p:cxnSp>
      <p:sp>
        <p:nvSpPr>
          <p:cNvPr id="124" name="Google Shape;124;p1"/>
          <p:cNvSpPr/>
          <p:nvPr/>
        </p:nvSpPr>
        <p:spPr>
          <a:xfrm>
            <a:off x="29348849" y="7440264"/>
            <a:ext cx="4576797" cy="2790617"/>
          </a:xfrm>
          <a:custGeom>
            <a:avLst/>
            <a:gdLst/>
            <a:ahLst/>
            <a:cxnLst/>
            <a:rect l="l" t="t" r="r" b="b"/>
            <a:pathLst>
              <a:path w="1730358" h="1008353" extrusionOk="0">
                <a:moveTo>
                  <a:pt x="0" y="0"/>
                </a:moveTo>
                <a:lnTo>
                  <a:pt x="1730358" y="0"/>
                </a:lnTo>
                <a:lnTo>
                  <a:pt x="1730358" y="1008354"/>
                </a:lnTo>
                <a:lnTo>
                  <a:pt x="0" y="1008354"/>
                </a:lnTo>
                <a:lnTo>
                  <a:pt x="0" y="0"/>
                </a:lnTo>
                <a:close/>
              </a:path>
            </a:pathLst>
          </a:custGeom>
          <a:blipFill rotWithShape="1">
            <a:blip r:embed="rId13">
              <a:alphaModFix/>
            </a:blip>
            <a:stretch>
              <a:fillRect t="-91969" b="-113029"/>
            </a:stretch>
          </a:blipFill>
          <a:ln>
            <a:noFill/>
          </a:ln>
        </p:spPr>
        <p:txBody>
          <a:bodyPr/>
          <a:lstStyle/>
          <a:p>
            <a:endParaRPr lang="en-US"/>
          </a:p>
        </p:txBody>
      </p:sp>
      <p:pic>
        <p:nvPicPr>
          <p:cNvPr id="2" name="Google Shape;64;g1efd191b55a_0_0">
            <a:extLst>
              <a:ext uri="{FF2B5EF4-FFF2-40B4-BE49-F238E27FC236}">
                <a16:creationId xmlns:a16="http://schemas.microsoft.com/office/drawing/2014/main" id="{2BDCC537-1DA3-2D2B-9C7B-62154EF9FCC3}"/>
              </a:ext>
            </a:extLst>
          </p:cNvPr>
          <p:cNvPicPr preferRelativeResize="0"/>
          <p:nvPr/>
        </p:nvPicPr>
        <p:blipFill rotWithShape="1">
          <a:blip r:embed="rId14">
            <a:alphaModFix/>
          </a:blip>
          <a:srcRect/>
          <a:stretch/>
        </p:blipFill>
        <p:spPr>
          <a:xfrm>
            <a:off x="19925121" y="19561884"/>
            <a:ext cx="4467199" cy="142982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608</Words>
  <Application>Microsoft Office PowerPoint</Application>
  <PresentationFormat>Custom</PresentationFormat>
  <Paragraphs>45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lastModifiedBy>Chloe Weisberg</cp:lastModifiedBy>
  <cp:revision>1</cp:revision>
  <dcterms:created xsi:type="dcterms:W3CDTF">2006-08-16T00:00:00Z</dcterms:created>
  <dcterms:modified xsi:type="dcterms:W3CDTF">2025-03-09T01:06:55Z</dcterms:modified>
</cp:coreProperties>
</file>