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37463413" cy="210677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636">
          <p15:clr>
            <a:srgbClr val="747775"/>
          </p15:clr>
        </p15:guide>
        <p15:guide id="2" pos="1180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huxl9jCdCqSF8WaHlU5N+GK8uEw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0" d="100"/>
          <a:sy n="40" d="100"/>
        </p:scale>
        <p:origin x="126" y="126"/>
      </p:cViewPr>
      <p:guideLst>
        <p:guide orient="horz" pos="6636"/>
        <p:guide pos="118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0961"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3"/>
          <p:cNvSpPr txBox="1">
            <a:spLocks noGrp="1"/>
          </p:cNvSpPr>
          <p:nvPr>
            <p:ph type="ctrTitle"/>
          </p:nvPr>
        </p:nvSpPr>
        <p:spPr>
          <a:xfrm>
            <a:off x="1277099" y="3049770"/>
            <a:ext cx="34909800" cy="8407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21299"/>
            </a:lvl1pPr>
            <a:lvl2pPr lvl="1" algn="ctr">
              <a:lnSpc>
                <a:spcPct val="100000"/>
              </a:lnSpc>
              <a:spcBef>
                <a:spcPts val="0"/>
              </a:spcBef>
              <a:spcAft>
                <a:spcPts val="0"/>
              </a:spcAft>
              <a:buSzPts val="5200"/>
              <a:buNone/>
              <a:defRPr sz="21299"/>
            </a:lvl2pPr>
            <a:lvl3pPr lvl="2" algn="ctr">
              <a:lnSpc>
                <a:spcPct val="100000"/>
              </a:lnSpc>
              <a:spcBef>
                <a:spcPts val="0"/>
              </a:spcBef>
              <a:spcAft>
                <a:spcPts val="0"/>
              </a:spcAft>
              <a:buSzPts val="5200"/>
              <a:buNone/>
              <a:defRPr sz="21299"/>
            </a:lvl3pPr>
            <a:lvl4pPr lvl="3" algn="ctr">
              <a:lnSpc>
                <a:spcPct val="100000"/>
              </a:lnSpc>
              <a:spcBef>
                <a:spcPts val="0"/>
              </a:spcBef>
              <a:spcAft>
                <a:spcPts val="0"/>
              </a:spcAft>
              <a:buSzPts val="5200"/>
              <a:buNone/>
              <a:defRPr sz="21299"/>
            </a:lvl4pPr>
            <a:lvl5pPr lvl="4" algn="ctr">
              <a:lnSpc>
                <a:spcPct val="100000"/>
              </a:lnSpc>
              <a:spcBef>
                <a:spcPts val="0"/>
              </a:spcBef>
              <a:spcAft>
                <a:spcPts val="0"/>
              </a:spcAft>
              <a:buSzPts val="5200"/>
              <a:buNone/>
              <a:defRPr sz="21299"/>
            </a:lvl5pPr>
            <a:lvl6pPr lvl="5" algn="ctr">
              <a:lnSpc>
                <a:spcPct val="100000"/>
              </a:lnSpc>
              <a:spcBef>
                <a:spcPts val="0"/>
              </a:spcBef>
              <a:spcAft>
                <a:spcPts val="0"/>
              </a:spcAft>
              <a:buSzPts val="5200"/>
              <a:buNone/>
              <a:defRPr sz="21299"/>
            </a:lvl6pPr>
            <a:lvl7pPr lvl="6" algn="ctr">
              <a:lnSpc>
                <a:spcPct val="100000"/>
              </a:lnSpc>
              <a:spcBef>
                <a:spcPts val="0"/>
              </a:spcBef>
              <a:spcAft>
                <a:spcPts val="0"/>
              </a:spcAft>
              <a:buSzPts val="5200"/>
              <a:buNone/>
              <a:defRPr sz="21299"/>
            </a:lvl7pPr>
            <a:lvl8pPr lvl="7" algn="ctr">
              <a:lnSpc>
                <a:spcPct val="100000"/>
              </a:lnSpc>
              <a:spcBef>
                <a:spcPts val="0"/>
              </a:spcBef>
              <a:spcAft>
                <a:spcPts val="0"/>
              </a:spcAft>
              <a:buSzPts val="5200"/>
              <a:buNone/>
              <a:defRPr sz="21299"/>
            </a:lvl8pPr>
            <a:lvl9pPr lvl="8" algn="ctr">
              <a:lnSpc>
                <a:spcPct val="100000"/>
              </a:lnSpc>
              <a:spcBef>
                <a:spcPts val="0"/>
              </a:spcBef>
              <a:spcAft>
                <a:spcPts val="0"/>
              </a:spcAft>
              <a:buSzPts val="5200"/>
              <a:buNone/>
              <a:defRPr sz="21299"/>
            </a:lvl9pPr>
          </a:lstStyle>
          <a:p>
            <a:endParaRPr/>
          </a:p>
        </p:txBody>
      </p:sp>
      <p:sp>
        <p:nvSpPr>
          <p:cNvPr id="11" name="Google Shape;11;p3"/>
          <p:cNvSpPr txBox="1">
            <a:spLocks noGrp="1"/>
          </p:cNvSpPr>
          <p:nvPr>
            <p:ph type="subTitle" idx="1"/>
          </p:nvPr>
        </p:nvSpPr>
        <p:spPr>
          <a:xfrm>
            <a:off x="1277066" y="11608541"/>
            <a:ext cx="34909800" cy="3246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11469"/>
            </a:lvl1pPr>
            <a:lvl2pPr lvl="1" algn="ctr">
              <a:lnSpc>
                <a:spcPct val="100000"/>
              </a:lnSpc>
              <a:spcBef>
                <a:spcPts val="0"/>
              </a:spcBef>
              <a:spcAft>
                <a:spcPts val="0"/>
              </a:spcAft>
              <a:buSzPts val="2800"/>
              <a:buNone/>
              <a:defRPr sz="11469"/>
            </a:lvl2pPr>
            <a:lvl3pPr lvl="2" algn="ctr">
              <a:lnSpc>
                <a:spcPct val="100000"/>
              </a:lnSpc>
              <a:spcBef>
                <a:spcPts val="0"/>
              </a:spcBef>
              <a:spcAft>
                <a:spcPts val="0"/>
              </a:spcAft>
              <a:buSzPts val="2800"/>
              <a:buNone/>
              <a:defRPr sz="11469"/>
            </a:lvl3pPr>
            <a:lvl4pPr lvl="3" algn="ctr">
              <a:lnSpc>
                <a:spcPct val="100000"/>
              </a:lnSpc>
              <a:spcBef>
                <a:spcPts val="0"/>
              </a:spcBef>
              <a:spcAft>
                <a:spcPts val="0"/>
              </a:spcAft>
              <a:buSzPts val="2800"/>
              <a:buNone/>
              <a:defRPr sz="11469"/>
            </a:lvl4pPr>
            <a:lvl5pPr lvl="4" algn="ctr">
              <a:lnSpc>
                <a:spcPct val="100000"/>
              </a:lnSpc>
              <a:spcBef>
                <a:spcPts val="0"/>
              </a:spcBef>
              <a:spcAft>
                <a:spcPts val="0"/>
              </a:spcAft>
              <a:buSzPts val="2800"/>
              <a:buNone/>
              <a:defRPr sz="11469"/>
            </a:lvl5pPr>
            <a:lvl6pPr lvl="5" algn="ctr">
              <a:lnSpc>
                <a:spcPct val="100000"/>
              </a:lnSpc>
              <a:spcBef>
                <a:spcPts val="0"/>
              </a:spcBef>
              <a:spcAft>
                <a:spcPts val="0"/>
              </a:spcAft>
              <a:buSzPts val="2800"/>
              <a:buNone/>
              <a:defRPr sz="11469"/>
            </a:lvl6pPr>
            <a:lvl7pPr lvl="6" algn="ctr">
              <a:lnSpc>
                <a:spcPct val="100000"/>
              </a:lnSpc>
              <a:spcBef>
                <a:spcPts val="0"/>
              </a:spcBef>
              <a:spcAft>
                <a:spcPts val="0"/>
              </a:spcAft>
              <a:buSzPts val="2800"/>
              <a:buNone/>
              <a:defRPr sz="11469"/>
            </a:lvl7pPr>
            <a:lvl8pPr lvl="7" algn="ctr">
              <a:lnSpc>
                <a:spcPct val="100000"/>
              </a:lnSpc>
              <a:spcBef>
                <a:spcPts val="0"/>
              </a:spcBef>
              <a:spcAft>
                <a:spcPts val="0"/>
              </a:spcAft>
              <a:buSzPts val="2800"/>
              <a:buNone/>
              <a:defRPr sz="11469"/>
            </a:lvl8pPr>
            <a:lvl9pPr lvl="8" algn="ctr">
              <a:lnSpc>
                <a:spcPct val="100000"/>
              </a:lnSpc>
              <a:spcBef>
                <a:spcPts val="0"/>
              </a:spcBef>
              <a:spcAft>
                <a:spcPts val="0"/>
              </a:spcAft>
              <a:buSzPts val="2800"/>
              <a:buNone/>
              <a:defRPr sz="11469"/>
            </a:lvl9pPr>
          </a:lstStyle>
          <a:p>
            <a:endParaRPr/>
          </a:p>
        </p:txBody>
      </p:sp>
      <p:sp>
        <p:nvSpPr>
          <p:cNvPr id="12" name="Google Shape;12;p3"/>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2"/>
          <p:cNvSpPr txBox="1">
            <a:spLocks noGrp="1"/>
          </p:cNvSpPr>
          <p:nvPr>
            <p:ph type="title" hasCustomPrompt="1"/>
          </p:nvPr>
        </p:nvSpPr>
        <p:spPr>
          <a:xfrm>
            <a:off x="1277066" y="4530674"/>
            <a:ext cx="34909800" cy="80424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49152"/>
            </a:lvl1pPr>
            <a:lvl2pPr lvl="1" algn="ctr">
              <a:lnSpc>
                <a:spcPct val="100000"/>
              </a:lnSpc>
              <a:spcBef>
                <a:spcPts val="0"/>
              </a:spcBef>
              <a:spcAft>
                <a:spcPts val="0"/>
              </a:spcAft>
              <a:buSzPts val="12000"/>
              <a:buNone/>
              <a:defRPr sz="49152"/>
            </a:lvl2pPr>
            <a:lvl3pPr lvl="2" algn="ctr">
              <a:lnSpc>
                <a:spcPct val="100000"/>
              </a:lnSpc>
              <a:spcBef>
                <a:spcPts val="0"/>
              </a:spcBef>
              <a:spcAft>
                <a:spcPts val="0"/>
              </a:spcAft>
              <a:buSzPts val="12000"/>
              <a:buNone/>
              <a:defRPr sz="49152"/>
            </a:lvl3pPr>
            <a:lvl4pPr lvl="3" algn="ctr">
              <a:lnSpc>
                <a:spcPct val="100000"/>
              </a:lnSpc>
              <a:spcBef>
                <a:spcPts val="0"/>
              </a:spcBef>
              <a:spcAft>
                <a:spcPts val="0"/>
              </a:spcAft>
              <a:buSzPts val="12000"/>
              <a:buNone/>
              <a:defRPr sz="49152"/>
            </a:lvl4pPr>
            <a:lvl5pPr lvl="4" algn="ctr">
              <a:lnSpc>
                <a:spcPct val="100000"/>
              </a:lnSpc>
              <a:spcBef>
                <a:spcPts val="0"/>
              </a:spcBef>
              <a:spcAft>
                <a:spcPts val="0"/>
              </a:spcAft>
              <a:buSzPts val="12000"/>
              <a:buNone/>
              <a:defRPr sz="49152"/>
            </a:lvl5pPr>
            <a:lvl6pPr lvl="5" algn="ctr">
              <a:lnSpc>
                <a:spcPct val="100000"/>
              </a:lnSpc>
              <a:spcBef>
                <a:spcPts val="0"/>
              </a:spcBef>
              <a:spcAft>
                <a:spcPts val="0"/>
              </a:spcAft>
              <a:buSzPts val="12000"/>
              <a:buNone/>
              <a:defRPr sz="49152"/>
            </a:lvl6pPr>
            <a:lvl7pPr lvl="6" algn="ctr">
              <a:lnSpc>
                <a:spcPct val="100000"/>
              </a:lnSpc>
              <a:spcBef>
                <a:spcPts val="0"/>
              </a:spcBef>
              <a:spcAft>
                <a:spcPts val="0"/>
              </a:spcAft>
              <a:buSzPts val="12000"/>
              <a:buNone/>
              <a:defRPr sz="49152"/>
            </a:lvl7pPr>
            <a:lvl8pPr lvl="7" algn="ctr">
              <a:lnSpc>
                <a:spcPct val="100000"/>
              </a:lnSpc>
              <a:spcBef>
                <a:spcPts val="0"/>
              </a:spcBef>
              <a:spcAft>
                <a:spcPts val="0"/>
              </a:spcAft>
              <a:buSzPts val="12000"/>
              <a:buNone/>
              <a:defRPr sz="49152"/>
            </a:lvl8pPr>
            <a:lvl9pPr lvl="8" algn="ctr">
              <a:lnSpc>
                <a:spcPct val="100000"/>
              </a:lnSpc>
              <a:spcBef>
                <a:spcPts val="0"/>
              </a:spcBef>
              <a:spcAft>
                <a:spcPts val="0"/>
              </a:spcAft>
              <a:buSzPts val="12000"/>
              <a:buNone/>
              <a:defRPr sz="49152"/>
            </a:lvl9pPr>
          </a:lstStyle>
          <a:p>
            <a:r>
              <a:t>xx%</a:t>
            </a:r>
          </a:p>
        </p:txBody>
      </p:sp>
      <p:sp>
        <p:nvSpPr>
          <p:cNvPr id="46" name="Google Shape;46;p12"/>
          <p:cNvSpPr txBox="1">
            <a:spLocks noGrp="1"/>
          </p:cNvSpPr>
          <p:nvPr>
            <p:ph type="body" idx="1"/>
          </p:nvPr>
        </p:nvSpPr>
        <p:spPr>
          <a:xfrm>
            <a:off x="1277066" y="12911475"/>
            <a:ext cx="34909800" cy="53280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12"/>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3"/>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4"/>
          <p:cNvSpPr txBox="1">
            <a:spLocks noGrp="1"/>
          </p:cNvSpPr>
          <p:nvPr>
            <p:ph type="title"/>
          </p:nvPr>
        </p:nvSpPr>
        <p:spPr>
          <a:xfrm>
            <a:off x="1277066" y="8809856"/>
            <a:ext cx="34909800" cy="34479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14746"/>
            </a:lvl1pPr>
            <a:lvl2pPr lvl="1" algn="ctr">
              <a:lnSpc>
                <a:spcPct val="100000"/>
              </a:lnSpc>
              <a:spcBef>
                <a:spcPts val="0"/>
              </a:spcBef>
              <a:spcAft>
                <a:spcPts val="0"/>
              </a:spcAft>
              <a:buSzPts val="3600"/>
              <a:buNone/>
              <a:defRPr sz="14746"/>
            </a:lvl2pPr>
            <a:lvl3pPr lvl="2" algn="ctr">
              <a:lnSpc>
                <a:spcPct val="100000"/>
              </a:lnSpc>
              <a:spcBef>
                <a:spcPts val="0"/>
              </a:spcBef>
              <a:spcAft>
                <a:spcPts val="0"/>
              </a:spcAft>
              <a:buSzPts val="3600"/>
              <a:buNone/>
              <a:defRPr sz="14746"/>
            </a:lvl3pPr>
            <a:lvl4pPr lvl="3" algn="ctr">
              <a:lnSpc>
                <a:spcPct val="100000"/>
              </a:lnSpc>
              <a:spcBef>
                <a:spcPts val="0"/>
              </a:spcBef>
              <a:spcAft>
                <a:spcPts val="0"/>
              </a:spcAft>
              <a:buSzPts val="3600"/>
              <a:buNone/>
              <a:defRPr sz="14746"/>
            </a:lvl4pPr>
            <a:lvl5pPr lvl="4" algn="ctr">
              <a:lnSpc>
                <a:spcPct val="100000"/>
              </a:lnSpc>
              <a:spcBef>
                <a:spcPts val="0"/>
              </a:spcBef>
              <a:spcAft>
                <a:spcPts val="0"/>
              </a:spcAft>
              <a:buSzPts val="3600"/>
              <a:buNone/>
              <a:defRPr sz="14746"/>
            </a:lvl5pPr>
            <a:lvl6pPr lvl="5" algn="ctr">
              <a:lnSpc>
                <a:spcPct val="100000"/>
              </a:lnSpc>
              <a:spcBef>
                <a:spcPts val="0"/>
              </a:spcBef>
              <a:spcAft>
                <a:spcPts val="0"/>
              </a:spcAft>
              <a:buSzPts val="3600"/>
              <a:buNone/>
              <a:defRPr sz="14746"/>
            </a:lvl6pPr>
            <a:lvl7pPr lvl="6" algn="ctr">
              <a:lnSpc>
                <a:spcPct val="100000"/>
              </a:lnSpc>
              <a:spcBef>
                <a:spcPts val="0"/>
              </a:spcBef>
              <a:spcAft>
                <a:spcPts val="0"/>
              </a:spcAft>
              <a:buSzPts val="3600"/>
              <a:buNone/>
              <a:defRPr sz="14746"/>
            </a:lvl7pPr>
            <a:lvl8pPr lvl="7" algn="ctr">
              <a:lnSpc>
                <a:spcPct val="100000"/>
              </a:lnSpc>
              <a:spcBef>
                <a:spcPts val="0"/>
              </a:spcBef>
              <a:spcAft>
                <a:spcPts val="0"/>
              </a:spcAft>
              <a:buSzPts val="3600"/>
              <a:buNone/>
              <a:defRPr sz="14746"/>
            </a:lvl8pPr>
            <a:lvl9pPr lvl="8" algn="ctr">
              <a:lnSpc>
                <a:spcPct val="100000"/>
              </a:lnSpc>
              <a:spcBef>
                <a:spcPts val="0"/>
              </a:spcBef>
              <a:spcAft>
                <a:spcPts val="0"/>
              </a:spcAft>
              <a:buSzPts val="3600"/>
              <a:buNone/>
              <a:defRPr sz="14746"/>
            </a:lvl9pPr>
          </a:lstStyle>
          <a:p>
            <a:endParaRPr/>
          </a:p>
        </p:txBody>
      </p:sp>
      <p:sp>
        <p:nvSpPr>
          <p:cNvPr id="15" name="Google Shape;15;p4"/>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5"/>
          <p:cNvSpPr txBox="1">
            <a:spLocks noGrp="1"/>
          </p:cNvSpPr>
          <p:nvPr>
            <p:ph type="title"/>
          </p:nvPr>
        </p:nvSpPr>
        <p:spPr>
          <a:xfrm>
            <a:off x="1277066" y="1822817"/>
            <a:ext cx="34909800" cy="2345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5"/>
          <p:cNvSpPr txBox="1">
            <a:spLocks noGrp="1"/>
          </p:cNvSpPr>
          <p:nvPr>
            <p:ph type="body" idx="1"/>
          </p:nvPr>
        </p:nvSpPr>
        <p:spPr>
          <a:xfrm>
            <a:off x="1277066" y="4720523"/>
            <a:ext cx="34909800" cy="139935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9" name="Google Shape;19;p5"/>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6"/>
          <p:cNvSpPr txBox="1">
            <a:spLocks noGrp="1"/>
          </p:cNvSpPr>
          <p:nvPr>
            <p:ph type="title"/>
          </p:nvPr>
        </p:nvSpPr>
        <p:spPr>
          <a:xfrm>
            <a:off x="1277066" y="1822817"/>
            <a:ext cx="34909800" cy="2345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6"/>
          <p:cNvSpPr txBox="1">
            <a:spLocks noGrp="1"/>
          </p:cNvSpPr>
          <p:nvPr>
            <p:ph type="body" idx="1"/>
          </p:nvPr>
        </p:nvSpPr>
        <p:spPr>
          <a:xfrm>
            <a:off x="1277066" y="4720523"/>
            <a:ext cx="16388100" cy="139935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5734"/>
            </a:lvl1pPr>
            <a:lvl2pPr marL="914400" lvl="1" indent="-304800" algn="l">
              <a:lnSpc>
                <a:spcPct val="115000"/>
              </a:lnSpc>
              <a:spcBef>
                <a:spcPts val="0"/>
              </a:spcBef>
              <a:spcAft>
                <a:spcPts val="0"/>
              </a:spcAft>
              <a:buSzPts val="1200"/>
              <a:buChar char="○"/>
              <a:defRPr sz="4915"/>
            </a:lvl2pPr>
            <a:lvl3pPr marL="1371600" lvl="2" indent="-304800" algn="l">
              <a:lnSpc>
                <a:spcPct val="115000"/>
              </a:lnSpc>
              <a:spcBef>
                <a:spcPts val="0"/>
              </a:spcBef>
              <a:spcAft>
                <a:spcPts val="0"/>
              </a:spcAft>
              <a:buSzPts val="1200"/>
              <a:buChar char="■"/>
              <a:defRPr sz="4915"/>
            </a:lvl3pPr>
            <a:lvl4pPr marL="1828800" lvl="3" indent="-304800" algn="l">
              <a:lnSpc>
                <a:spcPct val="115000"/>
              </a:lnSpc>
              <a:spcBef>
                <a:spcPts val="0"/>
              </a:spcBef>
              <a:spcAft>
                <a:spcPts val="0"/>
              </a:spcAft>
              <a:buSzPts val="1200"/>
              <a:buChar char="●"/>
              <a:defRPr sz="4915"/>
            </a:lvl4pPr>
            <a:lvl5pPr marL="2286000" lvl="4" indent="-304800" algn="l">
              <a:lnSpc>
                <a:spcPct val="115000"/>
              </a:lnSpc>
              <a:spcBef>
                <a:spcPts val="0"/>
              </a:spcBef>
              <a:spcAft>
                <a:spcPts val="0"/>
              </a:spcAft>
              <a:buSzPts val="1200"/>
              <a:buChar char="○"/>
              <a:defRPr sz="4915"/>
            </a:lvl5pPr>
            <a:lvl6pPr marL="2743200" lvl="5" indent="-304800" algn="l">
              <a:lnSpc>
                <a:spcPct val="115000"/>
              </a:lnSpc>
              <a:spcBef>
                <a:spcPts val="0"/>
              </a:spcBef>
              <a:spcAft>
                <a:spcPts val="0"/>
              </a:spcAft>
              <a:buSzPts val="1200"/>
              <a:buChar char="■"/>
              <a:defRPr sz="4915"/>
            </a:lvl6pPr>
            <a:lvl7pPr marL="3200400" lvl="6" indent="-304800" algn="l">
              <a:lnSpc>
                <a:spcPct val="115000"/>
              </a:lnSpc>
              <a:spcBef>
                <a:spcPts val="0"/>
              </a:spcBef>
              <a:spcAft>
                <a:spcPts val="0"/>
              </a:spcAft>
              <a:buSzPts val="1200"/>
              <a:buChar char="●"/>
              <a:defRPr sz="4915"/>
            </a:lvl7pPr>
            <a:lvl8pPr marL="3657600" lvl="7" indent="-304800" algn="l">
              <a:lnSpc>
                <a:spcPct val="115000"/>
              </a:lnSpc>
              <a:spcBef>
                <a:spcPts val="0"/>
              </a:spcBef>
              <a:spcAft>
                <a:spcPts val="0"/>
              </a:spcAft>
              <a:buSzPts val="1200"/>
              <a:buChar char="○"/>
              <a:defRPr sz="4915"/>
            </a:lvl8pPr>
            <a:lvl9pPr marL="4114800" lvl="8" indent="-304800" algn="l">
              <a:lnSpc>
                <a:spcPct val="115000"/>
              </a:lnSpc>
              <a:spcBef>
                <a:spcPts val="0"/>
              </a:spcBef>
              <a:spcAft>
                <a:spcPts val="0"/>
              </a:spcAft>
              <a:buSzPts val="1200"/>
              <a:buChar char="■"/>
              <a:defRPr sz="4915"/>
            </a:lvl9pPr>
          </a:lstStyle>
          <a:p>
            <a:endParaRPr/>
          </a:p>
        </p:txBody>
      </p:sp>
      <p:sp>
        <p:nvSpPr>
          <p:cNvPr id="23" name="Google Shape;23;p6"/>
          <p:cNvSpPr txBox="1">
            <a:spLocks noGrp="1"/>
          </p:cNvSpPr>
          <p:nvPr>
            <p:ph type="body" idx="2"/>
          </p:nvPr>
        </p:nvSpPr>
        <p:spPr>
          <a:xfrm>
            <a:off x="19798829" y="4720523"/>
            <a:ext cx="16388100" cy="139935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5734"/>
            </a:lvl1pPr>
            <a:lvl2pPr marL="914400" lvl="1" indent="-304800" algn="l">
              <a:lnSpc>
                <a:spcPct val="115000"/>
              </a:lnSpc>
              <a:spcBef>
                <a:spcPts val="0"/>
              </a:spcBef>
              <a:spcAft>
                <a:spcPts val="0"/>
              </a:spcAft>
              <a:buSzPts val="1200"/>
              <a:buChar char="○"/>
              <a:defRPr sz="4915"/>
            </a:lvl2pPr>
            <a:lvl3pPr marL="1371600" lvl="2" indent="-304800" algn="l">
              <a:lnSpc>
                <a:spcPct val="115000"/>
              </a:lnSpc>
              <a:spcBef>
                <a:spcPts val="0"/>
              </a:spcBef>
              <a:spcAft>
                <a:spcPts val="0"/>
              </a:spcAft>
              <a:buSzPts val="1200"/>
              <a:buChar char="■"/>
              <a:defRPr sz="4915"/>
            </a:lvl3pPr>
            <a:lvl4pPr marL="1828800" lvl="3" indent="-304800" algn="l">
              <a:lnSpc>
                <a:spcPct val="115000"/>
              </a:lnSpc>
              <a:spcBef>
                <a:spcPts val="0"/>
              </a:spcBef>
              <a:spcAft>
                <a:spcPts val="0"/>
              </a:spcAft>
              <a:buSzPts val="1200"/>
              <a:buChar char="●"/>
              <a:defRPr sz="4915"/>
            </a:lvl4pPr>
            <a:lvl5pPr marL="2286000" lvl="4" indent="-304800" algn="l">
              <a:lnSpc>
                <a:spcPct val="115000"/>
              </a:lnSpc>
              <a:spcBef>
                <a:spcPts val="0"/>
              </a:spcBef>
              <a:spcAft>
                <a:spcPts val="0"/>
              </a:spcAft>
              <a:buSzPts val="1200"/>
              <a:buChar char="○"/>
              <a:defRPr sz="4915"/>
            </a:lvl5pPr>
            <a:lvl6pPr marL="2743200" lvl="5" indent="-304800" algn="l">
              <a:lnSpc>
                <a:spcPct val="115000"/>
              </a:lnSpc>
              <a:spcBef>
                <a:spcPts val="0"/>
              </a:spcBef>
              <a:spcAft>
                <a:spcPts val="0"/>
              </a:spcAft>
              <a:buSzPts val="1200"/>
              <a:buChar char="■"/>
              <a:defRPr sz="4915"/>
            </a:lvl6pPr>
            <a:lvl7pPr marL="3200400" lvl="6" indent="-304800" algn="l">
              <a:lnSpc>
                <a:spcPct val="115000"/>
              </a:lnSpc>
              <a:spcBef>
                <a:spcPts val="0"/>
              </a:spcBef>
              <a:spcAft>
                <a:spcPts val="0"/>
              </a:spcAft>
              <a:buSzPts val="1200"/>
              <a:buChar char="●"/>
              <a:defRPr sz="4915"/>
            </a:lvl7pPr>
            <a:lvl8pPr marL="3657600" lvl="7" indent="-304800" algn="l">
              <a:lnSpc>
                <a:spcPct val="115000"/>
              </a:lnSpc>
              <a:spcBef>
                <a:spcPts val="0"/>
              </a:spcBef>
              <a:spcAft>
                <a:spcPts val="0"/>
              </a:spcAft>
              <a:buSzPts val="1200"/>
              <a:buChar char="○"/>
              <a:defRPr sz="4915"/>
            </a:lvl8pPr>
            <a:lvl9pPr marL="4114800" lvl="8" indent="-304800" algn="l">
              <a:lnSpc>
                <a:spcPct val="115000"/>
              </a:lnSpc>
              <a:spcBef>
                <a:spcPts val="0"/>
              </a:spcBef>
              <a:spcAft>
                <a:spcPts val="0"/>
              </a:spcAft>
              <a:buSzPts val="1200"/>
              <a:buChar char="■"/>
              <a:defRPr sz="4915"/>
            </a:lvl9pPr>
          </a:lstStyle>
          <a:p>
            <a:endParaRPr/>
          </a:p>
        </p:txBody>
      </p:sp>
      <p:sp>
        <p:nvSpPr>
          <p:cNvPr id="24" name="Google Shape;24;p6"/>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1277066" y="1822817"/>
            <a:ext cx="34909800" cy="2345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7"/>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1277066" y="2275731"/>
            <a:ext cx="11504700" cy="30954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9830"/>
            </a:lvl1pPr>
            <a:lvl2pPr lvl="1" algn="l">
              <a:lnSpc>
                <a:spcPct val="100000"/>
              </a:lnSpc>
              <a:spcBef>
                <a:spcPts val="0"/>
              </a:spcBef>
              <a:spcAft>
                <a:spcPts val="0"/>
              </a:spcAft>
              <a:buSzPts val="2400"/>
              <a:buNone/>
              <a:defRPr sz="9830"/>
            </a:lvl2pPr>
            <a:lvl3pPr lvl="2" algn="l">
              <a:lnSpc>
                <a:spcPct val="100000"/>
              </a:lnSpc>
              <a:spcBef>
                <a:spcPts val="0"/>
              </a:spcBef>
              <a:spcAft>
                <a:spcPts val="0"/>
              </a:spcAft>
              <a:buSzPts val="2400"/>
              <a:buNone/>
              <a:defRPr sz="9830"/>
            </a:lvl3pPr>
            <a:lvl4pPr lvl="3" algn="l">
              <a:lnSpc>
                <a:spcPct val="100000"/>
              </a:lnSpc>
              <a:spcBef>
                <a:spcPts val="0"/>
              </a:spcBef>
              <a:spcAft>
                <a:spcPts val="0"/>
              </a:spcAft>
              <a:buSzPts val="2400"/>
              <a:buNone/>
              <a:defRPr sz="9830"/>
            </a:lvl4pPr>
            <a:lvl5pPr lvl="4" algn="l">
              <a:lnSpc>
                <a:spcPct val="100000"/>
              </a:lnSpc>
              <a:spcBef>
                <a:spcPts val="0"/>
              </a:spcBef>
              <a:spcAft>
                <a:spcPts val="0"/>
              </a:spcAft>
              <a:buSzPts val="2400"/>
              <a:buNone/>
              <a:defRPr sz="9830"/>
            </a:lvl5pPr>
            <a:lvl6pPr lvl="5" algn="l">
              <a:lnSpc>
                <a:spcPct val="100000"/>
              </a:lnSpc>
              <a:spcBef>
                <a:spcPts val="0"/>
              </a:spcBef>
              <a:spcAft>
                <a:spcPts val="0"/>
              </a:spcAft>
              <a:buSzPts val="2400"/>
              <a:buNone/>
              <a:defRPr sz="9830"/>
            </a:lvl6pPr>
            <a:lvl7pPr lvl="6" algn="l">
              <a:lnSpc>
                <a:spcPct val="100000"/>
              </a:lnSpc>
              <a:spcBef>
                <a:spcPts val="0"/>
              </a:spcBef>
              <a:spcAft>
                <a:spcPts val="0"/>
              </a:spcAft>
              <a:buSzPts val="2400"/>
              <a:buNone/>
              <a:defRPr sz="9830"/>
            </a:lvl7pPr>
            <a:lvl8pPr lvl="7" algn="l">
              <a:lnSpc>
                <a:spcPct val="100000"/>
              </a:lnSpc>
              <a:spcBef>
                <a:spcPts val="0"/>
              </a:spcBef>
              <a:spcAft>
                <a:spcPts val="0"/>
              </a:spcAft>
              <a:buSzPts val="2400"/>
              <a:buNone/>
              <a:defRPr sz="9830"/>
            </a:lvl8pPr>
            <a:lvl9pPr lvl="8" algn="l">
              <a:lnSpc>
                <a:spcPct val="100000"/>
              </a:lnSpc>
              <a:spcBef>
                <a:spcPts val="0"/>
              </a:spcBef>
              <a:spcAft>
                <a:spcPts val="0"/>
              </a:spcAft>
              <a:buSzPts val="2400"/>
              <a:buNone/>
              <a:defRPr sz="9830"/>
            </a:lvl9pPr>
          </a:lstStyle>
          <a:p>
            <a:endParaRPr/>
          </a:p>
        </p:txBody>
      </p:sp>
      <p:sp>
        <p:nvSpPr>
          <p:cNvPr id="30" name="Google Shape;30;p8"/>
          <p:cNvSpPr txBox="1">
            <a:spLocks noGrp="1"/>
          </p:cNvSpPr>
          <p:nvPr>
            <p:ph type="body" idx="1"/>
          </p:nvPr>
        </p:nvSpPr>
        <p:spPr>
          <a:xfrm>
            <a:off x="1277066" y="5691785"/>
            <a:ext cx="11504700" cy="130227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4915"/>
            </a:lvl1pPr>
            <a:lvl2pPr marL="914400" lvl="1" indent="-304800" algn="l">
              <a:lnSpc>
                <a:spcPct val="115000"/>
              </a:lnSpc>
              <a:spcBef>
                <a:spcPts val="0"/>
              </a:spcBef>
              <a:spcAft>
                <a:spcPts val="0"/>
              </a:spcAft>
              <a:buSzPts val="1200"/>
              <a:buChar char="○"/>
              <a:defRPr sz="4915"/>
            </a:lvl2pPr>
            <a:lvl3pPr marL="1371600" lvl="2" indent="-304800" algn="l">
              <a:lnSpc>
                <a:spcPct val="115000"/>
              </a:lnSpc>
              <a:spcBef>
                <a:spcPts val="0"/>
              </a:spcBef>
              <a:spcAft>
                <a:spcPts val="0"/>
              </a:spcAft>
              <a:buSzPts val="1200"/>
              <a:buChar char="■"/>
              <a:defRPr sz="4915"/>
            </a:lvl3pPr>
            <a:lvl4pPr marL="1828800" lvl="3" indent="-304800" algn="l">
              <a:lnSpc>
                <a:spcPct val="115000"/>
              </a:lnSpc>
              <a:spcBef>
                <a:spcPts val="0"/>
              </a:spcBef>
              <a:spcAft>
                <a:spcPts val="0"/>
              </a:spcAft>
              <a:buSzPts val="1200"/>
              <a:buChar char="●"/>
              <a:defRPr sz="4915"/>
            </a:lvl4pPr>
            <a:lvl5pPr marL="2286000" lvl="4" indent="-304800" algn="l">
              <a:lnSpc>
                <a:spcPct val="115000"/>
              </a:lnSpc>
              <a:spcBef>
                <a:spcPts val="0"/>
              </a:spcBef>
              <a:spcAft>
                <a:spcPts val="0"/>
              </a:spcAft>
              <a:buSzPts val="1200"/>
              <a:buChar char="○"/>
              <a:defRPr sz="4915"/>
            </a:lvl5pPr>
            <a:lvl6pPr marL="2743200" lvl="5" indent="-304800" algn="l">
              <a:lnSpc>
                <a:spcPct val="115000"/>
              </a:lnSpc>
              <a:spcBef>
                <a:spcPts val="0"/>
              </a:spcBef>
              <a:spcAft>
                <a:spcPts val="0"/>
              </a:spcAft>
              <a:buSzPts val="1200"/>
              <a:buChar char="■"/>
              <a:defRPr sz="4915"/>
            </a:lvl6pPr>
            <a:lvl7pPr marL="3200400" lvl="6" indent="-304800" algn="l">
              <a:lnSpc>
                <a:spcPct val="115000"/>
              </a:lnSpc>
              <a:spcBef>
                <a:spcPts val="0"/>
              </a:spcBef>
              <a:spcAft>
                <a:spcPts val="0"/>
              </a:spcAft>
              <a:buSzPts val="1200"/>
              <a:buChar char="●"/>
              <a:defRPr sz="4915"/>
            </a:lvl7pPr>
            <a:lvl8pPr marL="3657600" lvl="7" indent="-304800" algn="l">
              <a:lnSpc>
                <a:spcPct val="115000"/>
              </a:lnSpc>
              <a:spcBef>
                <a:spcPts val="0"/>
              </a:spcBef>
              <a:spcAft>
                <a:spcPts val="0"/>
              </a:spcAft>
              <a:buSzPts val="1200"/>
              <a:buChar char="○"/>
              <a:defRPr sz="4915"/>
            </a:lvl8pPr>
            <a:lvl9pPr marL="4114800" lvl="8" indent="-304800" algn="l">
              <a:lnSpc>
                <a:spcPct val="115000"/>
              </a:lnSpc>
              <a:spcBef>
                <a:spcPts val="0"/>
              </a:spcBef>
              <a:spcAft>
                <a:spcPts val="0"/>
              </a:spcAft>
              <a:buSzPts val="1200"/>
              <a:buChar char="■"/>
              <a:defRPr sz="4915"/>
            </a:lvl9pPr>
          </a:lstStyle>
          <a:p>
            <a:endParaRPr/>
          </a:p>
        </p:txBody>
      </p:sp>
      <p:sp>
        <p:nvSpPr>
          <p:cNvPr id="31" name="Google Shape;31;p8"/>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2008603" y="1843809"/>
            <a:ext cx="26089500" cy="167559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19661"/>
            </a:lvl1pPr>
            <a:lvl2pPr lvl="1" algn="l">
              <a:lnSpc>
                <a:spcPct val="100000"/>
              </a:lnSpc>
              <a:spcBef>
                <a:spcPts val="0"/>
              </a:spcBef>
              <a:spcAft>
                <a:spcPts val="0"/>
              </a:spcAft>
              <a:buSzPts val="4800"/>
              <a:buNone/>
              <a:defRPr sz="19661"/>
            </a:lvl2pPr>
            <a:lvl3pPr lvl="2" algn="l">
              <a:lnSpc>
                <a:spcPct val="100000"/>
              </a:lnSpc>
              <a:spcBef>
                <a:spcPts val="0"/>
              </a:spcBef>
              <a:spcAft>
                <a:spcPts val="0"/>
              </a:spcAft>
              <a:buSzPts val="4800"/>
              <a:buNone/>
              <a:defRPr sz="19661"/>
            </a:lvl3pPr>
            <a:lvl4pPr lvl="3" algn="l">
              <a:lnSpc>
                <a:spcPct val="100000"/>
              </a:lnSpc>
              <a:spcBef>
                <a:spcPts val="0"/>
              </a:spcBef>
              <a:spcAft>
                <a:spcPts val="0"/>
              </a:spcAft>
              <a:buSzPts val="4800"/>
              <a:buNone/>
              <a:defRPr sz="19661"/>
            </a:lvl4pPr>
            <a:lvl5pPr lvl="4" algn="l">
              <a:lnSpc>
                <a:spcPct val="100000"/>
              </a:lnSpc>
              <a:spcBef>
                <a:spcPts val="0"/>
              </a:spcBef>
              <a:spcAft>
                <a:spcPts val="0"/>
              </a:spcAft>
              <a:buSzPts val="4800"/>
              <a:buNone/>
              <a:defRPr sz="19661"/>
            </a:lvl5pPr>
            <a:lvl6pPr lvl="5" algn="l">
              <a:lnSpc>
                <a:spcPct val="100000"/>
              </a:lnSpc>
              <a:spcBef>
                <a:spcPts val="0"/>
              </a:spcBef>
              <a:spcAft>
                <a:spcPts val="0"/>
              </a:spcAft>
              <a:buSzPts val="4800"/>
              <a:buNone/>
              <a:defRPr sz="19661"/>
            </a:lvl6pPr>
            <a:lvl7pPr lvl="6" algn="l">
              <a:lnSpc>
                <a:spcPct val="100000"/>
              </a:lnSpc>
              <a:spcBef>
                <a:spcPts val="0"/>
              </a:spcBef>
              <a:spcAft>
                <a:spcPts val="0"/>
              </a:spcAft>
              <a:buSzPts val="4800"/>
              <a:buNone/>
              <a:defRPr sz="19661"/>
            </a:lvl7pPr>
            <a:lvl8pPr lvl="7" algn="l">
              <a:lnSpc>
                <a:spcPct val="100000"/>
              </a:lnSpc>
              <a:spcBef>
                <a:spcPts val="0"/>
              </a:spcBef>
              <a:spcAft>
                <a:spcPts val="0"/>
              </a:spcAft>
              <a:buSzPts val="4800"/>
              <a:buNone/>
              <a:defRPr sz="19661"/>
            </a:lvl8pPr>
            <a:lvl9pPr lvl="8" algn="l">
              <a:lnSpc>
                <a:spcPct val="100000"/>
              </a:lnSpc>
              <a:spcBef>
                <a:spcPts val="0"/>
              </a:spcBef>
              <a:spcAft>
                <a:spcPts val="0"/>
              </a:spcAft>
              <a:buSzPts val="4800"/>
              <a:buNone/>
              <a:defRPr sz="19661"/>
            </a:lvl9pPr>
          </a:lstStyle>
          <a:p>
            <a:endParaRPr/>
          </a:p>
        </p:txBody>
      </p:sp>
      <p:sp>
        <p:nvSpPr>
          <p:cNvPr id="34" name="Google Shape;34;p9"/>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0"/>
          <p:cNvSpPr/>
          <p:nvPr/>
        </p:nvSpPr>
        <p:spPr>
          <a:xfrm>
            <a:off x="18731944" y="-512"/>
            <a:ext cx="18732000" cy="21067800"/>
          </a:xfrm>
          <a:prstGeom prst="rect">
            <a:avLst/>
          </a:prstGeom>
          <a:solidFill>
            <a:schemeClr val="lt2"/>
          </a:solidFill>
          <a:ln>
            <a:noFill/>
          </a:ln>
        </p:spPr>
        <p:txBody>
          <a:bodyPr spcFirstLastPara="1" wrap="square" lIns="374475" tIns="374475" rIns="374475" bIns="374475" anchor="ctr" anchorCtr="0">
            <a:noAutofit/>
          </a:bodyPr>
          <a:lstStyle/>
          <a:p>
            <a:pPr marL="0" marR="0" lvl="0" indent="0" algn="l" rtl="0">
              <a:lnSpc>
                <a:spcPct val="100000"/>
              </a:lnSpc>
              <a:spcBef>
                <a:spcPts val="0"/>
              </a:spcBef>
              <a:spcAft>
                <a:spcPts val="0"/>
              </a:spcAft>
              <a:buClr>
                <a:srgbClr val="000000"/>
              </a:buClr>
              <a:buSzPts val="23491"/>
              <a:buFont typeface="Arial"/>
              <a:buNone/>
            </a:pPr>
            <a:endParaRPr sz="23491" b="0" i="0" u="none" strike="noStrike" cap="none">
              <a:solidFill>
                <a:srgbClr val="000000"/>
              </a:solidFill>
              <a:latin typeface="Arial"/>
              <a:ea typeface="Arial"/>
              <a:cs typeface="Arial"/>
              <a:sym typeface="Arial"/>
            </a:endParaRPr>
          </a:p>
        </p:txBody>
      </p:sp>
      <p:sp>
        <p:nvSpPr>
          <p:cNvPr id="37" name="Google Shape;37;p10"/>
          <p:cNvSpPr txBox="1">
            <a:spLocks noGrp="1"/>
          </p:cNvSpPr>
          <p:nvPr>
            <p:ph type="title"/>
          </p:nvPr>
        </p:nvSpPr>
        <p:spPr>
          <a:xfrm>
            <a:off x="1087781" y="5051070"/>
            <a:ext cx="16573500" cy="60714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17203"/>
            </a:lvl1pPr>
            <a:lvl2pPr lvl="1" algn="ctr">
              <a:lnSpc>
                <a:spcPct val="100000"/>
              </a:lnSpc>
              <a:spcBef>
                <a:spcPts val="0"/>
              </a:spcBef>
              <a:spcAft>
                <a:spcPts val="0"/>
              </a:spcAft>
              <a:buSzPts val="4200"/>
              <a:buNone/>
              <a:defRPr sz="17203"/>
            </a:lvl2pPr>
            <a:lvl3pPr lvl="2" algn="ctr">
              <a:lnSpc>
                <a:spcPct val="100000"/>
              </a:lnSpc>
              <a:spcBef>
                <a:spcPts val="0"/>
              </a:spcBef>
              <a:spcAft>
                <a:spcPts val="0"/>
              </a:spcAft>
              <a:buSzPts val="4200"/>
              <a:buNone/>
              <a:defRPr sz="17203"/>
            </a:lvl3pPr>
            <a:lvl4pPr lvl="3" algn="ctr">
              <a:lnSpc>
                <a:spcPct val="100000"/>
              </a:lnSpc>
              <a:spcBef>
                <a:spcPts val="0"/>
              </a:spcBef>
              <a:spcAft>
                <a:spcPts val="0"/>
              </a:spcAft>
              <a:buSzPts val="4200"/>
              <a:buNone/>
              <a:defRPr sz="17203"/>
            </a:lvl4pPr>
            <a:lvl5pPr lvl="4" algn="ctr">
              <a:lnSpc>
                <a:spcPct val="100000"/>
              </a:lnSpc>
              <a:spcBef>
                <a:spcPts val="0"/>
              </a:spcBef>
              <a:spcAft>
                <a:spcPts val="0"/>
              </a:spcAft>
              <a:buSzPts val="4200"/>
              <a:buNone/>
              <a:defRPr sz="17203"/>
            </a:lvl5pPr>
            <a:lvl6pPr lvl="5" algn="ctr">
              <a:lnSpc>
                <a:spcPct val="100000"/>
              </a:lnSpc>
              <a:spcBef>
                <a:spcPts val="0"/>
              </a:spcBef>
              <a:spcAft>
                <a:spcPts val="0"/>
              </a:spcAft>
              <a:buSzPts val="4200"/>
              <a:buNone/>
              <a:defRPr sz="17203"/>
            </a:lvl6pPr>
            <a:lvl7pPr lvl="6" algn="ctr">
              <a:lnSpc>
                <a:spcPct val="100000"/>
              </a:lnSpc>
              <a:spcBef>
                <a:spcPts val="0"/>
              </a:spcBef>
              <a:spcAft>
                <a:spcPts val="0"/>
              </a:spcAft>
              <a:buSzPts val="4200"/>
              <a:buNone/>
              <a:defRPr sz="17203"/>
            </a:lvl7pPr>
            <a:lvl8pPr lvl="7" algn="ctr">
              <a:lnSpc>
                <a:spcPct val="100000"/>
              </a:lnSpc>
              <a:spcBef>
                <a:spcPts val="0"/>
              </a:spcBef>
              <a:spcAft>
                <a:spcPts val="0"/>
              </a:spcAft>
              <a:buSzPts val="4200"/>
              <a:buNone/>
              <a:defRPr sz="17203"/>
            </a:lvl8pPr>
            <a:lvl9pPr lvl="8" algn="ctr">
              <a:lnSpc>
                <a:spcPct val="100000"/>
              </a:lnSpc>
              <a:spcBef>
                <a:spcPts val="0"/>
              </a:spcBef>
              <a:spcAft>
                <a:spcPts val="0"/>
              </a:spcAft>
              <a:buSzPts val="4200"/>
              <a:buNone/>
              <a:defRPr sz="17203"/>
            </a:lvl9pPr>
          </a:lstStyle>
          <a:p>
            <a:endParaRPr/>
          </a:p>
        </p:txBody>
      </p:sp>
      <p:sp>
        <p:nvSpPr>
          <p:cNvPr id="38" name="Google Shape;38;p10"/>
          <p:cNvSpPr txBox="1">
            <a:spLocks noGrp="1"/>
          </p:cNvSpPr>
          <p:nvPr>
            <p:ph type="subTitle" idx="1"/>
          </p:nvPr>
        </p:nvSpPr>
        <p:spPr>
          <a:xfrm>
            <a:off x="1087781" y="11481361"/>
            <a:ext cx="16573500" cy="50589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8602"/>
            </a:lvl1pPr>
            <a:lvl2pPr lvl="1" algn="ctr">
              <a:lnSpc>
                <a:spcPct val="100000"/>
              </a:lnSpc>
              <a:spcBef>
                <a:spcPts val="0"/>
              </a:spcBef>
              <a:spcAft>
                <a:spcPts val="0"/>
              </a:spcAft>
              <a:buSzPts val="2100"/>
              <a:buNone/>
              <a:defRPr sz="8602"/>
            </a:lvl2pPr>
            <a:lvl3pPr lvl="2" algn="ctr">
              <a:lnSpc>
                <a:spcPct val="100000"/>
              </a:lnSpc>
              <a:spcBef>
                <a:spcPts val="0"/>
              </a:spcBef>
              <a:spcAft>
                <a:spcPts val="0"/>
              </a:spcAft>
              <a:buSzPts val="2100"/>
              <a:buNone/>
              <a:defRPr sz="8602"/>
            </a:lvl3pPr>
            <a:lvl4pPr lvl="3" algn="ctr">
              <a:lnSpc>
                <a:spcPct val="100000"/>
              </a:lnSpc>
              <a:spcBef>
                <a:spcPts val="0"/>
              </a:spcBef>
              <a:spcAft>
                <a:spcPts val="0"/>
              </a:spcAft>
              <a:buSzPts val="2100"/>
              <a:buNone/>
              <a:defRPr sz="8602"/>
            </a:lvl4pPr>
            <a:lvl5pPr lvl="4" algn="ctr">
              <a:lnSpc>
                <a:spcPct val="100000"/>
              </a:lnSpc>
              <a:spcBef>
                <a:spcPts val="0"/>
              </a:spcBef>
              <a:spcAft>
                <a:spcPts val="0"/>
              </a:spcAft>
              <a:buSzPts val="2100"/>
              <a:buNone/>
              <a:defRPr sz="8602"/>
            </a:lvl5pPr>
            <a:lvl6pPr lvl="5" algn="ctr">
              <a:lnSpc>
                <a:spcPct val="100000"/>
              </a:lnSpc>
              <a:spcBef>
                <a:spcPts val="0"/>
              </a:spcBef>
              <a:spcAft>
                <a:spcPts val="0"/>
              </a:spcAft>
              <a:buSzPts val="2100"/>
              <a:buNone/>
              <a:defRPr sz="8602"/>
            </a:lvl6pPr>
            <a:lvl7pPr lvl="6" algn="ctr">
              <a:lnSpc>
                <a:spcPct val="100000"/>
              </a:lnSpc>
              <a:spcBef>
                <a:spcPts val="0"/>
              </a:spcBef>
              <a:spcAft>
                <a:spcPts val="0"/>
              </a:spcAft>
              <a:buSzPts val="2100"/>
              <a:buNone/>
              <a:defRPr sz="8602"/>
            </a:lvl7pPr>
            <a:lvl8pPr lvl="7" algn="ctr">
              <a:lnSpc>
                <a:spcPct val="100000"/>
              </a:lnSpc>
              <a:spcBef>
                <a:spcPts val="0"/>
              </a:spcBef>
              <a:spcAft>
                <a:spcPts val="0"/>
              </a:spcAft>
              <a:buSzPts val="2100"/>
              <a:buNone/>
              <a:defRPr sz="8602"/>
            </a:lvl8pPr>
            <a:lvl9pPr lvl="8" algn="ctr">
              <a:lnSpc>
                <a:spcPct val="100000"/>
              </a:lnSpc>
              <a:spcBef>
                <a:spcPts val="0"/>
              </a:spcBef>
              <a:spcAft>
                <a:spcPts val="0"/>
              </a:spcAft>
              <a:buSzPts val="2100"/>
              <a:buNone/>
              <a:defRPr sz="8602"/>
            </a:lvl9pPr>
          </a:lstStyle>
          <a:p>
            <a:endParaRPr/>
          </a:p>
        </p:txBody>
      </p:sp>
      <p:sp>
        <p:nvSpPr>
          <p:cNvPr id="39" name="Google Shape;39;p10"/>
          <p:cNvSpPr txBox="1">
            <a:spLocks noGrp="1"/>
          </p:cNvSpPr>
          <p:nvPr>
            <p:ph type="body" idx="2"/>
          </p:nvPr>
        </p:nvSpPr>
        <p:spPr>
          <a:xfrm>
            <a:off x="20237629" y="2965803"/>
            <a:ext cx="15720600" cy="151350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10"/>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1"/>
          <p:cNvSpPr txBox="1">
            <a:spLocks noGrp="1"/>
          </p:cNvSpPr>
          <p:nvPr>
            <p:ph type="body" idx="1"/>
          </p:nvPr>
        </p:nvSpPr>
        <p:spPr>
          <a:xfrm>
            <a:off x="1277066" y="17328383"/>
            <a:ext cx="24577800" cy="24786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1"/>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1277066" y="1822817"/>
            <a:ext cx="34909800" cy="2345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1277066" y="4720523"/>
            <a:ext cx="34909800" cy="139935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9pPr>
          </a:lstStyle>
          <a:p>
            <a:endParaRPr/>
          </a:p>
        </p:txBody>
      </p:sp>
      <p:sp>
        <p:nvSpPr>
          <p:cNvPr id="8" name="Google Shape;8;p2"/>
          <p:cNvSpPr txBox="1">
            <a:spLocks noGrp="1"/>
          </p:cNvSpPr>
          <p:nvPr>
            <p:ph type="sldNum" idx="12"/>
          </p:nvPr>
        </p:nvSpPr>
        <p:spPr>
          <a:xfrm>
            <a:off x="34712513" y="19100480"/>
            <a:ext cx="2248200" cy="16122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
          <p:cNvSpPr txBox="1"/>
          <p:nvPr/>
        </p:nvSpPr>
        <p:spPr>
          <a:xfrm>
            <a:off x="1361368" y="2648175"/>
            <a:ext cx="10176900" cy="5410500"/>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ctr" anchorCtr="0">
            <a:noAutofit/>
          </a:bodyPr>
          <a:lstStyle/>
          <a:p>
            <a:pPr marL="0" lvl="0" indent="0" algn="l" rtl="0">
              <a:lnSpc>
                <a:spcPct val="100000"/>
              </a:lnSpc>
              <a:spcBef>
                <a:spcPts val="0"/>
              </a:spcBef>
              <a:spcAft>
                <a:spcPts val="0"/>
              </a:spcAft>
              <a:buClr>
                <a:schemeClr val="dk1"/>
              </a:buClr>
              <a:buSzPts val="1100"/>
              <a:buFont typeface="Arial"/>
              <a:buNone/>
            </a:pPr>
            <a:endParaRPr sz="2800">
              <a:latin typeface="Times New Roman"/>
              <a:ea typeface="Times New Roman"/>
              <a:cs typeface="Times New Roman"/>
              <a:sym typeface="Times New Roman"/>
            </a:endParaRPr>
          </a:p>
        </p:txBody>
      </p:sp>
      <p:sp>
        <p:nvSpPr>
          <p:cNvPr id="55" name="Google Shape;55;p1"/>
          <p:cNvSpPr txBox="1"/>
          <p:nvPr/>
        </p:nvSpPr>
        <p:spPr>
          <a:xfrm>
            <a:off x="10905866" y="76200"/>
            <a:ext cx="15652800" cy="2529000"/>
          </a:xfrm>
          <a:prstGeom prst="rect">
            <a:avLst/>
          </a:prstGeom>
          <a:noFill/>
          <a:ln>
            <a:noFill/>
          </a:ln>
        </p:spPr>
        <p:txBody>
          <a:bodyPr spcFirstLastPara="1" wrap="square" lIns="58450" tIns="58450" rIns="58450" bIns="58450" anchor="ctr" anchorCtr="0">
            <a:noAutofit/>
          </a:bodyPr>
          <a:lstStyle/>
          <a:p>
            <a:pPr marL="0" marR="0" lvl="0" indent="0" algn="ctr" rtl="0">
              <a:lnSpc>
                <a:spcPct val="115000"/>
              </a:lnSpc>
              <a:spcBef>
                <a:spcPts val="0"/>
              </a:spcBef>
              <a:spcAft>
                <a:spcPts val="0"/>
              </a:spcAft>
              <a:buNone/>
            </a:pPr>
            <a:r>
              <a:rPr lang="en" sz="4396" b="1" dirty="0">
                <a:latin typeface="Times New Roman"/>
                <a:ea typeface="Times New Roman"/>
                <a:cs typeface="Times New Roman"/>
                <a:sym typeface="Times New Roman"/>
              </a:rPr>
              <a:t>Enzymatic Degradation of PFAS</a:t>
            </a:r>
            <a:endParaRPr sz="4396" b="1" i="0" u="none" strike="noStrike" cap="none" dirty="0">
              <a:solidFill>
                <a:srgbClr val="000000"/>
              </a:solidFill>
              <a:latin typeface="Times New Roman"/>
              <a:ea typeface="Times New Roman"/>
              <a:cs typeface="Times New Roman"/>
              <a:sym typeface="Times New Roman"/>
            </a:endParaRPr>
          </a:p>
          <a:p>
            <a:pPr marL="0" marR="0" lvl="0" indent="0" algn="ctr" rtl="0">
              <a:lnSpc>
                <a:spcPct val="115000"/>
              </a:lnSpc>
              <a:spcBef>
                <a:spcPts val="0"/>
              </a:spcBef>
              <a:spcAft>
                <a:spcPts val="0"/>
              </a:spcAft>
              <a:buNone/>
            </a:pPr>
            <a:r>
              <a:rPr lang="en" sz="3986" dirty="0">
                <a:latin typeface="Times New Roman"/>
                <a:ea typeface="Times New Roman"/>
                <a:cs typeface="Times New Roman"/>
                <a:sym typeface="Times New Roman"/>
              </a:rPr>
              <a:t>Anuj Gopal, Abhiruph Seetha Raman</a:t>
            </a:r>
            <a:r>
              <a:rPr lang="en" sz="3986" i="0" u="none" strike="noStrike" cap="none" dirty="0">
                <a:solidFill>
                  <a:srgbClr val="000000"/>
                </a:solidFill>
                <a:latin typeface="Times New Roman"/>
                <a:ea typeface="Times New Roman"/>
                <a:cs typeface="Times New Roman"/>
                <a:sym typeface="Times New Roman"/>
              </a:rPr>
              <a:t>, </a:t>
            </a:r>
            <a:r>
              <a:rPr lang="en" sz="3986" dirty="0">
                <a:latin typeface="Times New Roman"/>
                <a:ea typeface="Times New Roman"/>
                <a:cs typeface="Times New Roman"/>
                <a:sym typeface="Times New Roman"/>
              </a:rPr>
              <a:t>Dylan Hendrixson (Tufts University)</a:t>
            </a:r>
            <a:endParaRPr sz="3986" i="0" u="none" strike="noStrike" cap="none" dirty="0">
              <a:solidFill>
                <a:srgbClr val="000000"/>
              </a:solidFill>
              <a:latin typeface="Times New Roman"/>
              <a:ea typeface="Times New Roman"/>
              <a:cs typeface="Times New Roman"/>
              <a:sym typeface="Times New Roman"/>
            </a:endParaRPr>
          </a:p>
          <a:p>
            <a:pPr marL="0" marR="0" lvl="0" indent="0" algn="ctr" rtl="0">
              <a:lnSpc>
                <a:spcPct val="115000"/>
              </a:lnSpc>
              <a:spcBef>
                <a:spcPts val="0"/>
              </a:spcBef>
              <a:spcAft>
                <a:spcPts val="0"/>
              </a:spcAft>
              <a:buNone/>
            </a:pPr>
            <a:r>
              <a:rPr lang="en" sz="3986" dirty="0">
                <a:latin typeface="Times New Roman"/>
                <a:ea typeface="Times New Roman"/>
                <a:cs typeface="Times New Roman"/>
                <a:sym typeface="Times New Roman"/>
              </a:rPr>
              <a:t>Westborough High </a:t>
            </a:r>
            <a:r>
              <a:rPr lang="en" sz="3986" i="0" u="none" strike="noStrike" cap="none" dirty="0">
                <a:solidFill>
                  <a:srgbClr val="000000"/>
                </a:solidFill>
                <a:latin typeface="Times New Roman"/>
                <a:ea typeface="Times New Roman"/>
                <a:cs typeface="Times New Roman"/>
                <a:sym typeface="Times New Roman"/>
              </a:rPr>
              <a:t>School, </a:t>
            </a:r>
            <a:r>
              <a:rPr lang="en" sz="3986" dirty="0">
                <a:latin typeface="Times New Roman"/>
                <a:ea typeface="Times New Roman"/>
                <a:cs typeface="Times New Roman"/>
                <a:sym typeface="Times New Roman"/>
              </a:rPr>
              <a:t>Westborough</a:t>
            </a:r>
            <a:r>
              <a:rPr lang="en" sz="3986" i="0" u="none" strike="noStrike" cap="none" dirty="0">
                <a:solidFill>
                  <a:srgbClr val="000000"/>
                </a:solidFill>
                <a:latin typeface="Times New Roman"/>
                <a:ea typeface="Times New Roman"/>
                <a:cs typeface="Times New Roman"/>
                <a:sym typeface="Times New Roman"/>
              </a:rPr>
              <a:t>, </a:t>
            </a:r>
            <a:r>
              <a:rPr lang="en" sz="3986" dirty="0">
                <a:latin typeface="Times New Roman"/>
                <a:ea typeface="Times New Roman"/>
                <a:cs typeface="Times New Roman"/>
                <a:sym typeface="Times New Roman"/>
              </a:rPr>
              <a:t>MA</a:t>
            </a:r>
            <a:r>
              <a:rPr lang="en" sz="3986" i="0" u="none" strike="noStrike" cap="none" dirty="0">
                <a:solidFill>
                  <a:srgbClr val="000000"/>
                </a:solidFill>
                <a:latin typeface="Times New Roman"/>
                <a:ea typeface="Times New Roman"/>
                <a:cs typeface="Times New Roman"/>
                <a:sym typeface="Times New Roman"/>
              </a:rPr>
              <a:t>, </a:t>
            </a:r>
            <a:r>
              <a:rPr lang="en" sz="3986" dirty="0">
                <a:latin typeface="Times New Roman"/>
                <a:ea typeface="Times New Roman"/>
                <a:cs typeface="Times New Roman"/>
                <a:sym typeface="Times New Roman"/>
              </a:rPr>
              <a:t>USA</a:t>
            </a:r>
            <a:endParaRPr sz="3986" i="0" u="none" strike="noStrike" cap="none" dirty="0">
              <a:solidFill>
                <a:srgbClr val="000000"/>
              </a:solidFill>
              <a:latin typeface="Times New Roman"/>
              <a:ea typeface="Times New Roman"/>
              <a:cs typeface="Times New Roman"/>
              <a:sym typeface="Times New Roman"/>
            </a:endParaRPr>
          </a:p>
        </p:txBody>
      </p:sp>
      <p:sp>
        <p:nvSpPr>
          <p:cNvPr id="56" name="Google Shape;56;p1"/>
          <p:cNvSpPr txBox="1"/>
          <p:nvPr/>
        </p:nvSpPr>
        <p:spPr>
          <a:xfrm>
            <a:off x="1311823" y="8459095"/>
            <a:ext cx="10176900" cy="9960600"/>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ctr" anchorCtr="0">
            <a:noAutofit/>
          </a:bodyPr>
          <a:lstStyle/>
          <a:p>
            <a:pPr marL="0" lvl="0" indent="0" algn="l" rtl="0">
              <a:spcBef>
                <a:spcPts val="0"/>
              </a:spcBef>
              <a:spcAft>
                <a:spcPts val="0"/>
              </a:spcAft>
              <a:buNone/>
            </a:pPr>
            <a:endParaRPr sz="2800">
              <a:latin typeface="Times New Roman"/>
              <a:ea typeface="Times New Roman"/>
              <a:cs typeface="Times New Roman"/>
              <a:sym typeface="Times New Roman"/>
            </a:endParaRPr>
          </a:p>
        </p:txBody>
      </p:sp>
      <p:sp>
        <p:nvSpPr>
          <p:cNvPr id="57" name="Google Shape;57;p1"/>
          <p:cNvSpPr txBox="1"/>
          <p:nvPr/>
        </p:nvSpPr>
        <p:spPr>
          <a:xfrm>
            <a:off x="12003399" y="2648175"/>
            <a:ext cx="11661300" cy="15748200"/>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ctr" anchorCtr="0">
            <a:noAutofit/>
          </a:bodyPr>
          <a:lstStyle/>
          <a:p>
            <a:pPr marL="0" marR="0" lvl="0" indent="0" algn="l" rtl="0">
              <a:lnSpc>
                <a:spcPct val="100000"/>
              </a:lnSpc>
              <a:spcBef>
                <a:spcPts val="0"/>
              </a:spcBef>
              <a:spcAft>
                <a:spcPts val="0"/>
              </a:spcAft>
              <a:buNone/>
            </a:pPr>
            <a:endParaRPr sz="3277" i="0" u="none" strike="noStrike" cap="none">
              <a:solidFill>
                <a:srgbClr val="000000"/>
              </a:solidFill>
              <a:latin typeface="Times New Roman"/>
              <a:ea typeface="Times New Roman"/>
              <a:cs typeface="Times New Roman"/>
              <a:sym typeface="Times New Roman"/>
            </a:endParaRPr>
          </a:p>
        </p:txBody>
      </p:sp>
      <p:sp>
        <p:nvSpPr>
          <p:cNvPr id="58" name="Google Shape;58;p1"/>
          <p:cNvSpPr txBox="1"/>
          <p:nvPr/>
        </p:nvSpPr>
        <p:spPr>
          <a:xfrm>
            <a:off x="24179529" y="2648175"/>
            <a:ext cx="11923200" cy="10767900"/>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ctr" anchorCtr="0">
            <a:noAutofit/>
          </a:bodyPr>
          <a:lstStyle/>
          <a:p>
            <a:pPr marL="0" marR="0" lvl="0" indent="0" algn="l" rtl="0">
              <a:lnSpc>
                <a:spcPct val="100000"/>
              </a:lnSpc>
              <a:spcBef>
                <a:spcPts val="0"/>
              </a:spcBef>
              <a:spcAft>
                <a:spcPts val="0"/>
              </a:spcAft>
              <a:buNone/>
            </a:pPr>
            <a:endParaRPr sz="2800">
              <a:latin typeface="Times New Roman"/>
              <a:ea typeface="Times New Roman"/>
              <a:cs typeface="Times New Roman"/>
              <a:sym typeface="Times New Roman"/>
            </a:endParaRPr>
          </a:p>
        </p:txBody>
      </p:sp>
      <p:sp>
        <p:nvSpPr>
          <p:cNvPr id="59" name="Google Shape;59;p1"/>
          <p:cNvSpPr txBox="1"/>
          <p:nvPr/>
        </p:nvSpPr>
        <p:spPr>
          <a:xfrm>
            <a:off x="24179529" y="13687128"/>
            <a:ext cx="11923200" cy="4708800"/>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t" anchorCtr="0">
            <a:noAutofit/>
          </a:bodyPr>
          <a:lstStyle/>
          <a:p>
            <a:pPr marL="0" marR="0" lvl="0" indent="0" algn="ctr" rtl="0">
              <a:lnSpc>
                <a:spcPct val="100000"/>
              </a:lnSpc>
              <a:spcBef>
                <a:spcPts val="0"/>
              </a:spcBef>
              <a:spcAft>
                <a:spcPts val="0"/>
              </a:spcAft>
              <a:buNone/>
            </a:pPr>
            <a:r>
              <a:rPr lang="en" sz="3277" b="1" i="0" u="none" strike="noStrike" cap="none">
                <a:solidFill>
                  <a:srgbClr val="000000"/>
                </a:solidFill>
                <a:latin typeface="Times New Roman"/>
                <a:ea typeface="Times New Roman"/>
                <a:cs typeface="Times New Roman"/>
                <a:sym typeface="Times New Roman"/>
              </a:rPr>
              <a:t>References and acknowledgements</a:t>
            </a:r>
            <a:endParaRPr sz="2800">
              <a:solidFill>
                <a:schemeClr val="dk1"/>
              </a:solidFill>
              <a:latin typeface="Times New Roman"/>
              <a:ea typeface="Times New Roman"/>
              <a:cs typeface="Times New Roman"/>
              <a:sym typeface="Times New Roman"/>
            </a:endParaRPr>
          </a:p>
        </p:txBody>
      </p:sp>
      <p:pic>
        <p:nvPicPr>
          <p:cNvPr id="60" name="Google Shape;60;p1"/>
          <p:cNvPicPr preferRelativeResize="0"/>
          <p:nvPr/>
        </p:nvPicPr>
        <p:blipFill rotWithShape="1">
          <a:blip r:embed="rId3">
            <a:alphaModFix/>
          </a:blip>
          <a:srcRect b="-9660"/>
          <a:stretch/>
        </p:blipFill>
        <p:spPr>
          <a:xfrm>
            <a:off x="1055106" y="-141807"/>
            <a:ext cx="7088863" cy="2789981"/>
          </a:xfrm>
          <a:prstGeom prst="rect">
            <a:avLst/>
          </a:prstGeom>
          <a:noFill/>
          <a:ln>
            <a:noFill/>
          </a:ln>
        </p:spPr>
      </p:pic>
      <p:sp>
        <p:nvSpPr>
          <p:cNvPr id="61" name="Google Shape;61;p1"/>
          <p:cNvSpPr/>
          <p:nvPr/>
        </p:nvSpPr>
        <p:spPr>
          <a:xfrm>
            <a:off x="3899618" y="9536242"/>
            <a:ext cx="3012900" cy="3014100"/>
          </a:xfrm>
          <a:prstGeom prst="rect">
            <a:avLst/>
          </a:prstGeom>
          <a:noFill/>
          <a:ln>
            <a:noFill/>
          </a:ln>
        </p:spPr>
        <p:txBody>
          <a:bodyPr spcFirstLastPara="1" wrap="square" lIns="91425" tIns="45650" rIns="91425" bIns="45650" anchor="t" anchorCtr="0">
            <a:noAutofit/>
          </a:bodyPr>
          <a:lstStyle/>
          <a:p>
            <a:pPr marL="0" marR="0" lvl="0" indent="0" algn="l" rtl="0">
              <a:lnSpc>
                <a:spcPct val="100000"/>
              </a:lnSpc>
              <a:spcBef>
                <a:spcPts val="0"/>
              </a:spcBef>
              <a:spcAft>
                <a:spcPts val="0"/>
              </a:spcAft>
              <a:buNone/>
            </a:pPr>
            <a:endParaRPr sz="1229" b="0" i="0" u="none" strike="noStrike" cap="none">
              <a:solidFill>
                <a:srgbClr val="000000"/>
              </a:solidFill>
              <a:latin typeface="Arial"/>
              <a:ea typeface="Arial"/>
              <a:cs typeface="Arial"/>
              <a:sym typeface="Arial"/>
            </a:endParaRPr>
          </a:p>
        </p:txBody>
      </p:sp>
      <p:pic>
        <p:nvPicPr>
          <p:cNvPr id="62" name="Google Shape;62;p1"/>
          <p:cNvPicPr preferRelativeResize="0"/>
          <p:nvPr/>
        </p:nvPicPr>
        <p:blipFill rotWithShape="1">
          <a:blip r:embed="rId4">
            <a:alphaModFix/>
          </a:blip>
          <a:srcRect t="13550" b="12032"/>
          <a:stretch/>
        </p:blipFill>
        <p:spPr>
          <a:xfrm>
            <a:off x="17121772" y="19075639"/>
            <a:ext cx="5073948" cy="1054827"/>
          </a:xfrm>
          <a:prstGeom prst="rect">
            <a:avLst/>
          </a:prstGeom>
          <a:noFill/>
          <a:ln>
            <a:noFill/>
          </a:ln>
        </p:spPr>
      </p:pic>
      <p:pic>
        <p:nvPicPr>
          <p:cNvPr id="63" name="Google Shape;63;p1"/>
          <p:cNvPicPr preferRelativeResize="0"/>
          <p:nvPr/>
        </p:nvPicPr>
        <p:blipFill rotWithShape="1">
          <a:blip r:embed="rId5">
            <a:alphaModFix/>
          </a:blip>
          <a:srcRect l="9561" t="23329" r="11287" b="23600"/>
          <a:stretch/>
        </p:blipFill>
        <p:spPr>
          <a:xfrm>
            <a:off x="11173438" y="18820379"/>
            <a:ext cx="4590919" cy="1565348"/>
          </a:xfrm>
          <a:prstGeom prst="rect">
            <a:avLst/>
          </a:prstGeom>
          <a:noFill/>
          <a:ln>
            <a:noFill/>
          </a:ln>
        </p:spPr>
      </p:pic>
      <p:pic>
        <p:nvPicPr>
          <p:cNvPr id="64" name="Google Shape;64;p1"/>
          <p:cNvPicPr preferRelativeResize="0"/>
          <p:nvPr/>
        </p:nvPicPr>
        <p:blipFill rotWithShape="1">
          <a:blip r:embed="rId6">
            <a:alphaModFix/>
          </a:blip>
          <a:srcRect/>
          <a:stretch/>
        </p:blipFill>
        <p:spPr>
          <a:xfrm>
            <a:off x="31941018" y="18858439"/>
            <a:ext cx="3849610" cy="1489301"/>
          </a:xfrm>
          <a:prstGeom prst="rect">
            <a:avLst/>
          </a:prstGeom>
          <a:noFill/>
          <a:ln>
            <a:noFill/>
          </a:ln>
        </p:spPr>
      </p:pic>
      <p:pic>
        <p:nvPicPr>
          <p:cNvPr id="65" name="Google Shape;65;p1"/>
          <p:cNvPicPr preferRelativeResize="0"/>
          <p:nvPr/>
        </p:nvPicPr>
        <p:blipFill rotWithShape="1">
          <a:blip r:embed="rId7">
            <a:alphaModFix/>
          </a:blip>
          <a:srcRect/>
          <a:stretch/>
        </p:blipFill>
        <p:spPr>
          <a:xfrm>
            <a:off x="7761217" y="18820328"/>
            <a:ext cx="1772340" cy="1720278"/>
          </a:xfrm>
          <a:prstGeom prst="rect">
            <a:avLst/>
          </a:prstGeom>
          <a:noFill/>
          <a:ln>
            <a:noFill/>
          </a:ln>
        </p:spPr>
      </p:pic>
      <p:pic>
        <p:nvPicPr>
          <p:cNvPr id="66" name="Google Shape;66;p1"/>
          <p:cNvPicPr preferRelativeResize="0"/>
          <p:nvPr/>
        </p:nvPicPr>
        <p:blipFill rotWithShape="1">
          <a:blip r:embed="rId8">
            <a:alphaModFix/>
          </a:blip>
          <a:srcRect r="7621"/>
          <a:stretch/>
        </p:blipFill>
        <p:spPr>
          <a:xfrm>
            <a:off x="1673489" y="18820297"/>
            <a:ext cx="4447892" cy="1565389"/>
          </a:xfrm>
          <a:prstGeom prst="rect">
            <a:avLst/>
          </a:prstGeom>
          <a:noFill/>
          <a:ln>
            <a:noFill/>
          </a:ln>
        </p:spPr>
      </p:pic>
      <p:pic>
        <p:nvPicPr>
          <p:cNvPr id="67" name="Google Shape;67;p1"/>
          <p:cNvPicPr preferRelativeResize="0"/>
          <p:nvPr/>
        </p:nvPicPr>
        <p:blipFill rotWithShape="1">
          <a:blip r:embed="rId9">
            <a:alphaModFix/>
          </a:blip>
          <a:srcRect/>
          <a:stretch/>
        </p:blipFill>
        <p:spPr>
          <a:xfrm>
            <a:off x="23553138" y="18858378"/>
            <a:ext cx="6718249" cy="1489260"/>
          </a:xfrm>
          <a:prstGeom prst="rect">
            <a:avLst/>
          </a:prstGeom>
          <a:noFill/>
          <a:ln>
            <a:noFill/>
          </a:ln>
        </p:spPr>
      </p:pic>
      <p:sp>
        <p:nvSpPr>
          <p:cNvPr id="68" name="Google Shape;68;p1"/>
          <p:cNvSpPr txBox="1"/>
          <p:nvPr/>
        </p:nvSpPr>
        <p:spPr>
          <a:xfrm>
            <a:off x="1439225" y="8665925"/>
            <a:ext cx="10049400" cy="9729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2800" dirty="0">
                <a:solidFill>
                  <a:schemeClr val="dk1"/>
                </a:solidFill>
                <a:latin typeface="Times New Roman"/>
                <a:ea typeface="Times New Roman"/>
                <a:cs typeface="Times New Roman"/>
                <a:sym typeface="Times New Roman"/>
              </a:rPr>
              <a:t>Polyfluoroalkyl substances (PFAS) are found in clothing, food packaging, and cookware. These chemicals compound over time and pose serious risks to humans, animals, and the environment, making their degradation vital to protecting the world around us.</a:t>
            </a: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en" sz="2800" dirty="0">
                <a:solidFill>
                  <a:schemeClr val="dk1"/>
                </a:solidFill>
                <a:latin typeface="Times New Roman"/>
                <a:ea typeface="Times New Roman"/>
                <a:cs typeface="Times New Roman"/>
                <a:sym typeface="Times New Roman"/>
              </a:rPr>
              <a:t>Multiple methods, including complex oxidation and carbon filtration, have already been tested to degrade PFAS. However, these methods prove inadequate due to their high costs, energy inefficiency, and limited scope for use. In contrast, biological processes such as enzymatic degradation provide a versatile and efficient alternative that creates long-term sustainability.  </a:t>
            </a: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en" sz="2800" dirty="0">
                <a:solidFill>
                  <a:schemeClr val="dk1"/>
                </a:solidFill>
                <a:latin typeface="Times New Roman"/>
                <a:ea typeface="Times New Roman"/>
                <a:cs typeface="Times New Roman"/>
                <a:sym typeface="Times New Roman"/>
              </a:rPr>
              <a:t>Our project utilizes the </a:t>
            </a:r>
            <a:r>
              <a:rPr lang="en" sz="2800" i="1" dirty="0">
                <a:solidFill>
                  <a:schemeClr val="dk1"/>
                </a:solidFill>
                <a:latin typeface="Times New Roman"/>
                <a:ea typeface="Times New Roman"/>
                <a:cs typeface="Times New Roman"/>
                <a:sym typeface="Times New Roman"/>
              </a:rPr>
              <a:t>4-fluorobenzoate dehalogenase</a:t>
            </a:r>
            <a:r>
              <a:rPr lang="en" sz="2800" dirty="0">
                <a:solidFill>
                  <a:schemeClr val="dk1"/>
                </a:solidFill>
                <a:latin typeface="Times New Roman"/>
                <a:ea typeface="Times New Roman"/>
                <a:cs typeface="Times New Roman"/>
                <a:sym typeface="Times New Roman"/>
              </a:rPr>
              <a:t> enzyme, which effectively removes the fluorine group from long-chain PFAS. The enzyme is implemented in an aqueous solution, optimized for pH and temperature, with its efficacy measured by comparing the quantities of products, fluoride ions and hydrocarbons, to the initial amount of PFAS.</a:t>
            </a: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en" sz="2800" dirty="0">
                <a:solidFill>
                  <a:schemeClr val="dk1"/>
                </a:solidFill>
                <a:latin typeface="Times New Roman"/>
                <a:ea typeface="Times New Roman"/>
                <a:cs typeface="Times New Roman"/>
                <a:sym typeface="Times New Roman"/>
              </a:rPr>
              <a:t>Although our project is limited to enzyme engineering, it sets the foundation for future improvements, such as refining environmental conditions, introducing cofactors, and enzyme immobilization.</a:t>
            </a: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2800" dirty="0">
              <a:solidFill>
                <a:schemeClr val="dk2"/>
              </a:solidFill>
            </a:endParaRPr>
          </a:p>
        </p:txBody>
      </p:sp>
      <p:sp>
        <p:nvSpPr>
          <p:cNvPr id="69" name="Google Shape;69;p1"/>
          <p:cNvSpPr txBox="1"/>
          <p:nvPr/>
        </p:nvSpPr>
        <p:spPr>
          <a:xfrm>
            <a:off x="24255725" y="2861975"/>
            <a:ext cx="11847000" cy="10568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2800" dirty="0">
                <a:solidFill>
                  <a:schemeClr val="dk1"/>
                </a:solidFill>
                <a:latin typeface="Times New Roman"/>
                <a:ea typeface="Times New Roman"/>
                <a:cs typeface="Times New Roman"/>
                <a:sym typeface="Times New Roman"/>
              </a:rPr>
              <a:t>This is our first year competing in BioBuilderClub as a two-member team. Through brainstorming, designing, and writing up our project, we’ve gained valuable skills in analyzing research papers, building on existing work, and reporting our findings. By exploring topics like chassis, DNA replication, and chemoreceptors, we were able to broaden our understanding of synthetic biology as a whole.</a:t>
            </a: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en" sz="2800" dirty="0">
                <a:solidFill>
                  <a:schemeClr val="dk1"/>
                </a:solidFill>
                <a:latin typeface="Times New Roman"/>
                <a:ea typeface="Times New Roman"/>
                <a:cs typeface="Times New Roman"/>
                <a:sym typeface="Times New Roman"/>
              </a:rPr>
              <a:t>Our project focuses on designing the enzyme, pairing it with a chassis, and fine-tuning the conditions it works in. In the future, this project can be developed by introducing a cofactor to optimize the enzyme’s activity or exploring enzyme immobilization to maintain optimal efficiency in environments with pH and temperature outside the ideal range. Furthermore, testing out different chassis or detection methods would allow for a more efficient method of degradation. </a:t>
            </a: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en" sz="2800" dirty="0">
                <a:solidFill>
                  <a:schemeClr val="dk1"/>
                </a:solidFill>
                <a:latin typeface="Times New Roman"/>
                <a:ea typeface="Times New Roman"/>
                <a:cs typeface="Times New Roman"/>
                <a:sym typeface="Times New Roman"/>
              </a:rPr>
              <a:t>Throughout the process of engineering this enzyme, we were able to work through the complex design process to create an enzyme to perform the desired function. We recommend future efforts focus on the DNA replication and enzyme secretion processes to best solve the persistent problem PFAS pose.</a:t>
            </a: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en" sz="2800" dirty="0">
                <a:solidFill>
                  <a:schemeClr val="dk1"/>
                </a:solidFill>
                <a:latin typeface="Times New Roman"/>
                <a:ea typeface="Times New Roman"/>
                <a:cs typeface="Times New Roman"/>
                <a:sym typeface="Times New Roman"/>
              </a:rPr>
              <a:t>Our mentor, Dylan, played a huge role in helping us refine our project idea and better understand the design process. We’re grateful to have been a part of BioBuilderClub this year, and for all the support and guidance which has helped us grow as scientists. We’re looking forward to learning and exploring the field of science this year and beyond.</a:t>
            </a:r>
            <a:endParaRPr sz="2800" dirty="0">
              <a:solidFill>
                <a:schemeClr val="dk1"/>
              </a:solidFill>
              <a:latin typeface="Times New Roman"/>
              <a:ea typeface="Times New Roman"/>
              <a:cs typeface="Times New Roman"/>
              <a:sym typeface="Times New Roman"/>
            </a:endParaRPr>
          </a:p>
        </p:txBody>
      </p:sp>
      <p:sp>
        <p:nvSpPr>
          <p:cNvPr id="70" name="Google Shape;70;p1"/>
          <p:cNvSpPr txBox="1"/>
          <p:nvPr/>
        </p:nvSpPr>
        <p:spPr>
          <a:xfrm>
            <a:off x="24354850" y="14293938"/>
            <a:ext cx="11435700" cy="3707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2800" dirty="0">
                <a:solidFill>
                  <a:schemeClr val="dk1"/>
                </a:solidFill>
                <a:latin typeface="Times New Roman"/>
                <a:ea typeface="Times New Roman"/>
                <a:cs typeface="Times New Roman"/>
                <a:sym typeface="Times New Roman"/>
              </a:rPr>
              <a:t>We wanted to thank the following for helping us a lot in making this project possible!</a:t>
            </a: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1900" dirty="0">
              <a:solidFill>
                <a:schemeClr val="dk1"/>
              </a:solidFill>
              <a:latin typeface="Times New Roman"/>
              <a:ea typeface="Times New Roman"/>
              <a:cs typeface="Times New Roman"/>
              <a:sym typeface="Times New Roman"/>
            </a:endParaRPr>
          </a:p>
          <a:p>
            <a:pPr marL="457200" lvl="0" indent="-406400" algn="l" rtl="0">
              <a:spcBef>
                <a:spcPts val="0"/>
              </a:spcBef>
              <a:spcAft>
                <a:spcPts val="0"/>
              </a:spcAft>
              <a:buClr>
                <a:schemeClr val="dk1"/>
              </a:buClr>
              <a:buSzPts val="2800"/>
              <a:buFont typeface="Times New Roman"/>
              <a:buChar char="-"/>
            </a:pPr>
            <a:r>
              <a:rPr lang="en" sz="2800" dirty="0">
                <a:solidFill>
                  <a:schemeClr val="dk1"/>
                </a:solidFill>
                <a:latin typeface="Times New Roman"/>
                <a:ea typeface="Times New Roman"/>
                <a:cs typeface="Times New Roman"/>
                <a:sym typeface="Times New Roman"/>
              </a:rPr>
              <a:t>Dylan Hendrixson (our mentor &amp; PhD Student at Tufts)</a:t>
            </a:r>
            <a:endParaRPr sz="2800" dirty="0">
              <a:solidFill>
                <a:schemeClr val="dk1"/>
              </a:solidFill>
              <a:latin typeface="Times New Roman"/>
              <a:ea typeface="Times New Roman"/>
              <a:cs typeface="Times New Roman"/>
              <a:sym typeface="Times New Roman"/>
            </a:endParaRPr>
          </a:p>
          <a:p>
            <a:pPr marL="457200" lvl="0" indent="-406400" algn="l" rtl="0">
              <a:spcBef>
                <a:spcPts val="0"/>
              </a:spcBef>
              <a:spcAft>
                <a:spcPts val="0"/>
              </a:spcAft>
              <a:buClr>
                <a:schemeClr val="dk1"/>
              </a:buClr>
              <a:buSzPts val="2800"/>
              <a:buFont typeface="Times New Roman"/>
              <a:buChar char="-"/>
            </a:pPr>
            <a:r>
              <a:rPr lang="en" sz="2800" dirty="0">
                <a:solidFill>
                  <a:schemeClr val="dk1"/>
                </a:solidFill>
                <a:latin typeface="Times New Roman"/>
                <a:ea typeface="Times New Roman"/>
                <a:cs typeface="Times New Roman"/>
                <a:sym typeface="Times New Roman"/>
              </a:rPr>
              <a:t>Chloe Franklin (Education Program Coordinator at BioBuilder)</a:t>
            </a:r>
            <a:endParaRPr sz="2800" dirty="0">
              <a:solidFill>
                <a:schemeClr val="dk1"/>
              </a:solidFill>
              <a:latin typeface="Times New Roman"/>
              <a:ea typeface="Times New Roman"/>
              <a:cs typeface="Times New Roman"/>
              <a:sym typeface="Times New Roman"/>
            </a:endParaRPr>
          </a:p>
          <a:p>
            <a:pPr marL="457200" lvl="0" indent="-406400" algn="l" rtl="0">
              <a:spcBef>
                <a:spcPts val="0"/>
              </a:spcBef>
              <a:spcAft>
                <a:spcPts val="0"/>
              </a:spcAft>
              <a:buClr>
                <a:schemeClr val="dk1"/>
              </a:buClr>
              <a:buSzPts val="2800"/>
              <a:buFont typeface="Times New Roman"/>
              <a:buChar char="-"/>
            </a:pPr>
            <a:r>
              <a:rPr lang="en" sz="2800" dirty="0">
                <a:solidFill>
                  <a:schemeClr val="dk1"/>
                </a:solidFill>
                <a:latin typeface="Times New Roman"/>
                <a:ea typeface="Times New Roman"/>
                <a:cs typeface="Times New Roman"/>
                <a:sym typeface="Times New Roman"/>
              </a:rPr>
              <a:t>Dr. Natalie Kuldell (Founder of BioBuilder)</a:t>
            </a:r>
            <a:endParaRPr sz="2800" dirty="0">
              <a:solidFill>
                <a:schemeClr val="dk1"/>
              </a:solidFill>
              <a:latin typeface="Times New Roman"/>
              <a:ea typeface="Times New Roman"/>
              <a:cs typeface="Times New Roman"/>
              <a:sym typeface="Times New Roman"/>
            </a:endParaRPr>
          </a:p>
          <a:p>
            <a:pPr marL="457200" lvl="0" indent="-406400" algn="l" rtl="0">
              <a:spcBef>
                <a:spcPts val="0"/>
              </a:spcBef>
              <a:spcAft>
                <a:spcPts val="0"/>
              </a:spcAft>
              <a:buClr>
                <a:schemeClr val="dk1"/>
              </a:buClr>
              <a:buSzPts val="2800"/>
              <a:buFont typeface="Times New Roman"/>
              <a:buChar char="-"/>
            </a:pPr>
            <a:r>
              <a:rPr lang="en" sz="2800" i="1" dirty="0">
                <a:solidFill>
                  <a:schemeClr val="dk1"/>
                </a:solidFill>
                <a:latin typeface="Times New Roman"/>
                <a:ea typeface="Times New Roman"/>
                <a:cs typeface="Times New Roman"/>
                <a:sym typeface="Times New Roman"/>
              </a:rPr>
              <a:t>BioBuilder</a:t>
            </a:r>
            <a:r>
              <a:rPr lang="en" sz="2800" dirty="0">
                <a:solidFill>
                  <a:schemeClr val="dk1"/>
                </a:solidFill>
                <a:latin typeface="Times New Roman"/>
                <a:ea typeface="Times New Roman"/>
                <a:cs typeface="Times New Roman"/>
                <a:sym typeface="Times New Roman"/>
              </a:rPr>
              <a:t> Textbook and BioRender modeling software</a:t>
            </a:r>
            <a:endParaRPr sz="2800" dirty="0">
              <a:solidFill>
                <a:schemeClr val="dk1"/>
              </a:solidFill>
              <a:latin typeface="Times New Roman"/>
              <a:ea typeface="Times New Roman"/>
              <a:cs typeface="Times New Roman"/>
              <a:sym typeface="Times New Roman"/>
            </a:endParaRPr>
          </a:p>
          <a:p>
            <a:pPr marL="457200" lvl="0" indent="-406400" algn="l" rtl="0">
              <a:spcBef>
                <a:spcPts val="0"/>
              </a:spcBef>
              <a:spcAft>
                <a:spcPts val="0"/>
              </a:spcAft>
              <a:buClr>
                <a:schemeClr val="dk1"/>
              </a:buClr>
              <a:buSzPts val="2800"/>
              <a:buFont typeface="Times New Roman"/>
              <a:buChar char="-"/>
            </a:pPr>
            <a:r>
              <a:rPr lang="en" sz="2800" dirty="0">
                <a:solidFill>
                  <a:schemeClr val="dk1"/>
                </a:solidFill>
                <a:latin typeface="Times New Roman"/>
                <a:ea typeface="Times New Roman"/>
                <a:cs typeface="Times New Roman"/>
                <a:sym typeface="Times New Roman"/>
              </a:rPr>
              <a:t>Registry of Standard Biological Parts</a:t>
            </a:r>
            <a:endParaRPr sz="2800" dirty="0">
              <a:solidFill>
                <a:schemeClr val="dk1"/>
              </a:solidFill>
              <a:latin typeface="Times New Roman"/>
              <a:ea typeface="Times New Roman"/>
              <a:cs typeface="Times New Roman"/>
              <a:sym typeface="Times New Roman"/>
            </a:endParaRPr>
          </a:p>
          <a:p>
            <a:pPr marL="457200" lvl="0" indent="-406400" algn="l" rtl="0">
              <a:spcBef>
                <a:spcPts val="0"/>
              </a:spcBef>
              <a:spcAft>
                <a:spcPts val="0"/>
              </a:spcAft>
              <a:buClr>
                <a:schemeClr val="dk1"/>
              </a:buClr>
              <a:buSzPts val="2800"/>
              <a:buFont typeface="Times New Roman"/>
              <a:buChar char="-"/>
            </a:pPr>
            <a:r>
              <a:rPr lang="en" sz="2800" dirty="0">
                <a:solidFill>
                  <a:schemeClr val="dk1"/>
                </a:solidFill>
                <a:latin typeface="Times New Roman"/>
                <a:ea typeface="Times New Roman"/>
                <a:cs typeface="Times New Roman"/>
                <a:sym typeface="Times New Roman"/>
              </a:rPr>
              <a:t>Current studies on PFAS</a:t>
            </a: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2800" dirty="0">
              <a:solidFill>
                <a:schemeClr val="dk2"/>
              </a:solidFill>
              <a:latin typeface="Times New Roman"/>
              <a:ea typeface="Times New Roman"/>
              <a:cs typeface="Times New Roman"/>
              <a:sym typeface="Times New Roman"/>
            </a:endParaRPr>
          </a:p>
        </p:txBody>
      </p:sp>
      <p:sp>
        <p:nvSpPr>
          <p:cNvPr id="71" name="Google Shape;71;p1"/>
          <p:cNvSpPr txBox="1"/>
          <p:nvPr/>
        </p:nvSpPr>
        <p:spPr>
          <a:xfrm>
            <a:off x="1622225" y="2848100"/>
            <a:ext cx="9866400" cy="5410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2900" dirty="0">
                <a:solidFill>
                  <a:schemeClr val="dk1"/>
                </a:solidFill>
                <a:latin typeface="Times New Roman"/>
                <a:ea typeface="Times New Roman"/>
                <a:cs typeface="Times New Roman"/>
                <a:sym typeface="Times New Roman"/>
              </a:rPr>
              <a:t>Polyfluoroalkyl substances (PFAS) are commonly found in plastics, clothing, adhesives, and food packaging. They are considered “forever chemicals” due to their robust carbon-fluorine (C-F) bonds, and do not easily degrade in nature. This project addresses the growing issue of PFAS contamination and offers a safe solution to aid the environment and the health of humans and animals. The design involves modifying </a:t>
            </a:r>
            <a:r>
              <a:rPr lang="en" sz="2900" i="1" dirty="0">
                <a:solidFill>
                  <a:schemeClr val="dk1"/>
                </a:solidFill>
                <a:latin typeface="Times New Roman"/>
                <a:ea typeface="Times New Roman"/>
                <a:cs typeface="Times New Roman"/>
                <a:sym typeface="Times New Roman"/>
              </a:rPr>
              <a:t>Pseudomonas putida</a:t>
            </a:r>
            <a:r>
              <a:rPr lang="en" sz="2900" dirty="0">
                <a:solidFill>
                  <a:schemeClr val="dk1"/>
                </a:solidFill>
                <a:latin typeface="Times New Roman"/>
                <a:ea typeface="Times New Roman"/>
                <a:cs typeface="Times New Roman"/>
                <a:sym typeface="Times New Roman"/>
              </a:rPr>
              <a:t> as the chassis, due to its natural degradation properties. The devices focus on creating chemoreceptors, utilizing chemotaxis, and secreting the </a:t>
            </a:r>
            <a:r>
              <a:rPr lang="en" sz="2900" i="1" dirty="0">
                <a:solidFill>
                  <a:schemeClr val="dk1"/>
                </a:solidFill>
                <a:latin typeface="Times New Roman"/>
                <a:ea typeface="Times New Roman"/>
                <a:cs typeface="Times New Roman"/>
                <a:sym typeface="Times New Roman"/>
              </a:rPr>
              <a:t>4-fluorobenzoate dehalogenase</a:t>
            </a:r>
            <a:r>
              <a:rPr lang="en" sz="2900" dirty="0">
                <a:solidFill>
                  <a:schemeClr val="dk1"/>
                </a:solidFill>
                <a:latin typeface="Times New Roman"/>
                <a:ea typeface="Times New Roman"/>
                <a:cs typeface="Times New Roman"/>
                <a:sym typeface="Times New Roman"/>
              </a:rPr>
              <a:t> enzyme to track and degrade the PFAS.</a:t>
            </a:r>
            <a:endParaRPr sz="2900" dirty="0">
              <a:solidFill>
                <a:schemeClr val="dk2"/>
              </a:solidFill>
              <a:latin typeface="Times New Roman"/>
              <a:ea typeface="Times New Roman"/>
              <a:cs typeface="Times New Roman"/>
              <a:sym typeface="Times New Roman"/>
            </a:endParaRPr>
          </a:p>
        </p:txBody>
      </p:sp>
      <p:sp>
        <p:nvSpPr>
          <p:cNvPr id="72" name="Google Shape;72;p1"/>
          <p:cNvSpPr txBox="1"/>
          <p:nvPr/>
        </p:nvSpPr>
        <p:spPr>
          <a:xfrm>
            <a:off x="12003400" y="2648175"/>
            <a:ext cx="116613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endParaRPr sz="2800">
              <a:solidFill>
                <a:schemeClr val="dk1"/>
              </a:solidFill>
              <a:latin typeface="Times New Roman"/>
              <a:ea typeface="Times New Roman"/>
              <a:cs typeface="Times New Roman"/>
              <a:sym typeface="Times New Roman"/>
            </a:endParaRPr>
          </a:p>
        </p:txBody>
      </p:sp>
      <p:pic>
        <p:nvPicPr>
          <p:cNvPr id="73" name="Google Shape;73;p1"/>
          <p:cNvPicPr preferRelativeResize="0"/>
          <p:nvPr/>
        </p:nvPicPr>
        <p:blipFill>
          <a:blip r:embed="rId10">
            <a:alphaModFix/>
          </a:blip>
          <a:stretch>
            <a:fillRect/>
          </a:stretch>
        </p:blipFill>
        <p:spPr>
          <a:xfrm>
            <a:off x="12041575" y="11124164"/>
            <a:ext cx="11661300" cy="7271661"/>
          </a:xfrm>
          <a:prstGeom prst="rect">
            <a:avLst/>
          </a:prstGeom>
          <a:noFill/>
          <a:ln w="9525" cap="flat" cmpd="sng">
            <a:solidFill>
              <a:srgbClr val="000000"/>
            </a:solidFill>
            <a:prstDash val="solid"/>
            <a:miter lim="8000"/>
            <a:headEnd type="none" w="sm" len="sm"/>
            <a:tailEnd type="none" w="sm" len="sm"/>
          </a:ln>
        </p:spPr>
      </p:pic>
      <p:sp>
        <p:nvSpPr>
          <p:cNvPr id="74" name="Google Shape;74;p1"/>
          <p:cNvSpPr txBox="1"/>
          <p:nvPr/>
        </p:nvSpPr>
        <p:spPr>
          <a:xfrm>
            <a:off x="12041575" y="10277063"/>
            <a:ext cx="11661300" cy="6618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3100" b="1">
                <a:solidFill>
                  <a:schemeClr val="dk1"/>
                </a:solidFill>
                <a:latin typeface="Times New Roman"/>
                <a:ea typeface="Times New Roman"/>
                <a:cs typeface="Times New Roman"/>
                <a:sym typeface="Times New Roman"/>
              </a:rPr>
              <a:t>System Level Genetic Circuit/</a:t>
            </a:r>
            <a:r>
              <a:rPr lang="en" sz="400" b="1">
                <a:solidFill>
                  <a:schemeClr val="dk1"/>
                </a:solidFill>
                <a:latin typeface="Times New Roman"/>
                <a:ea typeface="Times New Roman"/>
                <a:cs typeface="Times New Roman"/>
                <a:sym typeface="Times New Roman"/>
              </a:rPr>
              <a:t> </a:t>
            </a:r>
            <a:r>
              <a:rPr lang="en" sz="3100" b="1">
                <a:solidFill>
                  <a:schemeClr val="dk1"/>
                </a:solidFill>
                <a:latin typeface="Times New Roman"/>
                <a:ea typeface="Times New Roman"/>
                <a:cs typeface="Times New Roman"/>
                <a:sym typeface="Times New Roman"/>
              </a:rPr>
              <a:t>Wiring Diagram</a:t>
            </a:r>
            <a:endParaRPr sz="3100" b="1">
              <a:solidFill>
                <a:schemeClr val="dk1"/>
              </a:solidFill>
              <a:latin typeface="Times New Roman"/>
              <a:ea typeface="Times New Roman"/>
              <a:cs typeface="Times New Roman"/>
              <a:sym typeface="Times New Roman"/>
            </a:endParaRPr>
          </a:p>
        </p:txBody>
      </p:sp>
      <p:sp>
        <p:nvSpPr>
          <p:cNvPr id="75" name="Google Shape;75;p1"/>
          <p:cNvSpPr txBox="1"/>
          <p:nvPr/>
        </p:nvSpPr>
        <p:spPr>
          <a:xfrm>
            <a:off x="12218050" y="2861975"/>
            <a:ext cx="11335200" cy="706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800" dirty="0">
                <a:solidFill>
                  <a:schemeClr val="dk1"/>
                </a:solidFill>
                <a:latin typeface="Times New Roman"/>
                <a:ea typeface="Times New Roman"/>
                <a:cs typeface="Times New Roman"/>
                <a:sym typeface="Times New Roman"/>
              </a:rPr>
              <a:t>The DNA sequences for our parts came from the Registry of Standard Biological Parts. The design contains 3 devices. Firstly, Device I constructs the modified chemoreceptors that bind with PFAS molecules. Device II takes the outputted receptors from Device I as its input to harness the chemotaxis process. Each protein in the pathway phosphorylates the next one until the signal reaches the flagellum and the chassis moves to the areas of higher concentration. Device III constructs and secretes the enzyme through exocytosis and functions concurrently with Devices I and II. Both Devices I and III are composed of a promoter, RBS, ORF, and terminator.</a:t>
            </a: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en" sz="2800" dirty="0">
                <a:solidFill>
                  <a:schemeClr val="dk1"/>
                </a:solidFill>
                <a:latin typeface="Times New Roman"/>
                <a:ea typeface="Times New Roman"/>
                <a:cs typeface="Times New Roman"/>
                <a:sym typeface="Times New Roman"/>
              </a:rPr>
              <a:t>Future experiments/investigations include: investigating with possible signal peptide solutions, researching other types of PFAS degradation methods including ultrasound and UV radiation, and investigating the CRISPR gene-editing tool to modify protein binding sites. Additionally, adding cofactors would make the enzyme more efficient. Finally, experimenting with different environmental conditions, like pH and temperature, will allow for the best understanding of its limitations and potential.</a:t>
            </a:r>
            <a:endParaRPr sz="2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1800" dirty="0">
              <a:solidFill>
                <a:schemeClr val="dk2"/>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849</Words>
  <Application>Microsoft Office PowerPoint</Application>
  <PresentationFormat>Custom</PresentationFormat>
  <Paragraphs>31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lastModifiedBy>Chloe Weisberg</cp:lastModifiedBy>
  <cp:revision>2</cp:revision>
  <dcterms:modified xsi:type="dcterms:W3CDTF">2025-03-09T04:40:11Z</dcterms:modified>
</cp:coreProperties>
</file>