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Lst>
  <p:sldSz cy="21067700" cx="37463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636">
          <p15:clr>
            <a:srgbClr val="A4A3A4"/>
          </p15:clr>
        </p15:guide>
        <p15:guide id="2" pos="11800">
          <p15:clr>
            <a:srgbClr val="A4A3A4"/>
          </p15:clr>
        </p15:guide>
      </p15:sldGuideLst>
    </p:ext>
    <p:ext uri="GoogleSlidesCustomDataVersion2">
      <go:slidesCustomData xmlns:go="http://customooxmlschemas.google.com/" r:id="rId8" roundtripDataSignature="AMtx7miYVija8G3RIs7ynBC4Re3/FRln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8C12690-8FCB-4971-A6D3-B55B6235B278}">
  <a:tblStyle styleId="{88C12690-8FCB-4971-A6D3-B55B6235B278}"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636" orient="horz"/>
        <p:guide pos="1180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3a6579b47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g33a6579b47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g2bdcf9da68d_1_10"/>
          <p:cNvSpPr txBox="1"/>
          <p:nvPr>
            <p:ph type="ctrTitle"/>
          </p:nvPr>
        </p:nvSpPr>
        <p:spPr>
          <a:xfrm>
            <a:off x="1404877" y="4363095"/>
            <a:ext cx="15921900" cy="3010500"/>
          </a:xfrm>
          <a:prstGeom prst="rect">
            <a:avLst/>
          </a:prstGeom>
          <a:noFill/>
          <a:ln>
            <a:noFill/>
          </a:ln>
        </p:spPr>
        <p:txBody>
          <a:bodyPr anchorCtr="0" anchor="ctr" bIns="93600" lIns="187275" spcFirstLastPara="1" rIns="187275" wrap="square" tIns="93600">
            <a:normAutofit/>
          </a:bodyPr>
          <a:lstStyle>
            <a:lvl1pPr lvl="0" algn="ctr">
              <a:lnSpc>
                <a:spcPct val="100000"/>
              </a:lnSpc>
              <a:spcBef>
                <a:spcPts val="0"/>
              </a:spcBef>
              <a:spcAft>
                <a:spcPts val="0"/>
              </a:spcAft>
              <a:buClr>
                <a:schemeClr val="dk1"/>
              </a:buClr>
              <a:buSzPts val="3700"/>
              <a:buNone/>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p:txBody>
      </p:sp>
      <p:sp>
        <p:nvSpPr>
          <p:cNvPr id="13" name="Google Shape;13;g2bdcf9da68d_1_10"/>
          <p:cNvSpPr txBox="1"/>
          <p:nvPr>
            <p:ph idx="1" type="subTitle"/>
          </p:nvPr>
        </p:nvSpPr>
        <p:spPr>
          <a:xfrm>
            <a:off x="2809755" y="7958909"/>
            <a:ext cx="13112100" cy="3589200"/>
          </a:xfrm>
          <a:prstGeom prst="rect">
            <a:avLst/>
          </a:prstGeom>
          <a:noFill/>
          <a:ln>
            <a:noFill/>
          </a:ln>
        </p:spPr>
        <p:txBody>
          <a:bodyPr anchorCtr="0" anchor="t" bIns="93600" lIns="187275" spcFirstLastPara="1" rIns="187275" wrap="square" tIns="93600">
            <a:normAutofit/>
          </a:bodyPr>
          <a:lstStyle>
            <a:lvl1pPr lvl="0" algn="ctr">
              <a:lnSpc>
                <a:spcPct val="100000"/>
              </a:lnSpc>
              <a:spcBef>
                <a:spcPts val="1300"/>
              </a:spcBef>
              <a:spcAft>
                <a:spcPts val="0"/>
              </a:spcAft>
              <a:buClr>
                <a:srgbClr val="888888"/>
              </a:buClr>
              <a:buSzPts val="6600"/>
              <a:buNone/>
              <a:defRPr>
                <a:solidFill>
                  <a:srgbClr val="888888"/>
                </a:solidFill>
              </a:defRPr>
            </a:lvl1pPr>
            <a:lvl2pPr lvl="1" algn="ctr">
              <a:lnSpc>
                <a:spcPct val="100000"/>
              </a:lnSpc>
              <a:spcBef>
                <a:spcPts val="1100"/>
              </a:spcBef>
              <a:spcAft>
                <a:spcPts val="0"/>
              </a:spcAft>
              <a:buClr>
                <a:srgbClr val="888888"/>
              </a:buClr>
              <a:buSzPts val="5700"/>
              <a:buNone/>
              <a:defRPr>
                <a:solidFill>
                  <a:srgbClr val="888888"/>
                </a:solidFill>
              </a:defRPr>
            </a:lvl2pPr>
            <a:lvl3pPr lvl="2" algn="ctr">
              <a:lnSpc>
                <a:spcPct val="100000"/>
              </a:lnSpc>
              <a:spcBef>
                <a:spcPts val="1000"/>
              </a:spcBef>
              <a:spcAft>
                <a:spcPts val="0"/>
              </a:spcAft>
              <a:buClr>
                <a:srgbClr val="888888"/>
              </a:buClr>
              <a:buSzPts val="4900"/>
              <a:buNone/>
              <a:defRPr>
                <a:solidFill>
                  <a:srgbClr val="888888"/>
                </a:solidFill>
              </a:defRPr>
            </a:lvl3pPr>
            <a:lvl4pPr lvl="3" algn="ctr">
              <a:lnSpc>
                <a:spcPct val="100000"/>
              </a:lnSpc>
              <a:spcBef>
                <a:spcPts val="800"/>
              </a:spcBef>
              <a:spcAft>
                <a:spcPts val="0"/>
              </a:spcAft>
              <a:buClr>
                <a:srgbClr val="888888"/>
              </a:buClr>
              <a:buSzPts val="4100"/>
              <a:buNone/>
              <a:defRPr>
                <a:solidFill>
                  <a:srgbClr val="888888"/>
                </a:solidFill>
              </a:defRPr>
            </a:lvl4pPr>
            <a:lvl5pPr lvl="4" algn="ctr">
              <a:lnSpc>
                <a:spcPct val="100000"/>
              </a:lnSpc>
              <a:spcBef>
                <a:spcPts val="800"/>
              </a:spcBef>
              <a:spcAft>
                <a:spcPts val="0"/>
              </a:spcAft>
              <a:buClr>
                <a:srgbClr val="888888"/>
              </a:buClr>
              <a:buSzPts val="4100"/>
              <a:buNone/>
              <a:defRPr>
                <a:solidFill>
                  <a:srgbClr val="888888"/>
                </a:solidFill>
              </a:defRPr>
            </a:lvl5pPr>
            <a:lvl6pPr lvl="5" algn="ctr">
              <a:lnSpc>
                <a:spcPct val="100000"/>
              </a:lnSpc>
              <a:spcBef>
                <a:spcPts val="800"/>
              </a:spcBef>
              <a:spcAft>
                <a:spcPts val="0"/>
              </a:spcAft>
              <a:buClr>
                <a:srgbClr val="888888"/>
              </a:buClr>
              <a:buSzPts val="4100"/>
              <a:buNone/>
              <a:defRPr>
                <a:solidFill>
                  <a:srgbClr val="888888"/>
                </a:solidFill>
              </a:defRPr>
            </a:lvl6pPr>
            <a:lvl7pPr lvl="6" algn="ctr">
              <a:lnSpc>
                <a:spcPct val="100000"/>
              </a:lnSpc>
              <a:spcBef>
                <a:spcPts val="800"/>
              </a:spcBef>
              <a:spcAft>
                <a:spcPts val="0"/>
              </a:spcAft>
              <a:buClr>
                <a:srgbClr val="888888"/>
              </a:buClr>
              <a:buSzPts val="4100"/>
              <a:buNone/>
              <a:defRPr>
                <a:solidFill>
                  <a:srgbClr val="888888"/>
                </a:solidFill>
              </a:defRPr>
            </a:lvl7pPr>
            <a:lvl8pPr lvl="7" algn="ctr">
              <a:lnSpc>
                <a:spcPct val="100000"/>
              </a:lnSpc>
              <a:spcBef>
                <a:spcPts val="800"/>
              </a:spcBef>
              <a:spcAft>
                <a:spcPts val="0"/>
              </a:spcAft>
              <a:buClr>
                <a:srgbClr val="888888"/>
              </a:buClr>
              <a:buSzPts val="4100"/>
              <a:buNone/>
              <a:defRPr>
                <a:solidFill>
                  <a:srgbClr val="888888"/>
                </a:solidFill>
              </a:defRPr>
            </a:lvl8pPr>
            <a:lvl9pPr lvl="8" algn="ctr">
              <a:lnSpc>
                <a:spcPct val="100000"/>
              </a:lnSpc>
              <a:spcBef>
                <a:spcPts val="800"/>
              </a:spcBef>
              <a:spcAft>
                <a:spcPts val="0"/>
              </a:spcAft>
              <a:buClr>
                <a:srgbClr val="888888"/>
              </a:buClr>
              <a:buSzPts val="4100"/>
              <a:buNone/>
              <a:defRPr>
                <a:solidFill>
                  <a:srgbClr val="888888"/>
                </a:solidFill>
              </a:defRPr>
            </a:lvl9pPr>
          </a:lstStyle>
          <a:p/>
        </p:txBody>
      </p:sp>
      <p:sp>
        <p:nvSpPr>
          <p:cNvPr id="14" name="Google Shape;14;g2bdcf9da68d_1_10"/>
          <p:cNvSpPr txBox="1"/>
          <p:nvPr>
            <p:ph idx="10" type="dt"/>
          </p:nvPr>
        </p:nvSpPr>
        <p:spPr>
          <a:xfrm>
            <a:off x="936585" y="13017758"/>
            <a:ext cx="4370700" cy="747900"/>
          </a:xfrm>
          <a:prstGeom prst="rect">
            <a:avLst/>
          </a:prstGeom>
          <a:noFill/>
          <a:ln>
            <a:noFill/>
          </a:ln>
        </p:spPr>
        <p:txBody>
          <a:bodyPr anchorCtr="0" anchor="ctr" bIns="93600" lIns="187275" spcFirstLastPara="1" rIns="187275" wrap="square" tIns="93600">
            <a:noAutofit/>
          </a:bodyPr>
          <a:lstStyle>
            <a:lvl1pPr lvl="0" algn="l">
              <a:lnSpc>
                <a:spcPct val="100000"/>
              </a:lnSpc>
              <a:spcBef>
                <a:spcPts val="0"/>
              </a:spcBef>
              <a:spcAft>
                <a:spcPts val="0"/>
              </a:spcAft>
              <a:buSzPts val="2900"/>
              <a:buNone/>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p:txBody>
      </p:sp>
      <p:sp>
        <p:nvSpPr>
          <p:cNvPr id="15" name="Google Shape;15;g2bdcf9da68d_1_10"/>
          <p:cNvSpPr txBox="1"/>
          <p:nvPr>
            <p:ph idx="11" type="ftr"/>
          </p:nvPr>
        </p:nvSpPr>
        <p:spPr>
          <a:xfrm>
            <a:off x="6399998" y="13017758"/>
            <a:ext cx="5931600" cy="747900"/>
          </a:xfrm>
          <a:prstGeom prst="rect">
            <a:avLst/>
          </a:prstGeom>
          <a:noFill/>
          <a:ln>
            <a:noFill/>
          </a:ln>
        </p:spPr>
        <p:txBody>
          <a:bodyPr anchorCtr="0" anchor="ctr" bIns="93600" lIns="187275" spcFirstLastPara="1" rIns="187275" wrap="square" tIns="93600">
            <a:noAutofit/>
          </a:bodyPr>
          <a:lstStyle>
            <a:lvl1pPr lvl="0" algn="ctr">
              <a:lnSpc>
                <a:spcPct val="100000"/>
              </a:lnSpc>
              <a:spcBef>
                <a:spcPts val="0"/>
              </a:spcBef>
              <a:spcAft>
                <a:spcPts val="0"/>
              </a:spcAft>
              <a:buSzPts val="2900"/>
              <a:buNone/>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p:txBody>
      </p:sp>
      <p:sp>
        <p:nvSpPr>
          <p:cNvPr id="16" name="Google Shape;16;g2bdcf9da68d_1_10"/>
          <p:cNvSpPr txBox="1"/>
          <p:nvPr>
            <p:ph idx="12" type="sldNum"/>
          </p:nvPr>
        </p:nvSpPr>
        <p:spPr>
          <a:xfrm>
            <a:off x="13424385" y="13017758"/>
            <a:ext cx="4370700" cy="747900"/>
          </a:xfrm>
          <a:prstGeom prst="rect">
            <a:avLst/>
          </a:prstGeom>
          <a:noFill/>
          <a:ln>
            <a:noFill/>
          </a:ln>
        </p:spPr>
        <p:txBody>
          <a:bodyPr anchorCtr="0" anchor="ctr" bIns="93600" lIns="187275" spcFirstLastPara="1" rIns="187275" wrap="square" tIns="93600">
            <a:noAutofit/>
          </a:bodyPr>
          <a:lstStyle>
            <a:lvl1pPr indent="0" lvl="0"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g2bdcf9da68d_1_63"/>
          <p:cNvSpPr txBox="1"/>
          <p:nvPr>
            <p:ph type="title"/>
          </p:nvPr>
        </p:nvSpPr>
        <p:spPr>
          <a:xfrm>
            <a:off x="936585" y="562457"/>
            <a:ext cx="16858500" cy="2340900"/>
          </a:xfrm>
          <a:prstGeom prst="rect">
            <a:avLst/>
          </a:prstGeom>
          <a:noFill/>
          <a:ln>
            <a:noFill/>
          </a:ln>
        </p:spPr>
        <p:txBody>
          <a:bodyPr anchorCtr="0" anchor="ctr" bIns="93600" lIns="187275" spcFirstLastPara="1" rIns="187275" wrap="square" tIns="93600">
            <a:normAutofit/>
          </a:bodyPr>
          <a:lstStyle>
            <a:lvl1pPr lvl="0" algn="ctr">
              <a:lnSpc>
                <a:spcPct val="100000"/>
              </a:lnSpc>
              <a:spcBef>
                <a:spcPts val="0"/>
              </a:spcBef>
              <a:spcAft>
                <a:spcPts val="0"/>
              </a:spcAft>
              <a:buClr>
                <a:schemeClr val="dk1"/>
              </a:buClr>
              <a:buSzPts val="3700"/>
              <a:buNone/>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p:txBody>
      </p:sp>
      <p:sp>
        <p:nvSpPr>
          <p:cNvPr id="70" name="Google Shape;70;g2bdcf9da68d_1_63"/>
          <p:cNvSpPr txBox="1"/>
          <p:nvPr>
            <p:ph idx="1" type="body"/>
          </p:nvPr>
        </p:nvSpPr>
        <p:spPr>
          <a:xfrm rot="5400000">
            <a:off x="4731315" y="-517502"/>
            <a:ext cx="9269100" cy="16858500"/>
          </a:xfrm>
          <a:prstGeom prst="rect">
            <a:avLst/>
          </a:prstGeom>
          <a:noFill/>
          <a:ln>
            <a:noFill/>
          </a:ln>
        </p:spPr>
        <p:txBody>
          <a:bodyPr anchorCtr="0" anchor="t" bIns="93600" lIns="187275" spcFirstLastPara="1" rIns="187275" wrap="square" tIns="93600">
            <a:normAutofit/>
          </a:bodyPr>
          <a:lstStyle>
            <a:lvl1pPr indent="-463550" lvl="0" marL="457200" algn="l">
              <a:lnSpc>
                <a:spcPct val="100000"/>
              </a:lnSpc>
              <a:spcBef>
                <a:spcPts val="700"/>
              </a:spcBef>
              <a:spcAft>
                <a:spcPts val="0"/>
              </a:spcAft>
              <a:buClr>
                <a:schemeClr val="dk1"/>
              </a:buClr>
              <a:buSzPts val="3700"/>
              <a:buChar char="•"/>
              <a:defRPr/>
            </a:lvl1pPr>
            <a:lvl2pPr indent="-463550" lvl="1" marL="914400" algn="l">
              <a:lnSpc>
                <a:spcPct val="100000"/>
              </a:lnSpc>
              <a:spcBef>
                <a:spcPts val="700"/>
              </a:spcBef>
              <a:spcAft>
                <a:spcPts val="0"/>
              </a:spcAft>
              <a:buClr>
                <a:schemeClr val="dk1"/>
              </a:buClr>
              <a:buSzPts val="3700"/>
              <a:buChar char="–"/>
              <a:defRPr/>
            </a:lvl2pPr>
            <a:lvl3pPr indent="-463550" lvl="2" marL="1371600" algn="l">
              <a:lnSpc>
                <a:spcPct val="100000"/>
              </a:lnSpc>
              <a:spcBef>
                <a:spcPts val="700"/>
              </a:spcBef>
              <a:spcAft>
                <a:spcPts val="0"/>
              </a:spcAft>
              <a:buClr>
                <a:schemeClr val="dk1"/>
              </a:buClr>
              <a:buSzPts val="3700"/>
              <a:buChar char="•"/>
              <a:defRPr/>
            </a:lvl3pPr>
            <a:lvl4pPr indent="-463550" lvl="3" marL="1828800" algn="l">
              <a:lnSpc>
                <a:spcPct val="100000"/>
              </a:lnSpc>
              <a:spcBef>
                <a:spcPts val="700"/>
              </a:spcBef>
              <a:spcAft>
                <a:spcPts val="0"/>
              </a:spcAft>
              <a:buClr>
                <a:schemeClr val="dk1"/>
              </a:buClr>
              <a:buSzPts val="3700"/>
              <a:buChar char="–"/>
              <a:defRPr/>
            </a:lvl4pPr>
            <a:lvl5pPr indent="-463550" lvl="4" marL="2286000" algn="l">
              <a:lnSpc>
                <a:spcPct val="100000"/>
              </a:lnSpc>
              <a:spcBef>
                <a:spcPts val="700"/>
              </a:spcBef>
              <a:spcAft>
                <a:spcPts val="0"/>
              </a:spcAft>
              <a:buClr>
                <a:schemeClr val="dk1"/>
              </a:buClr>
              <a:buSzPts val="3700"/>
              <a:buChar char="»"/>
              <a:defRPr/>
            </a:lvl5pPr>
            <a:lvl6pPr indent="-463550" lvl="5" marL="2743200" algn="l">
              <a:lnSpc>
                <a:spcPct val="100000"/>
              </a:lnSpc>
              <a:spcBef>
                <a:spcPts val="700"/>
              </a:spcBef>
              <a:spcAft>
                <a:spcPts val="0"/>
              </a:spcAft>
              <a:buClr>
                <a:schemeClr val="dk1"/>
              </a:buClr>
              <a:buSzPts val="3700"/>
              <a:buChar char="•"/>
              <a:defRPr/>
            </a:lvl6pPr>
            <a:lvl7pPr indent="-463550" lvl="6" marL="3200400" algn="l">
              <a:lnSpc>
                <a:spcPct val="100000"/>
              </a:lnSpc>
              <a:spcBef>
                <a:spcPts val="700"/>
              </a:spcBef>
              <a:spcAft>
                <a:spcPts val="0"/>
              </a:spcAft>
              <a:buClr>
                <a:schemeClr val="dk1"/>
              </a:buClr>
              <a:buSzPts val="3700"/>
              <a:buChar char="•"/>
              <a:defRPr/>
            </a:lvl7pPr>
            <a:lvl8pPr indent="-463550" lvl="7" marL="3657600" algn="l">
              <a:lnSpc>
                <a:spcPct val="100000"/>
              </a:lnSpc>
              <a:spcBef>
                <a:spcPts val="700"/>
              </a:spcBef>
              <a:spcAft>
                <a:spcPts val="0"/>
              </a:spcAft>
              <a:buClr>
                <a:schemeClr val="dk1"/>
              </a:buClr>
              <a:buSzPts val="3700"/>
              <a:buChar char="•"/>
              <a:defRPr/>
            </a:lvl8pPr>
            <a:lvl9pPr indent="-463550" lvl="8" marL="4114800" algn="l">
              <a:lnSpc>
                <a:spcPct val="100000"/>
              </a:lnSpc>
              <a:spcBef>
                <a:spcPts val="700"/>
              </a:spcBef>
              <a:spcAft>
                <a:spcPts val="0"/>
              </a:spcAft>
              <a:buClr>
                <a:schemeClr val="dk1"/>
              </a:buClr>
              <a:buSzPts val="3700"/>
              <a:buChar char="•"/>
              <a:defRPr/>
            </a:lvl9pPr>
          </a:lstStyle>
          <a:p/>
        </p:txBody>
      </p:sp>
      <p:sp>
        <p:nvSpPr>
          <p:cNvPr id="71" name="Google Shape;71;g2bdcf9da68d_1_63"/>
          <p:cNvSpPr txBox="1"/>
          <p:nvPr>
            <p:ph idx="10" type="dt"/>
          </p:nvPr>
        </p:nvSpPr>
        <p:spPr>
          <a:xfrm>
            <a:off x="936585" y="13017758"/>
            <a:ext cx="4370700" cy="747900"/>
          </a:xfrm>
          <a:prstGeom prst="rect">
            <a:avLst/>
          </a:prstGeom>
          <a:noFill/>
          <a:ln>
            <a:noFill/>
          </a:ln>
        </p:spPr>
        <p:txBody>
          <a:bodyPr anchorCtr="0" anchor="ctr" bIns="93600" lIns="187275" spcFirstLastPara="1" rIns="187275" wrap="square" tIns="93600">
            <a:noAutofit/>
          </a:bodyPr>
          <a:lstStyle>
            <a:lvl1pPr lvl="0" algn="l">
              <a:lnSpc>
                <a:spcPct val="100000"/>
              </a:lnSpc>
              <a:spcBef>
                <a:spcPts val="0"/>
              </a:spcBef>
              <a:spcAft>
                <a:spcPts val="0"/>
              </a:spcAft>
              <a:buSzPts val="2900"/>
              <a:buNone/>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p:txBody>
      </p:sp>
      <p:sp>
        <p:nvSpPr>
          <p:cNvPr id="72" name="Google Shape;72;g2bdcf9da68d_1_63"/>
          <p:cNvSpPr txBox="1"/>
          <p:nvPr>
            <p:ph idx="11" type="ftr"/>
          </p:nvPr>
        </p:nvSpPr>
        <p:spPr>
          <a:xfrm>
            <a:off x="6399998" y="13017758"/>
            <a:ext cx="5931600" cy="747900"/>
          </a:xfrm>
          <a:prstGeom prst="rect">
            <a:avLst/>
          </a:prstGeom>
          <a:noFill/>
          <a:ln>
            <a:noFill/>
          </a:ln>
        </p:spPr>
        <p:txBody>
          <a:bodyPr anchorCtr="0" anchor="ctr" bIns="93600" lIns="187275" spcFirstLastPara="1" rIns="187275" wrap="square" tIns="93600">
            <a:noAutofit/>
          </a:bodyPr>
          <a:lstStyle>
            <a:lvl1pPr lvl="0" algn="ctr">
              <a:lnSpc>
                <a:spcPct val="100000"/>
              </a:lnSpc>
              <a:spcBef>
                <a:spcPts val="0"/>
              </a:spcBef>
              <a:spcAft>
                <a:spcPts val="0"/>
              </a:spcAft>
              <a:buSzPts val="2900"/>
              <a:buNone/>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p:txBody>
      </p:sp>
      <p:sp>
        <p:nvSpPr>
          <p:cNvPr id="73" name="Google Shape;73;g2bdcf9da68d_1_63"/>
          <p:cNvSpPr txBox="1"/>
          <p:nvPr>
            <p:ph idx="12" type="sldNum"/>
          </p:nvPr>
        </p:nvSpPr>
        <p:spPr>
          <a:xfrm>
            <a:off x="13424385" y="13017758"/>
            <a:ext cx="4370700" cy="747900"/>
          </a:xfrm>
          <a:prstGeom prst="rect">
            <a:avLst/>
          </a:prstGeom>
          <a:noFill/>
          <a:ln>
            <a:noFill/>
          </a:ln>
        </p:spPr>
        <p:txBody>
          <a:bodyPr anchorCtr="0" anchor="ctr" bIns="93600" lIns="187275" spcFirstLastPara="1" rIns="187275" wrap="square" tIns="93600">
            <a:noAutofit/>
          </a:bodyPr>
          <a:lstStyle>
            <a:lvl1pPr indent="0" lvl="0"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g2bdcf9da68d_1_69"/>
          <p:cNvSpPr txBox="1"/>
          <p:nvPr>
            <p:ph type="title"/>
          </p:nvPr>
        </p:nvSpPr>
        <p:spPr>
          <a:xfrm rot="5400000">
            <a:off x="9695865" y="4447007"/>
            <a:ext cx="11983800" cy="4214700"/>
          </a:xfrm>
          <a:prstGeom prst="rect">
            <a:avLst/>
          </a:prstGeom>
          <a:noFill/>
          <a:ln>
            <a:noFill/>
          </a:ln>
        </p:spPr>
        <p:txBody>
          <a:bodyPr anchorCtr="0" anchor="ctr" bIns="93600" lIns="187275" spcFirstLastPara="1" rIns="187275" wrap="square" tIns="93600">
            <a:normAutofit/>
          </a:bodyPr>
          <a:lstStyle>
            <a:lvl1pPr lvl="0" algn="ctr">
              <a:lnSpc>
                <a:spcPct val="100000"/>
              </a:lnSpc>
              <a:spcBef>
                <a:spcPts val="0"/>
              </a:spcBef>
              <a:spcAft>
                <a:spcPts val="0"/>
              </a:spcAft>
              <a:buClr>
                <a:schemeClr val="dk1"/>
              </a:buClr>
              <a:buSzPts val="3700"/>
              <a:buNone/>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p:txBody>
      </p:sp>
      <p:sp>
        <p:nvSpPr>
          <p:cNvPr id="76" name="Google Shape;76;g2bdcf9da68d_1_69"/>
          <p:cNvSpPr txBox="1"/>
          <p:nvPr>
            <p:ph idx="1" type="body"/>
          </p:nvPr>
        </p:nvSpPr>
        <p:spPr>
          <a:xfrm rot="5400000">
            <a:off x="1110488" y="388457"/>
            <a:ext cx="11983800" cy="12331800"/>
          </a:xfrm>
          <a:prstGeom prst="rect">
            <a:avLst/>
          </a:prstGeom>
          <a:noFill/>
          <a:ln>
            <a:noFill/>
          </a:ln>
        </p:spPr>
        <p:txBody>
          <a:bodyPr anchorCtr="0" anchor="t" bIns="93600" lIns="187275" spcFirstLastPara="1" rIns="187275" wrap="square" tIns="93600">
            <a:normAutofit/>
          </a:bodyPr>
          <a:lstStyle>
            <a:lvl1pPr indent="-463550" lvl="0" marL="457200" algn="l">
              <a:lnSpc>
                <a:spcPct val="100000"/>
              </a:lnSpc>
              <a:spcBef>
                <a:spcPts val="700"/>
              </a:spcBef>
              <a:spcAft>
                <a:spcPts val="0"/>
              </a:spcAft>
              <a:buClr>
                <a:schemeClr val="dk1"/>
              </a:buClr>
              <a:buSzPts val="3700"/>
              <a:buChar char="•"/>
              <a:defRPr/>
            </a:lvl1pPr>
            <a:lvl2pPr indent="-463550" lvl="1" marL="914400" algn="l">
              <a:lnSpc>
                <a:spcPct val="100000"/>
              </a:lnSpc>
              <a:spcBef>
                <a:spcPts val="700"/>
              </a:spcBef>
              <a:spcAft>
                <a:spcPts val="0"/>
              </a:spcAft>
              <a:buClr>
                <a:schemeClr val="dk1"/>
              </a:buClr>
              <a:buSzPts val="3700"/>
              <a:buChar char="–"/>
              <a:defRPr/>
            </a:lvl2pPr>
            <a:lvl3pPr indent="-463550" lvl="2" marL="1371600" algn="l">
              <a:lnSpc>
                <a:spcPct val="100000"/>
              </a:lnSpc>
              <a:spcBef>
                <a:spcPts val="700"/>
              </a:spcBef>
              <a:spcAft>
                <a:spcPts val="0"/>
              </a:spcAft>
              <a:buClr>
                <a:schemeClr val="dk1"/>
              </a:buClr>
              <a:buSzPts val="3700"/>
              <a:buChar char="•"/>
              <a:defRPr/>
            </a:lvl3pPr>
            <a:lvl4pPr indent="-463550" lvl="3" marL="1828800" algn="l">
              <a:lnSpc>
                <a:spcPct val="100000"/>
              </a:lnSpc>
              <a:spcBef>
                <a:spcPts val="700"/>
              </a:spcBef>
              <a:spcAft>
                <a:spcPts val="0"/>
              </a:spcAft>
              <a:buClr>
                <a:schemeClr val="dk1"/>
              </a:buClr>
              <a:buSzPts val="3700"/>
              <a:buChar char="–"/>
              <a:defRPr/>
            </a:lvl4pPr>
            <a:lvl5pPr indent="-463550" lvl="4" marL="2286000" algn="l">
              <a:lnSpc>
                <a:spcPct val="100000"/>
              </a:lnSpc>
              <a:spcBef>
                <a:spcPts val="700"/>
              </a:spcBef>
              <a:spcAft>
                <a:spcPts val="0"/>
              </a:spcAft>
              <a:buClr>
                <a:schemeClr val="dk1"/>
              </a:buClr>
              <a:buSzPts val="3700"/>
              <a:buChar char="»"/>
              <a:defRPr/>
            </a:lvl5pPr>
            <a:lvl6pPr indent="-463550" lvl="5" marL="2743200" algn="l">
              <a:lnSpc>
                <a:spcPct val="100000"/>
              </a:lnSpc>
              <a:spcBef>
                <a:spcPts val="700"/>
              </a:spcBef>
              <a:spcAft>
                <a:spcPts val="0"/>
              </a:spcAft>
              <a:buClr>
                <a:schemeClr val="dk1"/>
              </a:buClr>
              <a:buSzPts val="3700"/>
              <a:buChar char="•"/>
              <a:defRPr/>
            </a:lvl6pPr>
            <a:lvl7pPr indent="-463550" lvl="6" marL="3200400" algn="l">
              <a:lnSpc>
                <a:spcPct val="100000"/>
              </a:lnSpc>
              <a:spcBef>
                <a:spcPts val="700"/>
              </a:spcBef>
              <a:spcAft>
                <a:spcPts val="0"/>
              </a:spcAft>
              <a:buClr>
                <a:schemeClr val="dk1"/>
              </a:buClr>
              <a:buSzPts val="3700"/>
              <a:buChar char="•"/>
              <a:defRPr/>
            </a:lvl7pPr>
            <a:lvl8pPr indent="-463550" lvl="7" marL="3657600" algn="l">
              <a:lnSpc>
                <a:spcPct val="100000"/>
              </a:lnSpc>
              <a:spcBef>
                <a:spcPts val="700"/>
              </a:spcBef>
              <a:spcAft>
                <a:spcPts val="0"/>
              </a:spcAft>
              <a:buClr>
                <a:schemeClr val="dk1"/>
              </a:buClr>
              <a:buSzPts val="3700"/>
              <a:buChar char="•"/>
              <a:defRPr/>
            </a:lvl8pPr>
            <a:lvl9pPr indent="-463550" lvl="8" marL="4114800" algn="l">
              <a:lnSpc>
                <a:spcPct val="100000"/>
              </a:lnSpc>
              <a:spcBef>
                <a:spcPts val="700"/>
              </a:spcBef>
              <a:spcAft>
                <a:spcPts val="0"/>
              </a:spcAft>
              <a:buClr>
                <a:schemeClr val="dk1"/>
              </a:buClr>
              <a:buSzPts val="3700"/>
              <a:buChar char="•"/>
              <a:defRPr/>
            </a:lvl9pPr>
          </a:lstStyle>
          <a:p/>
        </p:txBody>
      </p:sp>
      <p:sp>
        <p:nvSpPr>
          <p:cNvPr id="77" name="Google Shape;77;g2bdcf9da68d_1_69"/>
          <p:cNvSpPr txBox="1"/>
          <p:nvPr>
            <p:ph idx="10" type="dt"/>
          </p:nvPr>
        </p:nvSpPr>
        <p:spPr>
          <a:xfrm>
            <a:off x="936585" y="13017758"/>
            <a:ext cx="4370700" cy="747900"/>
          </a:xfrm>
          <a:prstGeom prst="rect">
            <a:avLst/>
          </a:prstGeom>
          <a:noFill/>
          <a:ln>
            <a:noFill/>
          </a:ln>
        </p:spPr>
        <p:txBody>
          <a:bodyPr anchorCtr="0" anchor="ctr" bIns="93600" lIns="187275" spcFirstLastPara="1" rIns="187275" wrap="square" tIns="93600">
            <a:noAutofit/>
          </a:bodyPr>
          <a:lstStyle>
            <a:lvl1pPr lvl="0" algn="l">
              <a:lnSpc>
                <a:spcPct val="100000"/>
              </a:lnSpc>
              <a:spcBef>
                <a:spcPts val="0"/>
              </a:spcBef>
              <a:spcAft>
                <a:spcPts val="0"/>
              </a:spcAft>
              <a:buSzPts val="2900"/>
              <a:buNone/>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p:txBody>
      </p:sp>
      <p:sp>
        <p:nvSpPr>
          <p:cNvPr id="78" name="Google Shape;78;g2bdcf9da68d_1_69"/>
          <p:cNvSpPr txBox="1"/>
          <p:nvPr>
            <p:ph idx="11" type="ftr"/>
          </p:nvPr>
        </p:nvSpPr>
        <p:spPr>
          <a:xfrm>
            <a:off x="6399998" y="13017758"/>
            <a:ext cx="5931600" cy="747900"/>
          </a:xfrm>
          <a:prstGeom prst="rect">
            <a:avLst/>
          </a:prstGeom>
          <a:noFill/>
          <a:ln>
            <a:noFill/>
          </a:ln>
        </p:spPr>
        <p:txBody>
          <a:bodyPr anchorCtr="0" anchor="ctr" bIns="93600" lIns="187275" spcFirstLastPara="1" rIns="187275" wrap="square" tIns="93600">
            <a:noAutofit/>
          </a:bodyPr>
          <a:lstStyle>
            <a:lvl1pPr lvl="0" algn="ctr">
              <a:lnSpc>
                <a:spcPct val="100000"/>
              </a:lnSpc>
              <a:spcBef>
                <a:spcPts val="0"/>
              </a:spcBef>
              <a:spcAft>
                <a:spcPts val="0"/>
              </a:spcAft>
              <a:buSzPts val="2900"/>
              <a:buNone/>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p:txBody>
      </p:sp>
      <p:sp>
        <p:nvSpPr>
          <p:cNvPr id="79" name="Google Shape;79;g2bdcf9da68d_1_69"/>
          <p:cNvSpPr txBox="1"/>
          <p:nvPr>
            <p:ph idx="12" type="sldNum"/>
          </p:nvPr>
        </p:nvSpPr>
        <p:spPr>
          <a:xfrm>
            <a:off x="13424385" y="13017758"/>
            <a:ext cx="4370700" cy="747900"/>
          </a:xfrm>
          <a:prstGeom prst="rect">
            <a:avLst/>
          </a:prstGeom>
          <a:noFill/>
          <a:ln>
            <a:noFill/>
          </a:ln>
        </p:spPr>
        <p:txBody>
          <a:bodyPr anchorCtr="0" anchor="ctr" bIns="93600" lIns="187275" spcFirstLastPara="1" rIns="187275" wrap="square" tIns="93600">
            <a:noAutofit/>
          </a:bodyPr>
          <a:lstStyle>
            <a:lvl1pPr indent="0" lvl="0"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g2bdcf9da68d_1_6"/>
          <p:cNvSpPr txBox="1"/>
          <p:nvPr>
            <p:ph idx="10" type="dt"/>
          </p:nvPr>
        </p:nvSpPr>
        <p:spPr>
          <a:xfrm>
            <a:off x="936585" y="13017758"/>
            <a:ext cx="4370700" cy="747900"/>
          </a:xfrm>
          <a:prstGeom prst="rect">
            <a:avLst/>
          </a:prstGeom>
          <a:noFill/>
          <a:ln>
            <a:noFill/>
          </a:ln>
        </p:spPr>
        <p:txBody>
          <a:bodyPr anchorCtr="0" anchor="ctr" bIns="93600" lIns="187275" spcFirstLastPara="1" rIns="187275" wrap="square" tIns="93600">
            <a:noAutofit/>
          </a:bodyPr>
          <a:lstStyle>
            <a:lvl1pPr lvl="0" algn="l">
              <a:lnSpc>
                <a:spcPct val="100000"/>
              </a:lnSpc>
              <a:spcBef>
                <a:spcPts val="0"/>
              </a:spcBef>
              <a:spcAft>
                <a:spcPts val="0"/>
              </a:spcAft>
              <a:buSzPts val="2900"/>
              <a:buNone/>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p:txBody>
      </p:sp>
      <p:sp>
        <p:nvSpPr>
          <p:cNvPr id="19" name="Google Shape;19;g2bdcf9da68d_1_6"/>
          <p:cNvSpPr txBox="1"/>
          <p:nvPr>
            <p:ph idx="11" type="ftr"/>
          </p:nvPr>
        </p:nvSpPr>
        <p:spPr>
          <a:xfrm>
            <a:off x="6399998" y="13017758"/>
            <a:ext cx="5931600" cy="747900"/>
          </a:xfrm>
          <a:prstGeom prst="rect">
            <a:avLst/>
          </a:prstGeom>
          <a:noFill/>
          <a:ln>
            <a:noFill/>
          </a:ln>
        </p:spPr>
        <p:txBody>
          <a:bodyPr anchorCtr="0" anchor="ctr" bIns="93600" lIns="187275" spcFirstLastPara="1" rIns="187275" wrap="square" tIns="93600">
            <a:noAutofit/>
          </a:bodyPr>
          <a:lstStyle>
            <a:lvl1pPr lvl="0" algn="ctr">
              <a:lnSpc>
                <a:spcPct val="100000"/>
              </a:lnSpc>
              <a:spcBef>
                <a:spcPts val="0"/>
              </a:spcBef>
              <a:spcAft>
                <a:spcPts val="0"/>
              </a:spcAft>
              <a:buSzPts val="2900"/>
              <a:buNone/>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p:txBody>
      </p:sp>
      <p:sp>
        <p:nvSpPr>
          <p:cNvPr id="20" name="Google Shape;20;g2bdcf9da68d_1_6"/>
          <p:cNvSpPr txBox="1"/>
          <p:nvPr>
            <p:ph idx="12" type="sldNum"/>
          </p:nvPr>
        </p:nvSpPr>
        <p:spPr>
          <a:xfrm>
            <a:off x="13424385" y="13017758"/>
            <a:ext cx="4370700" cy="747900"/>
          </a:xfrm>
          <a:prstGeom prst="rect">
            <a:avLst/>
          </a:prstGeom>
          <a:noFill/>
          <a:ln>
            <a:noFill/>
          </a:ln>
        </p:spPr>
        <p:txBody>
          <a:bodyPr anchorCtr="0" anchor="ctr" bIns="93600" lIns="187275" spcFirstLastPara="1" rIns="187275" wrap="square" tIns="93600">
            <a:noAutofit/>
          </a:bodyPr>
          <a:lstStyle>
            <a:lvl1pPr indent="0" lvl="0"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g2bdcf9da68d_1_16"/>
          <p:cNvSpPr txBox="1"/>
          <p:nvPr>
            <p:ph type="title"/>
          </p:nvPr>
        </p:nvSpPr>
        <p:spPr>
          <a:xfrm>
            <a:off x="936585" y="562457"/>
            <a:ext cx="16858500" cy="2340900"/>
          </a:xfrm>
          <a:prstGeom prst="rect">
            <a:avLst/>
          </a:prstGeom>
          <a:noFill/>
          <a:ln>
            <a:noFill/>
          </a:ln>
        </p:spPr>
        <p:txBody>
          <a:bodyPr anchorCtr="0" anchor="ctr" bIns="93600" lIns="187275" spcFirstLastPara="1" rIns="187275" wrap="square" tIns="93600">
            <a:normAutofit/>
          </a:bodyPr>
          <a:lstStyle>
            <a:lvl1pPr lvl="0" algn="ctr">
              <a:lnSpc>
                <a:spcPct val="100000"/>
              </a:lnSpc>
              <a:spcBef>
                <a:spcPts val="0"/>
              </a:spcBef>
              <a:spcAft>
                <a:spcPts val="0"/>
              </a:spcAft>
              <a:buClr>
                <a:schemeClr val="dk1"/>
              </a:buClr>
              <a:buSzPts val="3700"/>
              <a:buNone/>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p:txBody>
      </p:sp>
      <p:sp>
        <p:nvSpPr>
          <p:cNvPr id="23" name="Google Shape;23;g2bdcf9da68d_1_16"/>
          <p:cNvSpPr txBox="1"/>
          <p:nvPr>
            <p:ph idx="1" type="body"/>
          </p:nvPr>
        </p:nvSpPr>
        <p:spPr>
          <a:xfrm>
            <a:off x="936585" y="3277198"/>
            <a:ext cx="16858500" cy="9269100"/>
          </a:xfrm>
          <a:prstGeom prst="rect">
            <a:avLst/>
          </a:prstGeom>
          <a:noFill/>
          <a:ln>
            <a:noFill/>
          </a:ln>
        </p:spPr>
        <p:txBody>
          <a:bodyPr anchorCtr="0" anchor="t" bIns="93600" lIns="187275" spcFirstLastPara="1" rIns="187275" wrap="square" tIns="93600">
            <a:normAutofit/>
          </a:bodyPr>
          <a:lstStyle>
            <a:lvl1pPr indent="-463550" lvl="0" marL="457200" algn="l">
              <a:lnSpc>
                <a:spcPct val="100000"/>
              </a:lnSpc>
              <a:spcBef>
                <a:spcPts val="700"/>
              </a:spcBef>
              <a:spcAft>
                <a:spcPts val="0"/>
              </a:spcAft>
              <a:buClr>
                <a:schemeClr val="dk1"/>
              </a:buClr>
              <a:buSzPts val="3700"/>
              <a:buChar char="•"/>
              <a:defRPr/>
            </a:lvl1pPr>
            <a:lvl2pPr indent="-463550" lvl="1" marL="914400" algn="l">
              <a:lnSpc>
                <a:spcPct val="100000"/>
              </a:lnSpc>
              <a:spcBef>
                <a:spcPts val="700"/>
              </a:spcBef>
              <a:spcAft>
                <a:spcPts val="0"/>
              </a:spcAft>
              <a:buClr>
                <a:schemeClr val="dk1"/>
              </a:buClr>
              <a:buSzPts val="3700"/>
              <a:buChar char="–"/>
              <a:defRPr/>
            </a:lvl2pPr>
            <a:lvl3pPr indent="-463550" lvl="2" marL="1371600" algn="l">
              <a:lnSpc>
                <a:spcPct val="100000"/>
              </a:lnSpc>
              <a:spcBef>
                <a:spcPts val="700"/>
              </a:spcBef>
              <a:spcAft>
                <a:spcPts val="0"/>
              </a:spcAft>
              <a:buClr>
                <a:schemeClr val="dk1"/>
              </a:buClr>
              <a:buSzPts val="3700"/>
              <a:buChar char="•"/>
              <a:defRPr/>
            </a:lvl3pPr>
            <a:lvl4pPr indent="-463550" lvl="3" marL="1828800" algn="l">
              <a:lnSpc>
                <a:spcPct val="100000"/>
              </a:lnSpc>
              <a:spcBef>
                <a:spcPts val="700"/>
              </a:spcBef>
              <a:spcAft>
                <a:spcPts val="0"/>
              </a:spcAft>
              <a:buClr>
                <a:schemeClr val="dk1"/>
              </a:buClr>
              <a:buSzPts val="3700"/>
              <a:buChar char="–"/>
              <a:defRPr/>
            </a:lvl4pPr>
            <a:lvl5pPr indent="-463550" lvl="4" marL="2286000" algn="l">
              <a:lnSpc>
                <a:spcPct val="100000"/>
              </a:lnSpc>
              <a:spcBef>
                <a:spcPts val="700"/>
              </a:spcBef>
              <a:spcAft>
                <a:spcPts val="0"/>
              </a:spcAft>
              <a:buClr>
                <a:schemeClr val="dk1"/>
              </a:buClr>
              <a:buSzPts val="3700"/>
              <a:buChar char="»"/>
              <a:defRPr/>
            </a:lvl5pPr>
            <a:lvl6pPr indent="-463550" lvl="5" marL="2743200" algn="l">
              <a:lnSpc>
                <a:spcPct val="100000"/>
              </a:lnSpc>
              <a:spcBef>
                <a:spcPts val="700"/>
              </a:spcBef>
              <a:spcAft>
                <a:spcPts val="0"/>
              </a:spcAft>
              <a:buClr>
                <a:schemeClr val="dk1"/>
              </a:buClr>
              <a:buSzPts val="3700"/>
              <a:buChar char="•"/>
              <a:defRPr/>
            </a:lvl6pPr>
            <a:lvl7pPr indent="-463550" lvl="6" marL="3200400" algn="l">
              <a:lnSpc>
                <a:spcPct val="100000"/>
              </a:lnSpc>
              <a:spcBef>
                <a:spcPts val="700"/>
              </a:spcBef>
              <a:spcAft>
                <a:spcPts val="0"/>
              </a:spcAft>
              <a:buClr>
                <a:schemeClr val="dk1"/>
              </a:buClr>
              <a:buSzPts val="3700"/>
              <a:buChar char="•"/>
              <a:defRPr/>
            </a:lvl7pPr>
            <a:lvl8pPr indent="-463550" lvl="7" marL="3657600" algn="l">
              <a:lnSpc>
                <a:spcPct val="100000"/>
              </a:lnSpc>
              <a:spcBef>
                <a:spcPts val="700"/>
              </a:spcBef>
              <a:spcAft>
                <a:spcPts val="0"/>
              </a:spcAft>
              <a:buClr>
                <a:schemeClr val="dk1"/>
              </a:buClr>
              <a:buSzPts val="3700"/>
              <a:buChar char="•"/>
              <a:defRPr/>
            </a:lvl8pPr>
            <a:lvl9pPr indent="-463550" lvl="8" marL="4114800" algn="l">
              <a:lnSpc>
                <a:spcPct val="100000"/>
              </a:lnSpc>
              <a:spcBef>
                <a:spcPts val="700"/>
              </a:spcBef>
              <a:spcAft>
                <a:spcPts val="0"/>
              </a:spcAft>
              <a:buClr>
                <a:schemeClr val="dk1"/>
              </a:buClr>
              <a:buSzPts val="3700"/>
              <a:buChar char="•"/>
              <a:defRPr/>
            </a:lvl9pPr>
          </a:lstStyle>
          <a:p/>
        </p:txBody>
      </p:sp>
      <p:sp>
        <p:nvSpPr>
          <p:cNvPr id="24" name="Google Shape;24;g2bdcf9da68d_1_16"/>
          <p:cNvSpPr txBox="1"/>
          <p:nvPr>
            <p:ph idx="10" type="dt"/>
          </p:nvPr>
        </p:nvSpPr>
        <p:spPr>
          <a:xfrm>
            <a:off x="936585" y="13017758"/>
            <a:ext cx="4370700" cy="747900"/>
          </a:xfrm>
          <a:prstGeom prst="rect">
            <a:avLst/>
          </a:prstGeom>
          <a:noFill/>
          <a:ln>
            <a:noFill/>
          </a:ln>
        </p:spPr>
        <p:txBody>
          <a:bodyPr anchorCtr="0" anchor="ctr" bIns="93600" lIns="187275" spcFirstLastPara="1" rIns="187275" wrap="square" tIns="93600">
            <a:noAutofit/>
          </a:bodyPr>
          <a:lstStyle>
            <a:lvl1pPr lvl="0" algn="l">
              <a:lnSpc>
                <a:spcPct val="100000"/>
              </a:lnSpc>
              <a:spcBef>
                <a:spcPts val="0"/>
              </a:spcBef>
              <a:spcAft>
                <a:spcPts val="0"/>
              </a:spcAft>
              <a:buSzPts val="2900"/>
              <a:buNone/>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p:txBody>
      </p:sp>
      <p:sp>
        <p:nvSpPr>
          <p:cNvPr id="25" name="Google Shape;25;g2bdcf9da68d_1_16"/>
          <p:cNvSpPr txBox="1"/>
          <p:nvPr>
            <p:ph idx="11" type="ftr"/>
          </p:nvPr>
        </p:nvSpPr>
        <p:spPr>
          <a:xfrm>
            <a:off x="6399998" y="13017758"/>
            <a:ext cx="5931600" cy="747900"/>
          </a:xfrm>
          <a:prstGeom prst="rect">
            <a:avLst/>
          </a:prstGeom>
          <a:noFill/>
          <a:ln>
            <a:noFill/>
          </a:ln>
        </p:spPr>
        <p:txBody>
          <a:bodyPr anchorCtr="0" anchor="ctr" bIns="93600" lIns="187275" spcFirstLastPara="1" rIns="187275" wrap="square" tIns="93600">
            <a:noAutofit/>
          </a:bodyPr>
          <a:lstStyle>
            <a:lvl1pPr lvl="0" algn="ctr">
              <a:lnSpc>
                <a:spcPct val="100000"/>
              </a:lnSpc>
              <a:spcBef>
                <a:spcPts val="0"/>
              </a:spcBef>
              <a:spcAft>
                <a:spcPts val="0"/>
              </a:spcAft>
              <a:buSzPts val="2900"/>
              <a:buNone/>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p:txBody>
      </p:sp>
      <p:sp>
        <p:nvSpPr>
          <p:cNvPr id="26" name="Google Shape;26;g2bdcf9da68d_1_16"/>
          <p:cNvSpPr txBox="1"/>
          <p:nvPr>
            <p:ph idx="12" type="sldNum"/>
          </p:nvPr>
        </p:nvSpPr>
        <p:spPr>
          <a:xfrm>
            <a:off x="13424385" y="13017758"/>
            <a:ext cx="4370700" cy="747900"/>
          </a:xfrm>
          <a:prstGeom prst="rect">
            <a:avLst/>
          </a:prstGeom>
          <a:noFill/>
          <a:ln>
            <a:noFill/>
          </a:ln>
        </p:spPr>
        <p:txBody>
          <a:bodyPr anchorCtr="0" anchor="ctr" bIns="93600" lIns="187275" spcFirstLastPara="1" rIns="187275" wrap="square" tIns="93600">
            <a:noAutofit/>
          </a:bodyPr>
          <a:lstStyle>
            <a:lvl1pPr indent="0" lvl="0"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g2bdcf9da68d_1_22"/>
          <p:cNvSpPr txBox="1"/>
          <p:nvPr>
            <p:ph type="title"/>
          </p:nvPr>
        </p:nvSpPr>
        <p:spPr>
          <a:xfrm>
            <a:off x="1479675" y="9025299"/>
            <a:ext cx="15921900" cy="2789400"/>
          </a:xfrm>
          <a:prstGeom prst="rect">
            <a:avLst/>
          </a:prstGeom>
          <a:noFill/>
          <a:ln>
            <a:noFill/>
          </a:ln>
        </p:spPr>
        <p:txBody>
          <a:bodyPr anchorCtr="0" anchor="t" bIns="93600" lIns="187275" spcFirstLastPara="1" rIns="187275" wrap="square" tIns="93600">
            <a:normAutofit/>
          </a:bodyPr>
          <a:lstStyle>
            <a:lvl1pPr lvl="0" algn="l">
              <a:lnSpc>
                <a:spcPct val="100000"/>
              </a:lnSpc>
              <a:spcBef>
                <a:spcPts val="0"/>
              </a:spcBef>
              <a:spcAft>
                <a:spcPts val="0"/>
              </a:spcAft>
              <a:buClr>
                <a:schemeClr val="dk1"/>
              </a:buClr>
              <a:buSzPts val="8200"/>
              <a:buFont typeface="Calibri"/>
              <a:buNone/>
              <a:defRPr b="1" sz="8200" cap="none"/>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p:txBody>
      </p:sp>
      <p:sp>
        <p:nvSpPr>
          <p:cNvPr id="29" name="Google Shape;29;g2bdcf9da68d_1_22"/>
          <p:cNvSpPr txBox="1"/>
          <p:nvPr>
            <p:ph idx="1" type="body"/>
          </p:nvPr>
        </p:nvSpPr>
        <p:spPr>
          <a:xfrm>
            <a:off x="1479675" y="5952927"/>
            <a:ext cx="15921900" cy="3072300"/>
          </a:xfrm>
          <a:prstGeom prst="rect">
            <a:avLst/>
          </a:prstGeom>
          <a:noFill/>
          <a:ln>
            <a:noFill/>
          </a:ln>
        </p:spPr>
        <p:txBody>
          <a:bodyPr anchorCtr="0" anchor="b" bIns="93600" lIns="187275" spcFirstLastPara="1" rIns="187275" wrap="square" tIns="93600">
            <a:normAutofit/>
          </a:bodyPr>
          <a:lstStyle>
            <a:lvl1pPr indent="-228600" lvl="0" marL="457200" algn="l">
              <a:lnSpc>
                <a:spcPct val="100000"/>
              </a:lnSpc>
              <a:spcBef>
                <a:spcPts val="800"/>
              </a:spcBef>
              <a:spcAft>
                <a:spcPts val="0"/>
              </a:spcAft>
              <a:buClr>
                <a:srgbClr val="888888"/>
              </a:buClr>
              <a:buSzPts val="4100"/>
              <a:buNone/>
              <a:defRPr sz="4100">
                <a:solidFill>
                  <a:srgbClr val="888888"/>
                </a:solidFill>
              </a:defRPr>
            </a:lvl1pPr>
            <a:lvl2pPr indent="-228600" lvl="1" marL="914400" algn="l">
              <a:lnSpc>
                <a:spcPct val="100000"/>
              </a:lnSpc>
              <a:spcBef>
                <a:spcPts val="700"/>
              </a:spcBef>
              <a:spcAft>
                <a:spcPts val="0"/>
              </a:spcAft>
              <a:buClr>
                <a:srgbClr val="888888"/>
              </a:buClr>
              <a:buSzPts val="3700"/>
              <a:buNone/>
              <a:defRPr sz="3700">
                <a:solidFill>
                  <a:srgbClr val="888888"/>
                </a:solidFill>
              </a:defRPr>
            </a:lvl2pPr>
            <a:lvl3pPr indent="-228600" lvl="2" marL="1371600" algn="l">
              <a:lnSpc>
                <a:spcPct val="100000"/>
              </a:lnSpc>
              <a:spcBef>
                <a:spcPts val="700"/>
              </a:spcBef>
              <a:spcAft>
                <a:spcPts val="0"/>
              </a:spcAft>
              <a:buClr>
                <a:srgbClr val="888888"/>
              </a:buClr>
              <a:buSzPts val="3300"/>
              <a:buNone/>
              <a:defRPr sz="3300">
                <a:solidFill>
                  <a:srgbClr val="888888"/>
                </a:solidFill>
              </a:defRPr>
            </a:lvl3pPr>
            <a:lvl4pPr indent="-228600" lvl="3" marL="1828800" algn="l">
              <a:lnSpc>
                <a:spcPct val="100000"/>
              </a:lnSpc>
              <a:spcBef>
                <a:spcPts val="600"/>
              </a:spcBef>
              <a:spcAft>
                <a:spcPts val="0"/>
              </a:spcAft>
              <a:buClr>
                <a:srgbClr val="888888"/>
              </a:buClr>
              <a:buSzPts val="2900"/>
              <a:buNone/>
              <a:defRPr sz="2900">
                <a:solidFill>
                  <a:srgbClr val="888888"/>
                </a:solidFill>
              </a:defRPr>
            </a:lvl4pPr>
            <a:lvl5pPr indent="-228600" lvl="4" marL="2286000" algn="l">
              <a:lnSpc>
                <a:spcPct val="100000"/>
              </a:lnSpc>
              <a:spcBef>
                <a:spcPts val="600"/>
              </a:spcBef>
              <a:spcAft>
                <a:spcPts val="0"/>
              </a:spcAft>
              <a:buClr>
                <a:srgbClr val="888888"/>
              </a:buClr>
              <a:buSzPts val="2900"/>
              <a:buNone/>
              <a:defRPr sz="2900">
                <a:solidFill>
                  <a:srgbClr val="888888"/>
                </a:solidFill>
              </a:defRPr>
            </a:lvl5pPr>
            <a:lvl6pPr indent="-228600" lvl="5" marL="2743200" algn="l">
              <a:lnSpc>
                <a:spcPct val="100000"/>
              </a:lnSpc>
              <a:spcBef>
                <a:spcPts val="600"/>
              </a:spcBef>
              <a:spcAft>
                <a:spcPts val="0"/>
              </a:spcAft>
              <a:buClr>
                <a:srgbClr val="888888"/>
              </a:buClr>
              <a:buSzPts val="2900"/>
              <a:buNone/>
              <a:defRPr sz="2900">
                <a:solidFill>
                  <a:srgbClr val="888888"/>
                </a:solidFill>
              </a:defRPr>
            </a:lvl6pPr>
            <a:lvl7pPr indent="-228600" lvl="6" marL="3200400" algn="l">
              <a:lnSpc>
                <a:spcPct val="100000"/>
              </a:lnSpc>
              <a:spcBef>
                <a:spcPts val="600"/>
              </a:spcBef>
              <a:spcAft>
                <a:spcPts val="0"/>
              </a:spcAft>
              <a:buClr>
                <a:srgbClr val="888888"/>
              </a:buClr>
              <a:buSzPts val="2900"/>
              <a:buNone/>
              <a:defRPr sz="2900">
                <a:solidFill>
                  <a:srgbClr val="888888"/>
                </a:solidFill>
              </a:defRPr>
            </a:lvl7pPr>
            <a:lvl8pPr indent="-228600" lvl="7" marL="3657600" algn="l">
              <a:lnSpc>
                <a:spcPct val="100000"/>
              </a:lnSpc>
              <a:spcBef>
                <a:spcPts val="600"/>
              </a:spcBef>
              <a:spcAft>
                <a:spcPts val="0"/>
              </a:spcAft>
              <a:buClr>
                <a:srgbClr val="888888"/>
              </a:buClr>
              <a:buSzPts val="2900"/>
              <a:buNone/>
              <a:defRPr sz="2900">
                <a:solidFill>
                  <a:srgbClr val="888888"/>
                </a:solidFill>
              </a:defRPr>
            </a:lvl8pPr>
            <a:lvl9pPr indent="-228600" lvl="8" marL="4114800" algn="l">
              <a:lnSpc>
                <a:spcPct val="100000"/>
              </a:lnSpc>
              <a:spcBef>
                <a:spcPts val="600"/>
              </a:spcBef>
              <a:spcAft>
                <a:spcPts val="0"/>
              </a:spcAft>
              <a:buClr>
                <a:srgbClr val="888888"/>
              </a:buClr>
              <a:buSzPts val="2900"/>
              <a:buNone/>
              <a:defRPr sz="2900">
                <a:solidFill>
                  <a:srgbClr val="888888"/>
                </a:solidFill>
              </a:defRPr>
            </a:lvl9pPr>
          </a:lstStyle>
          <a:p/>
        </p:txBody>
      </p:sp>
      <p:sp>
        <p:nvSpPr>
          <p:cNvPr id="30" name="Google Shape;30;g2bdcf9da68d_1_22"/>
          <p:cNvSpPr txBox="1"/>
          <p:nvPr>
            <p:ph idx="10" type="dt"/>
          </p:nvPr>
        </p:nvSpPr>
        <p:spPr>
          <a:xfrm>
            <a:off x="936585" y="13017758"/>
            <a:ext cx="4370700" cy="747900"/>
          </a:xfrm>
          <a:prstGeom prst="rect">
            <a:avLst/>
          </a:prstGeom>
          <a:noFill/>
          <a:ln>
            <a:noFill/>
          </a:ln>
        </p:spPr>
        <p:txBody>
          <a:bodyPr anchorCtr="0" anchor="ctr" bIns="93600" lIns="187275" spcFirstLastPara="1" rIns="187275" wrap="square" tIns="93600">
            <a:noAutofit/>
          </a:bodyPr>
          <a:lstStyle>
            <a:lvl1pPr lvl="0" algn="l">
              <a:lnSpc>
                <a:spcPct val="100000"/>
              </a:lnSpc>
              <a:spcBef>
                <a:spcPts val="0"/>
              </a:spcBef>
              <a:spcAft>
                <a:spcPts val="0"/>
              </a:spcAft>
              <a:buSzPts val="2900"/>
              <a:buNone/>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p:txBody>
      </p:sp>
      <p:sp>
        <p:nvSpPr>
          <p:cNvPr id="31" name="Google Shape;31;g2bdcf9da68d_1_22"/>
          <p:cNvSpPr txBox="1"/>
          <p:nvPr>
            <p:ph idx="11" type="ftr"/>
          </p:nvPr>
        </p:nvSpPr>
        <p:spPr>
          <a:xfrm>
            <a:off x="6399998" y="13017758"/>
            <a:ext cx="5931600" cy="747900"/>
          </a:xfrm>
          <a:prstGeom prst="rect">
            <a:avLst/>
          </a:prstGeom>
          <a:noFill/>
          <a:ln>
            <a:noFill/>
          </a:ln>
        </p:spPr>
        <p:txBody>
          <a:bodyPr anchorCtr="0" anchor="ctr" bIns="93600" lIns="187275" spcFirstLastPara="1" rIns="187275" wrap="square" tIns="93600">
            <a:noAutofit/>
          </a:bodyPr>
          <a:lstStyle>
            <a:lvl1pPr lvl="0" algn="ctr">
              <a:lnSpc>
                <a:spcPct val="100000"/>
              </a:lnSpc>
              <a:spcBef>
                <a:spcPts val="0"/>
              </a:spcBef>
              <a:spcAft>
                <a:spcPts val="0"/>
              </a:spcAft>
              <a:buSzPts val="2900"/>
              <a:buNone/>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p:txBody>
      </p:sp>
      <p:sp>
        <p:nvSpPr>
          <p:cNvPr id="32" name="Google Shape;32;g2bdcf9da68d_1_22"/>
          <p:cNvSpPr txBox="1"/>
          <p:nvPr>
            <p:ph idx="12" type="sldNum"/>
          </p:nvPr>
        </p:nvSpPr>
        <p:spPr>
          <a:xfrm>
            <a:off x="13424385" y="13017758"/>
            <a:ext cx="4370700" cy="747900"/>
          </a:xfrm>
          <a:prstGeom prst="rect">
            <a:avLst/>
          </a:prstGeom>
          <a:noFill/>
          <a:ln>
            <a:noFill/>
          </a:ln>
        </p:spPr>
        <p:txBody>
          <a:bodyPr anchorCtr="0" anchor="ctr" bIns="93600" lIns="187275" spcFirstLastPara="1" rIns="187275" wrap="square" tIns="93600">
            <a:noAutofit/>
          </a:bodyPr>
          <a:lstStyle>
            <a:lvl1pPr indent="0" lvl="0"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g2bdcf9da68d_1_28"/>
          <p:cNvSpPr txBox="1"/>
          <p:nvPr>
            <p:ph type="title"/>
          </p:nvPr>
        </p:nvSpPr>
        <p:spPr>
          <a:xfrm>
            <a:off x="936585" y="562457"/>
            <a:ext cx="16858500" cy="2340900"/>
          </a:xfrm>
          <a:prstGeom prst="rect">
            <a:avLst/>
          </a:prstGeom>
          <a:noFill/>
          <a:ln>
            <a:noFill/>
          </a:ln>
        </p:spPr>
        <p:txBody>
          <a:bodyPr anchorCtr="0" anchor="ctr" bIns="93600" lIns="187275" spcFirstLastPara="1" rIns="187275" wrap="square" tIns="93600">
            <a:normAutofit/>
          </a:bodyPr>
          <a:lstStyle>
            <a:lvl1pPr lvl="0" algn="ctr">
              <a:lnSpc>
                <a:spcPct val="100000"/>
              </a:lnSpc>
              <a:spcBef>
                <a:spcPts val="0"/>
              </a:spcBef>
              <a:spcAft>
                <a:spcPts val="0"/>
              </a:spcAft>
              <a:buClr>
                <a:schemeClr val="dk1"/>
              </a:buClr>
              <a:buSzPts val="3700"/>
              <a:buNone/>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p:txBody>
      </p:sp>
      <p:sp>
        <p:nvSpPr>
          <p:cNvPr id="35" name="Google Shape;35;g2bdcf9da68d_1_28"/>
          <p:cNvSpPr txBox="1"/>
          <p:nvPr>
            <p:ph idx="1" type="body"/>
          </p:nvPr>
        </p:nvSpPr>
        <p:spPr>
          <a:xfrm>
            <a:off x="936585" y="3277198"/>
            <a:ext cx="8273100" cy="9269100"/>
          </a:xfrm>
          <a:prstGeom prst="rect">
            <a:avLst/>
          </a:prstGeom>
          <a:noFill/>
          <a:ln>
            <a:noFill/>
          </a:ln>
        </p:spPr>
        <p:txBody>
          <a:bodyPr anchorCtr="0" anchor="t" bIns="93600" lIns="187275" spcFirstLastPara="1" rIns="187275" wrap="square" tIns="93600">
            <a:normAutofit/>
          </a:bodyPr>
          <a:lstStyle>
            <a:lvl1pPr indent="-590550" lvl="0" marL="457200" algn="l">
              <a:lnSpc>
                <a:spcPct val="100000"/>
              </a:lnSpc>
              <a:spcBef>
                <a:spcPts val="1100"/>
              </a:spcBef>
              <a:spcAft>
                <a:spcPts val="0"/>
              </a:spcAft>
              <a:buClr>
                <a:schemeClr val="dk1"/>
              </a:buClr>
              <a:buSzPts val="5700"/>
              <a:buChar char="•"/>
              <a:defRPr sz="5700"/>
            </a:lvl1pPr>
            <a:lvl2pPr indent="-539750" lvl="1" marL="914400" algn="l">
              <a:lnSpc>
                <a:spcPct val="100000"/>
              </a:lnSpc>
              <a:spcBef>
                <a:spcPts val="1000"/>
              </a:spcBef>
              <a:spcAft>
                <a:spcPts val="0"/>
              </a:spcAft>
              <a:buClr>
                <a:schemeClr val="dk1"/>
              </a:buClr>
              <a:buSzPts val="4900"/>
              <a:buChar char="–"/>
              <a:defRPr sz="4900"/>
            </a:lvl2pPr>
            <a:lvl3pPr indent="-488950" lvl="2" marL="1371600" algn="l">
              <a:lnSpc>
                <a:spcPct val="100000"/>
              </a:lnSpc>
              <a:spcBef>
                <a:spcPts val="800"/>
              </a:spcBef>
              <a:spcAft>
                <a:spcPts val="0"/>
              </a:spcAft>
              <a:buClr>
                <a:schemeClr val="dk1"/>
              </a:buClr>
              <a:buSzPts val="4100"/>
              <a:buChar char="•"/>
              <a:defRPr sz="4100"/>
            </a:lvl3pPr>
            <a:lvl4pPr indent="-463550" lvl="3" marL="1828800" algn="l">
              <a:lnSpc>
                <a:spcPct val="100000"/>
              </a:lnSpc>
              <a:spcBef>
                <a:spcPts val="700"/>
              </a:spcBef>
              <a:spcAft>
                <a:spcPts val="0"/>
              </a:spcAft>
              <a:buClr>
                <a:schemeClr val="dk1"/>
              </a:buClr>
              <a:buSzPts val="3700"/>
              <a:buChar char="–"/>
              <a:defRPr sz="3700"/>
            </a:lvl4pPr>
            <a:lvl5pPr indent="-463550" lvl="4" marL="2286000" algn="l">
              <a:lnSpc>
                <a:spcPct val="100000"/>
              </a:lnSpc>
              <a:spcBef>
                <a:spcPts val="700"/>
              </a:spcBef>
              <a:spcAft>
                <a:spcPts val="0"/>
              </a:spcAft>
              <a:buClr>
                <a:schemeClr val="dk1"/>
              </a:buClr>
              <a:buSzPts val="3700"/>
              <a:buChar char="»"/>
              <a:defRPr sz="3700"/>
            </a:lvl5pPr>
            <a:lvl6pPr indent="-463550" lvl="5" marL="2743200" algn="l">
              <a:lnSpc>
                <a:spcPct val="100000"/>
              </a:lnSpc>
              <a:spcBef>
                <a:spcPts val="700"/>
              </a:spcBef>
              <a:spcAft>
                <a:spcPts val="0"/>
              </a:spcAft>
              <a:buClr>
                <a:schemeClr val="dk1"/>
              </a:buClr>
              <a:buSzPts val="3700"/>
              <a:buChar char="•"/>
              <a:defRPr sz="3700"/>
            </a:lvl6pPr>
            <a:lvl7pPr indent="-463550" lvl="6" marL="3200400" algn="l">
              <a:lnSpc>
                <a:spcPct val="100000"/>
              </a:lnSpc>
              <a:spcBef>
                <a:spcPts val="700"/>
              </a:spcBef>
              <a:spcAft>
                <a:spcPts val="0"/>
              </a:spcAft>
              <a:buClr>
                <a:schemeClr val="dk1"/>
              </a:buClr>
              <a:buSzPts val="3700"/>
              <a:buChar char="•"/>
              <a:defRPr sz="3700"/>
            </a:lvl7pPr>
            <a:lvl8pPr indent="-463550" lvl="7" marL="3657600" algn="l">
              <a:lnSpc>
                <a:spcPct val="100000"/>
              </a:lnSpc>
              <a:spcBef>
                <a:spcPts val="700"/>
              </a:spcBef>
              <a:spcAft>
                <a:spcPts val="0"/>
              </a:spcAft>
              <a:buClr>
                <a:schemeClr val="dk1"/>
              </a:buClr>
              <a:buSzPts val="3700"/>
              <a:buChar char="•"/>
              <a:defRPr sz="3700"/>
            </a:lvl8pPr>
            <a:lvl9pPr indent="-463550" lvl="8" marL="4114800" algn="l">
              <a:lnSpc>
                <a:spcPct val="100000"/>
              </a:lnSpc>
              <a:spcBef>
                <a:spcPts val="700"/>
              </a:spcBef>
              <a:spcAft>
                <a:spcPts val="0"/>
              </a:spcAft>
              <a:buClr>
                <a:schemeClr val="dk1"/>
              </a:buClr>
              <a:buSzPts val="3700"/>
              <a:buChar char="•"/>
              <a:defRPr sz="3700"/>
            </a:lvl9pPr>
          </a:lstStyle>
          <a:p/>
        </p:txBody>
      </p:sp>
      <p:sp>
        <p:nvSpPr>
          <p:cNvPr id="36" name="Google Shape;36;g2bdcf9da68d_1_28"/>
          <p:cNvSpPr txBox="1"/>
          <p:nvPr>
            <p:ph idx="2" type="body"/>
          </p:nvPr>
        </p:nvSpPr>
        <p:spPr>
          <a:xfrm>
            <a:off x="9521948" y="3277198"/>
            <a:ext cx="8273100" cy="9269100"/>
          </a:xfrm>
          <a:prstGeom prst="rect">
            <a:avLst/>
          </a:prstGeom>
          <a:noFill/>
          <a:ln>
            <a:noFill/>
          </a:ln>
        </p:spPr>
        <p:txBody>
          <a:bodyPr anchorCtr="0" anchor="t" bIns="93600" lIns="187275" spcFirstLastPara="1" rIns="187275" wrap="square" tIns="93600">
            <a:normAutofit/>
          </a:bodyPr>
          <a:lstStyle>
            <a:lvl1pPr indent="-590550" lvl="0" marL="457200" algn="l">
              <a:lnSpc>
                <a:spcPct val="100000"/>
              </a:lnSpc>
              <a:spcBef>
                <a:spcPts val="1100"/>
              </a:spcBef>
              <a:spcAft>
                <a:spcPts val="0"/>
              </a:spcAft>
              <a:buClr>
                <a:schemeClr val="dk1"/>
              </a:buClr>
              <a:buSzPts val="5700"/>
              <a:buChar char="•"/>
              <a:defRPr sz="5700"/>
            </a:lvl1pPr>
            <a:lvl2pPr indent="-539750" lvl="1" marL="914400" algn="l">
              <a:lnSpc>
                <a:spcPct val="100000"/>
              </a:lnSpc>
              <a:spcBef>
                <a:spcPts val="1000"/>
              </a:spcBef>
              <a:spcAft>
                <a:spcPts val="0"/>
              </a:spcAft>
              <a:buClr>
                <a:schemeClr val="dk1"/>
              </a:buClr>
              <a:buSzPts val="4900"/>
              <a:buChar char="–"/>
              <a:defRPr sz="4900"/>
            </a:lvl2pPr>
            <a:lvl3pPr indent="-488950" lvl="2" marL="1371600" algn="l">
              <a:lnSpc>
                <a:spcPct val="100000"/>
              </a:lnSpc>
              <a:spcBef>
                <a:spcPts val="800"/>
              </a:spcBef>
              <a:spcAft>
                <a:spcPts val="0"/>
              </a:spcAft>
              <a:buClr>
                <a:schemeClr val="dk1"/>
              </a:buClr>
              <a:buSzPts val="4100"/>
              <a:buChar char="•"/>
              <a:defRPr sz="4100"/>
            </a:lvl3pPr>
            <a:lvl4pPr indent="-463550" lvl="3" marL="1828800" algn="l">
              <a:lnSpc>
                <a:spcPct val="100000"/>
              </a:lnSpc>
              <a:spcBef>
                <a:spcPts val="700"/>
              </a:spcBef>
              <a:spcAft>
                <a:spcPts val="0"/>
              </a:spcAft>
              <a:buClr>
                <a:schemeClr val="dk1"/>
              </a:buClr>
              <a:buSzPts val="3700"/>
              <a:buChar char="–"/>
              <a:defRPr sz="3700"/>
            </a:lvl4pPr>
            <a:lvl5pPr indent="-463550" lvl="4" marL="2286000" algn="l">
              <a:lnSpc>
                <a:spcPct val="100000"/>
              </a:lnSpc>
              <a:spcBef>
                <a:spcPts val="700"/>
              </a:spcBef>
              <a:spcAft>
                <a:spcPts val="0"/>
              </a:spcAft>
              <a:buClr>
                <a:schemeClr val="dk1"/>
              </a:buClr>
              <a:buSzPts val="3700"/>
              <a:buChar char="»"/>
              <a:defRPr sz="3700"/>
            </a:lvl5pPr>
            <a:lvl6pPr indent="-463550" lvl="5" marL="2743200" algn="l">
              <a:lnSpc>
                <a:spcPct val="100000"/>
              </a:lnSpc>
              <a:spcBef>
                <a:spcPts val="700"/>
              </a:spcBef>
              <a:spcAft>
                <a:spcPts val="0"/>
              </a:spcAft>
              <a:buClr>
                <a:schemeClr val="dk1"/>
              </a:buClr>
              <a:buSzPts val="3700"/>
              <a:buChar char="•"/>
              <a:defRPr sz="3700"/>
            </a:lvl6pPr>
            <a:lvl7pPr indent="-463550" lvl="6" marL="3200400" algn="l">
              <a:lnSpc>
                <a:spcPct val="100000"/>
              </a:lnSpc>
              <a:spcBef>
                <a:spcPts val="700"/>
              </a:spcBef>
              <a:spcAft>
                <a:spcPts val="0"/>
              </a:spcAft>
              <a:buClr>
                <a:schemeClr val="dk1"/>
              </a:buClr>
              <a:buSzPts val="3700"/>
              <a:buChar char="•"/>
              <a:defRPr sz="3700"/>
            </a:lvl7pPr>
            <a:lvl8pPr indent="-463550" lvl="7" marL="3657600" algn="l">
              <a:lnSpc>
                <a:spcPct val="100000"/>
              </a:lnSpc>
              <a:spcBef>
                <a:spcPts val="700"/>
              </a:spcBef>
              <a:spcAft>
                <a:spcPts val="0"/>
              </a:spcAft>
              <a:buClr>
                <a:schemeClr val="dk1"/>
              </a:buClr>
              <a:buSzPts val="3700"/>
              <a:buChar char="•"/>
              <a:defRPr sz="3700"/>
            </a:lvl8pPr>
            <a:lvl9pPr indent="-463550" lvl="8" marL="4114800" algn="l">
              <a:lnSpc>
                <a:spcPct val="100000"/>
              </a:lnSpc>
              <a:spcBef>
                <a:spcPts val="700"/>
              </a:spcBef>
              <a:spcAft>
                <a:spcPts val="0"/>
              </a:spcAft>
              <a:buClr>
                <a:schemeClr val="dk1"/>
              </a:buClr>
              <a:buSzPts val="3700"/>
              <a:buChar char="•"/>
              <a:defRPr sz="3700"/>
            </a:lvl9pPr>
          </a:lstStyle>
          <a:p/>
        </p:txBody>
      </p:sp>
      <p:sp>
        <p:nvSpPr>
          <p:cNvPr id="37" name="Google Shape;37;g2bdcf9da68d_1_28"/>
          <p:cNvSpPr txBox="1"/>
          <p:nvPr>
            <p:ph idx="10" type="dt"/>
          </p:nvPr>
        </p:nvSpPr>
        <p:spPr>
          <a:xfrm>
            <a:off x="936585" y="13017758"/>
            <a:ext cx="4370700" cy="747900"/>
          </a:xfrm>
          <a:prstGeom prst="rect">
            <a:avLst/>
          </a:prstGeom>
          <a:noFill/>
          <a:ln>
            <a:noFill/>
          </a:ln>
        </p:spPr>
        <p:txBody>
          <a:bodyPr anchorCtr="0" anchor="ctr" bIns="93600" lIns="187275" spcFirstLastPara="1" rIns="187275" wrap="square" tIns="93600">
            <a:noAutofit/>
          </a:bodyPr>
          <a:lstStyle>
            <a:lvl1pPr lvl="0" algn="l">
              <a:lnSpc>
                <a:spcPct val="100000"/>
              </a:lnSpc>
              <a:spcBef>
                <a:spcPts val="0"/>
              </a:spcBef>
              <a:spcAft>
                <a:spcPts val="0"/>
              </a:spcAft>
              <a:buSzPts val="2900"/>
              <a:buNone/>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p:txBody>
      </p:sp>
      <p:sp>
        <p:nvSpPr>
          <p:cNvPr id="38" name="Google Shape;38;g2bdcf9da68d_1_28"/>
          <p:cNvSpPr txBox="1"/>
          <p:nvPr>
            <p:ph idx="11" type="ftr"/>
          </p:nvPr>
        </p:nvSpPr>
        <p:spPr>
          <a:xfrm>
            <a:off x="6399998" y="13017758"/>
            <a:ext cx="5931600" cy="747900"/>
          </a:xfrm>
          <a:prstGeom prst="rect">
            <a:avLst/>
          </a:prstGeom>
          <a:noFill/>
          <a:ln>
            <a:noFill/>
          </a:ln>
        </p:spPr>
        <p:txBody>
          <a:bodyPr anchorCtr="0" anchor="ctr" bIns="93600" lIns="187275" spcFirstLastPara="1" rIns="187275" wrap="square" tIns="93600">
            <a:noAutofit/>
          </a:bodyPr>
          <a:lstStyle>
            <a:lvl1pPr lvl="0" algn="ctr">
              <a:lnSpc>
                <a:spcPct val="100000"/>
              </a:lnSpc>
              <a:spcBef>
                <a:spcPts val="0"/>
              </a:spcBef>
              <a:spcAft>
                <a:spcPts val="0"/>
              </a:spcAft>
              <a:buSzPts val="2900"/>
              <a:buNone/>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p:txBody>
      </p:sp>
      <p:sp>
        <p:nvSpPr>
          <p:cNvPr id="39" name="Google Shape;39;g2bdcf9da68d_1_28"/>
          <p:cNvSpPr txBox="1"/>
          <p:nvPr>
            <p:ph idx="12" type="sldNum"/>
          </p:nvPr>
        </p:nvSpPr>
        <p:spPr>
          <a:xfrm>
            <a:off x="13424385" y="13017758"/>
            <a:ext cx="4370700" cy="747900"/>
          </a:xfrm>
          <a:prstGeom prst="rect">
            <a:avLst/>
          </a:prstGeom>
          <a:noFill/>
          <a:ln>
            <a:noFill/>
          </a:ln>
        </p:spPr>
        <p:txBody>
          <a:bodyPr anchorCtr="0" anchor="ctr" bIns="93600" lIns="187275" spcFirstLastPara="1" rIns="187275" wrap="square" tIns="93600">
            <a:noAutofit/>
          </a:bodyPr>
          <a:lstStyle>
            <a:lvl1pPr indent="0" lvl="0"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g2bdcf9da68d_1_35"/>
          <p:cNvSpPr txBox="1"/>
          <p:nvPr>
            <p:ph type="title"/>
          </p:nvPr>
        </p:nvSpPr>
        <p:spPr>
          <a:xfrm>
            <a:off x="936585" y="562457"/>
            <a:ext cx="16858500" cy="2340900"/>
          </a:xfrm>
          <a:prstGeom prst="rect">
            <a:avLst/>
          </a:prstGeom>
          <a:noFill/>
          <a:ln>
            <a:noFill/>
          </a:ln>
        </p:spPr>
        <p:txBody>
          <a:bodyPr anchorCtr="0" anchor="ctr" bIns="93600" lIns="187275" spcFirstLastPara="1" rIns="187275" wrap="square" tIns="93600">
            <a:normAutofit/>
          </a:bodyPr>
          <a:lstStyle>
            <a:lvl1pPr lvl="0" algn="ctr">
              <a:lnSpc>
                <a:spcPct val="100000"/>
              </a:lnSpc>
              <a:spcBef>
                <a:spcPts val="0"/>
              </a:spcBef>
              <a:spcAft>
                <a:spcPts val="0"/>
              </a:spcAft>
              <a:buClr>
                <a:schemeClr val="dk1"/>
              </a:buClr>
              <a:buSzPts val="9000"/>
              <a:buFont typeface="Calibri"/>
              <a:buNone/>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p:txBody>
      </p:sp>
      <p:sp>
        <p:nvSpPr>
          <p:cNvPr id="42" name="Google Shape;42;g2bdcf9da68d_1_35"/>
          <p:cNvSpPr txBox="1"/>
          <p:nvPr>
            <p:ph idx="1" type="body"/>
          </p:nvPr>
        </p:nvSpPr>
        <p:spPr>
          <a:xfrm>
            <a:off x="936585" y="3143900"/>
            <a:ext cx="8276400" cy="1310100"/>
          </a:xfrm>
          <a:prstGeom prst="rect">
            <a:avLst/>
          </a:prstGeom>
          <a:noFill/>
          <a:ln>
            <a:noFill/>
          </a:ln>
        </p:spPr>
        <p:txBody>
          <a:bodyPr anchorCtr="0" anchor="b" bIns="93600" lIns="187275" spcFirstLastPara="1" rIns="187275" wrap="square" tIns="93600">
            <a:normAutofit/>
          </a:bodyPr>
          <a:lstStyle>
            <a:lvl1pPr indent="-228600" lvl="0" marL="457200" algn="l">
              <a:lnSpc>
                <a:spcPct val="100000"/>
              </a:lnSpc>
              <a:spcBef>
                <a:spcPts val="1000"/>
              </a:spcBef>
              <a:spcAft>
                <a:spcPts val="0"/>
              </a:spcAft>
              <a:buClr>
                <a:schemeClr val="dk1"/>
              </a:buClr>
              <a:buSzPts val="4900"/>
              <a:buNone/>
              <a:defRPr b="1" sz="4900"/>
            </a:lvl1pPr>
            <a:lvl2pPr indent="-228600" lvl="1" marL="914400" algn="l">
              <a:lnSpc>
                <a:spcPct val="100000"/>
              </a:lnSpc>
              <a:spcBef>
                <a:spcPts val="800"/>
              </a:spcBef>
              <a:spcAft>
                <a:spcPts val="0"/>
              </a:spcAft>
              <a:buClr>
                <a:schemeClr val="dk1"/>
              </a:buClr>
              <a:buSzPts val="4100"/>
              <a:buNone/>
              <a:defRPr b="1" sz="4100"/>
            </a:lvl2pPr>
            <a:lvl3pPr indent="-228600" lvl="2" marL="1371600" algn="l">
              <a:lnSpc>
                <a:spcPct val="100000"/>
              </a:lnSpc>
              <a:spcBef>
                <a:spcPts val="700"/>
              </a:spcBef>
              <a:spcAft>
                <a:spcPts val="0"/>
              </a:spcAft>
              <a:buClr>
                <a:schemeClr val="dk1"/>
              </a:buClr>
              <a:buSzPts val="3700"/>
              <a:buNone/>
              <a:defRPr b="1" sz="3700"/>
            </a:lvl3pPr>
            <a:lvl4pPr indent="-228600" lvl="3" marL="1828800" algn="l">
              <a:lnSpc>
                <a:spcPct val="100000"/>
              </a:lnSpc>
              <a:spcBef>
                <a:spcPts val="700"/>
              </a:spcBef>
              <a:spcAft>
                <a:spcPts val="0"/>
              </a:spcAft>
              <a:buClr>
                <a:schemeClr val="dk1"/>
              </a:buClr>
              <a:buSzPts val="3300"/>
              <a:buNone/>
              <a:defRPr b="1" sz="3300"/>
            </a:lvl4pPr>
            <a:lvl5pPr indent="-228600" lvl="4" marL="2286000" algn="l">
              <a:lnSpc>
                <a:spcPct val="100000"/>
              </a:lnSpc>
              <a:spcBef>
                <a:spcPts val="700"/>
              </a:spcBef>
              <a:spcAft>
                <a:spcPts val="0"/>
              </a:spcAft>
              <a:buClr>
                <a:schemeClr val="dk1"/>
              </a:buClr>
              <a:buSzPts val="3300"/>
              <a:buNone/>
              <a:defRPr b="1" sz="3300"/>
            </a:lvl5pPr>
            <a:lvl6pPr indent="-228600" lvl="5" marL="2743200" algn="l">
              <a:lnSpc>
                <a:spcPct val="100000"/>
              </a:lnSpc>
              <a:spcBef>
                <a:spcPts val="700"/>
              </a:spcBef>
              <a:spcAft>
                <a:spcPts val="0"/>
              </a:spcAft>
              <a:buClr>
                <a:schemeClr val="dk1"/>
              </a:buClr>
              <a:buSzPts val="3300"/>
              <a:buNone/>
              <a:defRPr b="1" sz="3300"/>
            </a:lvl6pPr>
            <a:lvl7pPr indent="-228600" lvl="6" marL="3200400" algn="l">
              <a:lnSpc>
                <a:spcPct val="100000"/>
              </a:lnSpc>
              <a:spcBef>
                <a:spcPts val="700"/>
              </a:spcBef>
              <a:spcAft>
                <a:spcPts val="0"/>
              </a:spcAft>
              <a:buClr>
                <a:schemeClr val="dk1"/>
              </a:buClr>
              <a:buSzPts val="3300"/>
              <a:buNone/>
              <a:defRPr b="1" sz="3300"/>
            </a:lvl7pPr>
            <a:lvl8pPr indent="-228600" lvl="7" marL="3657600" algn="l">
              <a:lnSpc>
                <a:spcPct val="100000"/>
              </a:lnSpc>
              <a:spcBef>
                <a:spcPts val="700"/>
              </a:spcBef>
              <a:spcAft>
                <a:spcPts val="0"/>
              </a:spcAft>
              <a:buClr>
                <a:schemeClr val="dk1"/>
              </a:buClr>
              <a:buSzPts val="3300"/>
              <a:buNone/>
              <a:defRPr b="1" sz="3300"/>
            </a:lvl8pPr>
            <a:lvl9pPr indent="-228600" lvl="8" marL="4114800" algn="l">
              <a:lnSpc>
                <a:spcPct val="100000"/>
              </a:lnSpc>
              <a:spcBef>
                <a:spcPts val="700"/>
              </a:spcBef>
              <a:spcAft>
                <a:spcPts val="0"/>
              </a:spcAft>
              <a:buClr>
                <a:schemeClr val="dk1"/>
              </a:buClr>
              <a:buSzPts val="3300"/>
              <a:buNone/>
              <a:defRPr b="1" sz="3300"/>
            </a:lvl9pPr>
          </a:lstStyle>
          <a:p/>
        </p:txBody>
      </p:sp>
      <p:sp>
        <p:nvSpPr>
          <p:cNvPr id="43" name="Google Shape;43;g2bdcf9da68d_1_35"/>
          <p:cNvSpPr txBox="1"/>
          <p:nvPr>
            <p:ph idx="2" type="body"/>
          </p:nvPr>
        </p:nvSpPr>
        <p:spPr>
          <a:xfrm>
            <a:off x="936585" y="4454128"/>
            <a:ext cx="8276400" cy="8092200"/>
          </a:xfrm>
          <a:prstGeom prst="rect">
            <a:avLst/>
          </a:prstGeom>
          <a:noFill/>
          <a:ln>
            <a:noFill/>
          </a:ln>
        </p:spPr>
        <p:txBody>
          <a:bodyPr anchorCtr="0" anchor="t" bIns="93600" lIns="187275" spcFirstLastPara="1" rIns="187275" wrap="square" tIns="93600">
            <a:normAutofit/>
          </a:bodyPr>
          <a:lstStyle>
            <a:lvl1pPr indent="-539750" lvl="0" marL="457200" algn="l">
              <a:lnSpc>
                <a:spcPct val="100000"/>
              </a:lnSpc>
              <a:spcBef>
                <a:spcPts val="1000"/>
              </a:spcBef>
              <a:spcAft>
                <a:spcPts val="0"/>
              </a:spcAft>
              <a:buClr>
                <a:schemeClr val="dk1"/>
              </a:buClr>
              <a:buSzPts val="4900"/>
              <a:buChar char="•"/>
              <a:defRPr sz="4900"/>
            </a:lvl1pPr>
            <a:lvl2pPr indent="-488950" lvl="1" marL="914400" algn="l">
              <a:lnSpc>
                <a:spcPct val="100000"/>
              </a:lnSpc>
              <a:spcBef>
                <a:spcPts val="800"/>
              </a:spcBef>
              <a:spcAft>
                <a:spcPts val="0"/>
              </a:spcAft>
              <a:buClr>
                <a:schemeClr val="dk1"/>
              </a:buClr>
              <a:buSzPts val="4100"/>
              <a:buChar char="–"/>
              <a:defRPr sz="4100"/>
            </a:lvl2pPr>
            <a:lvl3pPr indent="-463550" lvl="2" marL="1371600" algn="l">
              <a:lnSpc>
                <a:spcPct val="100000"/>
              </a:lnSpc>
              <a:spcBef>
                <a:spcPts val="700"/>
              </a:spcBef>
              <a:spcAft>
                <a:spcPts val="0"/>
              </a:spcAft>
              <a:buClr>
                <a:schemeClr val="dk1"/>
              </a:buClr>
              <a:buSzPts val="3700"/>
              <a:buChar char="•"/>
              <a:defRPr sz="3700"/>
            </a:lvl3pPr>
            <a:lvl4pPr indent="-438150" lvl="3" marL="1828800" algn="l">
              <a:lnSpc>
                <a:spcPct val="100000"/>
              </a:lnSpc>
              <a:spcBef>
                <a:spcPts val="700"/>
              </a:spcBef>
              <a:spcAft>
                <a:spcPts val="0"/>
              </a:spcAft>
              <a:buClr>
                <a:schemeClr val="dk1"/>
              </a:buClr>
              <a:buSzPts val="3300"/>
              <a:buChar char="–"/>
              <a:defRPr sz="3300"/>
            </a:lvl4pPr>
            <a:lvl5pPr indent="-438150" lvl="4" marL="2286000" algn="l">
              <a:lnSpc>
                <a:spcPct val="100000"/>
              </a:lnSpc>
              <a:spcBef>
                <a:spcPts val="700"/>
              </a:spcBef>
              <a:spcAft>
                <a:spcPts val="0"/>
              </a:spcAft>
              <a:buClr>
                <a:schemeClr val="dk1"/>
              </a:buClr>
              <a:buSzPts val="3300"/>
              <a:buChar char="»"/>
              <a:defRPr sz="3300"/>
            </a:lvl5pPr>
            <a:lvl6pPr indent="-438150" lvl="5" marL="2743200" algn="l">
              <a:lnSpc>
                <a:spcPct val="100000"/>
              </a:lnSpc>
              <a:spcBef>
                <a:spcPts val="700"/>
              </a:spcBef>
              <a:spcAft>
                <a:spcPts val="0"/>
              </a:spcAft>
              <a:buClr>
                <a:schemeClr val="dk1"/>
              </a:buClr>
              <a:buSzPts val="3300"/>
              <a:buChar char="•"/>
              <a:defRPr sz="3300"/>
            </a:lvl6pPr>
            <a:lvl7pPr indent="-438150" lvl="6" marL="3200400" algn="l">
              <a:lnSpc>
                <a:spcPct val="100000"/>
              </a:lnSpc>
              <a:spcBef>
                <a:spcPts val="700"/>
              </a:spcBef>
              <a:spcAft>
                <a:spcPts val="0"/>
              </a:spcAft>
              <a:buClr>
                <a:schemeClr val="dk1"/>
              </a:buClr>
              <a:buSzPts val="3300"/>
              <a:buChar char="•"/>
              <a:defRPr sz="3300"/>
            </a:lvl7pPr>
            <a:lvl8pPr indent="-438150" lvl="7" marL="3657600" algn="l">
              <a:lnSpc>
                <a:spcPct val="100000"/>
              </a:lnSpc>
              <a:spcBef>
                <a:spcPts val="700"/>
              </a:spcBef>
              <a:spcAft>
                <a:spcPts val="0"/>
              </a:spcAft>
              <a:buClr>
                <a:schemeClr val="dk1"/>
              </a:buClr>
              <a:buSzPts val="3300"/>
              <a:buChar char="•"/>
              <a:defRPr sz="3300"/>
            </a:lvl8pPr>
            <a:lvl9pPr indent="-438150" lvl="8" marL="4114800" algn="l">
              <a:lnSpc>
                <a:spcPct val="100000"/>
              </a:lnSpc>
              <a:spcBef>
                <a:spcPts val="700"/>
              </a:spcBef>
              <a:spcAft>
                <a:spcPts val="0"/>
              </a:spcAft>
              <a:buClr>
                <a:schemeClr val="dk1"/>
              </a:buClr>
              <a:buSzPts val="3300"/>
              <a:buChar char="•"/>
              <a:defRPr sz="3300"/>
            </a:lvl9pPr>
          </a:lstStyle>
          <a:p/>
        </p:txBody>
      </p:sp>
      <p:sp>
        <p:nvSpPr>
          <p:cNvPr id="44" name="Google Shape;44;g2bdcf9da68d_1_35"/>
          <p:cNvSpPr txBox="1"/>
          <p:nvPr>
            <p:ph idx="3" type="body"/>
          </p:nvPr>
        </p:nvSpPr>
        <p:spPr>
          <a:xfrm>
            <a:off x="9515443" y="3143900"/>
            <a:ext cx="8279700" cy="1310100"/>
          </a:xfrm>
          <a:prstGeom prst="rect">
            <a:avLst/>
          </a:prstGeom>
          <a:noFill/>
          <a:ln>
            <a:noFill/>
          </a:ln>
        </p:spPr>
        <p:txBody>
          <a:bodyPr anchorCtr="0" anchor="b" bIns="93600" lIns="187275" spcFirstLastPara="1" rIns="187275" wrap="square" tIns="93600">
            <a:normAutofit/>
          </a:bodyPr>
          <a:lstStyle>
            <a:lvl1pPr indent="-228600" lvl="0" marL="457200" algn="l">
              <a:lnSpc>
                <a:spcPct val="100000"/>
              </a:lnSpc>
              <a:spcBef>
                <a:spcPts val="1000"/>
              </a:spcBef>
              <a:spcAft>
                <a:spcPts val="0"/>
              </a:spcAft>
              <a:buClr>
                <a:schemeClr val="dk1"/>
              </a:buClr>
              <a:buSzPts val="4900"/>
              <a:buNone/>
              <a:defRPr b="1" sz="4900"/>
            </a:lvl1pPr>
            <a:lvl2pPr indent="-228600" lvl="1" marL="914400" algn="l">
              <a:lnSpc>
                <a:spcPct val="100000"/>
              </a:lnSpc>
              <a:spcBef>
                <a:spcPts val="800"/>
              </a:spcBef>
              <a:spcAft>
                <a:spcPts val="0"/>
              </a:spcAft>
              <a:buClr>
                <a:schemeClr val="dk1"/>
              </a:buClr>
              <a:buSzPts val="4100"/>
              <a:buNone/>
              <a:defRPr b="1" sz="4100"/>
            </a:lvl2pPr>
            <a:lvl3pPr indent="-228600" lvl="2" marL="1371600" algn="l">
              <a:lnSpc>
                <a:spcPct val="100000"/>
              </a:lnSpc>
              <a:spcBef>
                <a:spcPts val="700"/>
              </a:spcBef>
              <a:spcAft>
                <a:spcPts val="0"/>
              </a:spcAft>
              <a:buClr>
                <a:schemeClr val="dk1"/>
              </a:buClr>
              <a:buSzPts val="3700"/>
              <a:buNone/>
              <a:defRPr b="1" sz="3700"/>
            </a:lvl3pPr>
            <a:lvl4pPr indent="-228600" lvl="3" marL="1828800" algn="l">
              <a:lnSpc>
                <a:spcPct val="100000"/>
              </a:lnSpc>
              <a:spcBef>
                <a:spcPts val="700"/>
              </a:spcBef>
              <a:spcAft>
                <a:spcPts val="0"/>
              </a:spcAft>
              <a:buClr>
                <a:schemeClr val="dk1"/>
              </a:buClr>
              <a:buSzPts val="3300"/>
              <a:buNone/>
              <a:defRPr b="1" sz="3300"/>
            </a:lvl4pPr>
            <a:lvl5pPr indent="-228600" lvl="4" marL="2286000" algn="l">
              <a:lnSpc>
                <a:spcPct val="100000"/>
              </a:lnSpc>
              <a:spcBef>
                <a:spcPts val="700"/>
              </a:spcBef>
              <a:spcAft>
                <a:spcPts val="0"/>
              </a:spcAft>
              <a:buClr>
                <a:schemeClr val="dk1"/>
              </a:buClr>
              <a:buSzPts val="3300"/>
              <a:buNone/>
              <a:defRPr b="1" sz="3300"/>
            </a:lvl5pPr>
            <a:lvl6pPr indent="-228600" lvl="5" marL="2743200" algn="l">
              <a:lnSpc>
                <a:spcPct val="100000"/>
              </a:lnSpc>
              <a:spcBef>
                <a:spcPts val="700"/>
              </a:spcBef>
              <a:spcAft>
                <a:spcPts val="0"/>
              </a:spcAft>
              <a:buClr>
                <a:schemeClr val="dk1"/>
              </a:buClr>
              <a:buSzPts val="3300"/>
              <a:buNone/>
              <a:defRPr b="1" sz="3300"/>
            </a:lvl6pPr>
            <a:lvl7pPr indent="-228600" lvl="6" marL="3200400" algn="l">
              <a:lnSpc>
                <a:spcPct val="100000"/>
              </a:lnSpc>
              <a:spcBef>
                <a:spcPts val="700"/>
              </a:spcBef>
              <a:spcAft>
                <a:spcPts val="0"/>
              </a:spcAft>
              <a:buClr>
                <a:schemeClr val="dk1"/>
              </a:buClr>
              <a:buSzPts val="3300"/>
              <a:buNone/>
              <a:defRPr b="1" sz="3300"/>
            </a:lvl7pPr>
            <a:lvl8pPr indent="-228600" lvl="7" marL="3657600" algn="l">
              <a:lnSpc>
                <a:spcPct val="100000"/>
              </a:lnSpc>
              <a:spcBef>
                <a:spcPts val="700"/>
              </a:spcBef>
              <a:spcAft>
                <a:spcPts val="0"/>
              </a:spcAft>
              <a:buClr>
                <a:schemeClr val="dk1"/>
              </a:buClr>
              <a:buSzPts val="3300"/>
              <a:buNone/>
              <a:defRPr b="1" sz="3300"/>
            </a:lvl8pPr>
            <a:lvl9pPr indent="-228600" lvl="8" marL="4114800" algn="l">
              <a:lnSpc>
                <a:spcPct val="100000"/>
              </a:lnSpc>
              <a:spcBef>
                <a:spcPts val="700"/>
              </a:spcBef>
              <a:spcAft>
                <a:spcPts val="0"/>
              </a:spcAft>
              <a:buClr>
                <a:schemeClr val="dk1"/>
              </a:buClr>
              <a:buSzPts val="3300"/>
              <a:buNone/>
              <a:defRPr b="1" sz="3300"/>
            </a:lvl9pPr>
          </a:lstStyle>
          <a:p/>
        </p:txBody>
      </p:sp>
      <p:sp>
        <p:nvSpPr>
          <p:cNvPr id="45" name="Google Shape;45;g2bdcf9da68d_1_35"/>
          <p:cNvSpPr txBox="1"/>
          <p:nvPr>
            <p:ph idx="4" type="body"/>
          </p:nvPr>
        </p:nvSpPr>
        <p:spPr>
          <a:xfrm>
            <a:off x="9515443" y="4454128"/>
            <a:ext cx="8279700" cy="8092200"/>
          </a:xfrm>
          <a:prstGeom prst="rect">
            <a:avLst/>
          </a:prstGeom>
          <a:noFill/>
          <a:ln>
            <a:noFill/>
          </a:ln>
        </p:spPr>
        <p:txBody>
          <a:bodyPr anchorCtr="0" anchor="t" bIns="93600" lIns="187275" spcFirstLastPara="1" rIns="187275" wrap="square" tIns="93600">
            <a:normAutofit/>
          </a:bodyPr>
          <a:lstStyle>
            <a:lvl1pPr indent="-539750" lvl="0" marL="457200" algn="l">
              <a:lnSpc>
                <a:spcPct val="100000"/>
              </a:lnSpc>
              <a:spcBef>
                <a:spcPts val="1000"/>
              </a:spcBef>
              <a:spcAft>
                <a:spcPts val="0"/>
              </a:spcAft>
              <a:buClr>
                <a:schemeClr val="dk1"/>
              </a:buClr>
              <a:buSzPts val="4900"/>
              <a:buChar char="•"/>
              <a:defRPr sz="4900"/>
            </a:lvl1pPr>
            <a:lvl2pPr indent="-488950" lvl="1" marL="914400" algn="l">
              <a:lnSpc>
                <a:spcPct val="100000"/>
              </a:lnSpc>
              <a:spcBef>
                <a:spcPts val="800"/>
              </a:spcBef>
              <a:spcAft>
                <a:spcPts val="0"/>
              </a:spcAft>
              <a:buClr>
                <a:schemeClr val="dk1"/>
              </a:buClr>
              <a:buSzPts val="4100"/>
              <a:buChar char="–"/>
              <a:defRPr sz="4100"/>
            </a:lvl2pPr>
            <a:lvl3pPr indent="-463550" lvl="2" marL="1371600" algn="l">
              <a:lnSpc>
                <a:spcPct val="100000"/>
              </a:lnSpc>
              <a:spcBef>
                <a:spcPts val="700"/>
              </a:spcBef>
              <a:spcAft>
                <a:spcPts val="0"/>
              </a:spcAft>
              <a:buClr>
                <a:schemeClr val="dk1"/>
              </a:buClr>
              <a:buSzPts val="3700"/>
              <a:buChar char="•"/>
              <a:defRPr sz="3700"/>
            </a:lvl3pPr>
            <a:lvl4pPr indent="-438150" lvl="3" marL="1828800" algn="l">
              <a:lnSpc>
                <a:spcPct val="100000"/>
              </a:lnSpc>
              <a:spcBef>
                <a:spcPts val="700"/>
              </a:spcBef>
              <a:spcAft>
                <a:spcPts val="0"/>
              </a:spcAft>
              <a:buClr>
                <a:schemeClr val="dk1"/>
              </a:buClr>
              <a:buSzPts val="3300"/>
              <a:buChar char="–"/>
              <a:defRPr sz="3300"/>
            </a:lvl4pPr>
            <a:lvl5pPr indent="-438150" lvl="4" marL="2286000" algn="l">
              <a:lnSpc>
                <a:spcPct val="100000"/>
              </a:lnSpc>
              <a:spcBef>
                <a:spcPts val="700"/>
              </a:spcBef>
              <a:spcAft>
                <a:spcPts val="0"/>
              </a:spcAft>
              <a:buClr>
                <a:schemeClr val="dk1"/>
              </a:buClr>
              <a:buSzPts val="3300"/>
              <a:buChar char="»"/>
              <a:defRPr sz="3300"/>
            </a:lvl5pPr>
            <a:lvl6pPr indent="-438150" lvl="5" marL="2743200" algn="l">
              <a:lnSpc>
                <a:spcPct val="100000"/>
              </a:lnSpc>
              <a:spcBef>
                <a:spcPts val="700"/>
              </a:spcBef>
              <a:spcAft>
                <a:spcPts val="0"/>
              </a:spcAft>
              <a:buClr>
                <a:schemeClr val="dk1"/>
              </a:buClr>
              <a:buSzPts val="3300"/>
              <a:buChar char="•"/>
              <a:defRPr sz="3300"/>
            </a:lvl6pPr>
            <a:lvl7pPr indent="-438150" lvl="6" marL="3200400" algn="l">
              <a:lnSpc>
                <a:spcPct val="100000"/>
              </a:lnSpc>
              <a:spcBef>
                <a:spcPts val="700"/>
              </a:spcBef>
              <a:spcAft>
                <a:spcPts val="0"/>
              </a:spcAft>
              <a:buClr>
                <a:schemeClr val="dk1"/>
              </a:buClr>
              <a:buSzPts val="3300"/>
              <a:buChar char="•"/>
              <a:defRPr sz="3300"/>
            </a:lvl7pPr>
            <a:lvl8pPr indent="-438150" lvl="7" marL="3657600" algn="l">
              <a:lnSpc>
                <a:spcPct val="100000"/>
              </a:lnSpc>
              <a:spcBef>
                <a:spcPts val="700"/>
              </a:spcBef>
              <a:spcAft>
                <a:spcPts val="0"/>
              </a:spcAft>
              <a:buClr>
                <a:schemeClr val="dk1"/>
              </a:buClr>
              <a:buSzPts val="3300"/>
              <a:buChar char="•"/>
              <a:defRPr sz="3300"/>
            </a:lvl8pPr>
            <a:lvl9pPr indent="-438150" lvl="8" marL="4114800" algn="l">
              <a:lnSpc>
                <a:spcPct val="100000"/>
              </a:lnSpc>
              <a:spcBef>
                <a:spcPts val="700"/>
              </a:spcBef>
              <a:spcAft>
                <a:spcPts val="0"/>
              </a:spcAft>
              <a:buClr>
                <a:schemeClr val="dk1"/>
              </a:buClr>
              <a:buSzPts val="3300"/>
              <a:buChar char="•"/>
              <a:defRPr sz="3300"/>
            </a:lvl9pPr>
          </a:lstStyle>
          <a:p/>
        </p:txBody>
      </p:sp>
      <p:sp>
        <p:nvSpPr>
          <p:cNvPr id="46" name="Google Shape;46;g2bdcf9da68d_1_35"/>
          <p:cNvSpPr txBox="1"/>
          <p:nvPr>
            <p:ph idx="10" type="dt"/>
          </p:nvPr>
        </p:nvSpPr>
        <p:spPr>
          <a:xfrm>
            <a:off x="936585" y="13017758"/>
            <a:ext cx="4370700" cy="747900"/>
          </a:xfrm>
          <a:prstGeom prst="rect">
            <a:avLst/>
          </a:prstGeom>
          <a:noFill/>
          <a:ln>
            <a:noFill/>
          </a:ln>
        </p:spPr>
        <p:txBody>
          <a:bodyPr anchorCtr="0" anchor="ctr" bIns="93600" lIns="187275" spcFirstLastPara="1" rIns="187275" wrap="square" tIns="93600">
            <a:noAutofit/>
          </a:bodyPr>
          <a:lstStyle>
            <a:lvl1pPr lvl="0" algn="l">
              <a:lnSpc>
                <a:spcPct val="100000"/>
              </a:lnSpc>
              <a:spcBef>
                <a:spcPts val="0"/>
              </a:spcBef>
              <a:spcAft>
                <a:spcPts val="0"/>
              </a:spcAft>
              <a:buSzPts val="2900"/>
              <a:buNone/>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p:txBody>
      </p:sp>
      <p:sp>
        <p:nvSpPr>
          <p:cNvPr id="47" name="Google Shape;47;g2bdcf9da68d_1_35"/>
          <p:cNvSpPr txBox="1"/>
          <p:nvPr>
            <p:ph idx="11" type="ftr"/>
          </p:nvPr>
        </p:nvSpPr>
        <p:spPr>
          <a:xfrm>
            <a:off x="6399998" y="13017758"/>
            <a:ext cx="5931600" cy="747900"/>
          </a:xfrm>
          <a:prstGeom prst="rect">
            <a:avLst/>
          </a:prstGeom>
          <a:noFill/>
          <a:ln>
            <a:noFill/>
          </a:ln>
        </p:spPr>
        <p:txBody>
          <a:bodyPr anchorCtr="0" anchor="ctr" bIns="93600" lIns="187275" spcFirstLastPara="1" rIns="187275" wrap="square" tIns="93600">
            <a:noAutofit/>
          </a:bodyPr>
          <a:lstStyle>
            <a:lvl1pPr lvl="0" algn="ctr">
              <a:lnSpc>
                <a:spcPct val="100000"/>
              </a:lnSpc>
              <a:spcBef>
                <a:spcPts val="0"/>
              </a:spcBef>
              <a:spcAft>
                <a:spcPts val="0"/>
              </a:spcAft>
              <a:buSzPts val="2900"/>
              <a:buNone/>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p:txBody>
      </p:sp>
      <p:sp>
        <p:nvSpPr>
          <p:cNvPr id="48" name="Google Shape;48;g2bdcf9da68d_1_35"/>
          <p:cNvSpPr txBox="1"/>
          <p:nvPr>
            <p:ph idx="12" type="sldNum"/>
          </p:nvPr>
        </p:nvSpPr>
        <p:spPr>
          <a:xfrm>
            <a:off x="13424385" y="13017758"/>
            <a:ext cx="4370700" cy="747900"/>
          </a:xfrm>
          <a:prstGeom prst="rect">
            <a:avLst/>
          </a:prstGeom>
          <a:noFill/>
          <a:ln>
            <a:noFill/>
          </a:ln>
        </p:spPr>
        <p:txBody>
          <a:bodyPr anchorCtr="0" anchor="ctr" bIns="93600" lIns="187275" spcFirstLastPara="1" rIns="187275" wrap="square" tIns="93600">
            <a:noAutofit/>
          </a:bodyPr>
          <a:lstStyle>
            <a:lvl1pPr indent="0" lvl="0"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g2bdcf9da68d_1_44"/>
          <p:cNvSpPr txBox="1"/>
          <p:nvPr>
            <p:ph type="title"/>
          </p:nvPr>
        </p:nvSpPr>
        <p:spPr>
          <a:xfrm>
            <a:off x="936585" y="562457"/>
            <a:ext cx="16858500" cy="2340900"/>
          </a:xfrm>
          <a:prstGeom prst="rect">
            <a:avLst/>
          </a:prstGeom>
          <a:noFill/>
          <a:ln>
            <a:noFill/>
          </a:ln>
        </p:spPr>
        <p:txBody>
          <a:bodyPr anchorCtr="0" anchor="ctr" bIns="93600" lIns="187275" spcFirstLastPara="1" rIns="187275" wrap="square" tIns="93600">
            <a:normAutofit/>
          </a:bodyPr>
          <a:lstStyle>
            <a:lvl1pPr lvl="0" algn="ctr">
              <a:lnSpc>
                <a:spcPct val="100000"/>
              </a:lnSpc>
              <a:spcBef>
                <a:spcPts val="0"/>
              </a:spcBef>
              <a:spcAft>
                <a:spcPts val="0"/>
              </a:spcAft>
              <a:buClr>
                <a:schemeClr val="dk1"/>
              </a:buClr>
              <a:buSzPts val="3700"/>
              <a:buNone/>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p:txBody>
      </p:sp>
      <p:sp>
        <p:nvSpPr>
          <p:cNvPr id="51" name="Google Shape;51;g2bdcf9da68d_1_44"/>
          <p:cNvSpPr txBox="1"/>
          <p:nvPr>
            <p:ph idx="10" type="dt"/>
          </p:nvPr>
        </p:nvSpPr>
        <p:spPr>
          <a:xfrm>
            <a:off x="936585" y="13017758"/>
            <a:ext cx="4370700" cy="747900"/>
          </a:xfrm>
          <a:prstGeom prst="rect">
            <a:avLst/>
          </a:prstGeom>
          <a:noFill/>
          <a:ln>
            <a:noFill/>
          </a:ln>
        </p:spPr>
        <p:txBody>
          <a:bodyPr anchorCtr="0" anchor="ctr" bIns="93600" lIns="187275" spcFirstLastPara="1" rIns="187275" wrap="square" tIns="93600">
            <a:noAutofit/>
          </a:bodyPr>
          <a:lstStyle>
            <a:lvl1pPr lvl="0" algn="l">
              <a:lnSpc>
                <a:spcPct val="100000"/>
              </a:lnSpc>
              <a:spcBef>
                <a:spcPts val="0"/>
              </a:spcBef>
              <a:spcAft>
                <a:spcPts val="0"/>
              </a:spcAft>
              <a:buSzPts val="2900"/>
              <a:buNone/>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p:txBody>
      </p:sp>
      <p:sp>
        <p:nvSpPr>
          <p:cNvPr id="52" name="Google Shape;52;g2bdcf9da68d_1_44"/>
          <p:cNvSpPr txBox="1"/>
          <p:nvPr>
            <p:ph idx="11" type="ftr"/>
          </p:nvPr>
        </p:nvSpPr>
        <p:spPr>
          <a:xfrm>
            <a:off x="6399998" y="13017758"/>
            <a:ext cx="5931600" cy="747900"/>
          </a:xfrm>
          <a:prstGeom prst="rect">
            <a:avLst/>
          </a:prstGeom>
          <a:noFill/>
          <a:ln>
            <a:noFill/>
          </a:ln>
        </p:spPr>
        <p:txBody>
          <a:bodyPr anchorCtr="0" anchor="ctr" bIns="93600" lIns="187275" spcFirstLastPara="1" rIns="187275" wrap="square" tIns="93600">
            <a:noAutofit/>
          </a:bodyPr>
          <a:lstStyle>
            <a:lvl1pPr lvl="0" algn="ctr">
              <a:lnSpc>
                <a:spcPct val="100000"/>
              </a:lnSpc>
              <a:spcBef>
                <a:spcPts val="0"/>
              </a:spcBef>
              <a:spcAft>
                <a:spcPts val="0"/>
              </a:spcAft>
              <a:buSzPts val="2900"/>
              <a:buNone/>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p:txBody>
      </p:sp>
      <p:sp>
        <p:nvSpPr>
          <p:cNvPr id="53" name="Google Shape;53;g2bdcf9da68d_1_44"/>
          <p:cNvSpPr txBox="1"/>
          <p:nvPr>
            <p:ph idx="12" type="sldNum"/>
          </p:nvPr>
        </p:nvSpPr>
        <p:spPr>
          <a:xfrm>
            <a:off x="13424385" y="13017758"/>
            <a:ext cx="4370700" cy="747900"/>
          </a:xfrm>
          <a:prstGeom prst="rect">
            <a:avLst/>
          </a:prstGeom>
          <a:noFill/>
          <a:ln>
            <a:noFill/>
          </a:ln>
        </p:spPr>
        <p:txBody>
          <a:bodyPr anchorCtr="0" anchor="ctr" bIns="93600" lIns="187275" spcFirstLastPara="1" rIns="187275" wrap="square" tIns="93600">
            <a:noAutofit/>
          </a:bodyPr>
          <a:lstStyle>
            <a:lvl1pPr indent="0" lvl="0"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g2bdcf9da68d_1_49"/>
          <p:cNvSpPr txBox="1"/>
          <p:nvPr>
            <p:ph type="title"/>
          </p:nvPr>
        </p:nvSpPr>
        <p:spPr>
          <a:xfrm>
            <a:off x="936585" y="559204"/>
            <a:ext cx="6162600" cy="2379900"/>
          </a:xfrm>
          <a:prstGeom prst="rect">
            <a:avLst/>
          </a:prstGeom>
          <a:noFill/>
          <a:ln>
            <a:noFill/>
          </a:ln>
        </p:spPr>
        <p:txBody>
          <a:bodyPr anchorCtr="0" anchor="b" bIns="93600" lIns="187275" spcFirstLastPara="1" rIns="187275" wrap="square" tIns="93600">
            <a:normAutofit/>
          </a:bodyPr>
          <a:lstStyle>
            <a:lvl1pPr lvl="0" algn="l">
              <a:lnSpc>
                <a:spcPct val="100000"/>
              </a:lnSpc>
              <a:spcBef>
                <a:spcPts val="0"/>
              </a:spcBef>
              <a:spcAft>
                <a:spcPts val="0"/>
              </a:spcAft>
              <a:buClr>
                <a:schemeClr val="dk1"/>
              </a:buClr>
              <a:buSzPts val="4100"/>
              <a:buFont typeface="Calibri"/>
              <a:buNone/>
              <a:defRPr b="1" sz="4100"/>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p:txBody>
      </p:sp>
      <p:sp>
        <p:nvSpPr>
          <p:cNvPr id="56" name="Google Shape;56;g2bdcf9da68d_1_49"/>
          <p:cNvSpPr txBox="1"/>
          <p:nvPr>
            <p:ph idx="1" type="body"/>
          </p:nvPr>
        </p:nvSpPr>
        <p:spPr>
          <a:xfrm>
            <a:off x="7323574" y="559204"/>
            <a:ext cx="10471500" cy="11987100"/>
          </a:xfrm>
          <a:prstGeom prst="rect">
            <a:avLst/>
          </a:prstGeom>
          <a:noFill/>
          <a:ln>
            <a:noFill/>
          </a:ln>
        </p:spPr>
        <p:txBody>
          <a:bodyPr anchorCtr="0" anchor="t" bIns="93600" lIns="187275" spcFirstLastPara="1" rIns="187275" wrap="square" tIns="93600">
            <a:normAutofit/>
          </a:bodyPr>
          <a:lstStyle>
            <a:lvl1pPr indent="-647700" lvl="0" marL="457200" algn="l">
              <a:lnSpc>
                <a:spcPct val="100000"/>
              </a:lnSpc>
              <a:spcBef>
                <a:spcPts val="1300"/>
              </a:spcBef>
              <a:spcAft>
                <a:spcPts val="0"/>
              </a:spcAft>
              <a:buClr>
                <a:schemeClr val="dk1"/>
              </a:buClr>
              <a:buSzPts val="6600"/>
              <a:buChar char="•"/>
              <a:defRPr sz="6600"/>
            </a:lvl1pPr>
            <a:lvl2pPr indent="-590550" lvl="1" marL="914400" algn="l">
              <a:lnSpc>
                <a:spcPct val="100000"/>
              </a:lnSpc>
              <a:spcBef>
                <a:spcPts val="1100"/>
              </a:spcBef>
              <a:spcAft>
                <a:spcPts val="0"/>
              </a:spcAft>
              <a:buClr>
                <a:schemeClr val="dk1"/>
              </a:buClr>
              <a:buSzPts val="5700"/>
              <a:buChar char="–"/>
              <a:defRPr sz="5700"/>
            </a:lvl2pPr>
            <a:lvl3pPr indent="-539750" lvl="2" marL="1371600" algn="l">
              <a:lnSpc>
                <a:spcPct val="100000"/>
              </a:lnSpc>
              <a:spcBef>
                <a:spcPts val="1000"/>
              </a:spcBef>
              <a:spcAft>
                <a:spcPts val="0"/>
              </a:spcAft>
              <a:buClr>
                <a:schemeClr val="dk1"/>
              </a:buClr>
              <a:buSzPts val="4900"/>
              <a:buChar char="•"/>
              <a:defRPr sz="4900"/>
            </a:lvl3pPr>
            <a:lvl4pPr indent="-488950" lvl="3" marL="1828800" algn="l">
              <a:lnSpc>
                <a:spcPct val="100000"/>
              </a:lnSpc>
              <a:spcBef>
                <a:spcPts val="800"/>
              </a:spcBef>
              <a:spcAft>
                <a:spcPts val="0"/>
              </a:spcAft>
              <a:buClr>
                <a:schemeClr val="dk1"/>
              </a:buClr>
              <a:buSzPts val="4100"/>
              <a:buChar char="–"/>
              <a:defRPr sz="4100"/>
            </a:lvl4pPr>
            <a:lvl5pPr indent="-488950" lvl="4" marL="2286000" algn="l">
              <a:lnSpc>
                <a:spcPct val="100000"/>
              </a:lnSpc>
              <a:spcBef>
                <a:spcPts val="800"/>
              </a:spcBef>
              <a:spcAft>
                <a:spcPts val="0"/>
              </a:spcAft>
              <a:buClr>
                <a:schemeClr val="dk1"/>
              </a:buClr>
              <a:buSzPts val="4100"/>
              <a:buChar char="»"/>
              <a:defRPr sz="4100"/>
            </a:lvl5pPr>
            <a:lvl6pPr indent="-488950" lvl="5" marL="2743200" algn="l">
              <a:lnSpc>
                <a:spcPct val="100000"/>
              </a:lnSpc>
              <a:spcBef>
                <a:spcPts val="800"/>
              </a:spcBef>
              <a:spcAft>
                <a:spcPts val="0"/>
              </a:spcAft>
              <a:buClr>
                <a:schemeClr val="dk1"/>
              </a:buClr>
              <a:buSzPts val="4100"/>
              <a:buChar char="•"/>
              <a:defRPr sz="4100"/>
            </a:lvl6pPr>
            <a:lvl7pPr indent="-488950" lvl="6" marL="3200400" algn="l">
              <a:lnSpc>
                <a:spcPct val="100000"/>
              </a:lnSpc>
              <a:spcBef>
                <a:spcPts val="800"/>
              </a:spcBef>
              <a:spcAft>
                <a:spcPts val="0"/>
              </a:spcAft>
              <a:buClr>
                <a:schemeClr val="dk1"/>
              </a:buClr>
              <a:buSzPts val="4100"/>
              <a:buChar char="•"/>
              <a:defRPr sz="4100"/>
            </a:lvl7pPr>
            <a:lvl8pPr indent="-488950" lvl="7" marL="3657600" algn="l">
              <a:lnSpc>
                <a:spcPct val="100000"/>
              </a:lnSpc>
              <a:spcBef>
                <a:spcPts val="800"/>
              </a:spcBef>
              <a:spcAft>
                <a:spcPts val="0"/>
              </a:spcAft>
              <a:buClr>
                <a:schemeClr val="dk1"/>
              </a:buClr>
              <a:buSzPts val="4100"/>
              <a:buChar char="•"/>
              <a:defRPr sz="4100"/>
            </a:lvl8pPr>
            <a:lvl9pPr indent="-488950" lvl="8" marL="4114800" algn="l">
              <a:lnSpc>
                <a:spcPct val="100000"/>
              </a:lnSpc>
              <a:spcBef>
                <a:spcPts val="800"/>
              </a:spcBef>
              <a:spcAft>
                <a:spcPts val="0"/>
              </a:spcAft>
              <a:buClr>
                <a:schemeClr val="dk1"/>
              </a:buClr>
              <a:buSzPts val="4100"/>
              <a:buChar char="•"/>
              <a:defRPr sz="4100"/>
            </a:lvl9pPr>
          </a:lstStyle>
          <a:p/>
        </p:txBody>
      </p:sp>
      <p:sp>
        <p:nvSpPr>
          <p:cNvPr id="57" name="Google Shape;57;g2bdcf9da68d_1_49"/>
          <p:cNvSpPr txBox="1"/>
          <p:nvPr>
            <p:ph idx="2" type="body"/>
          </p:nvPr>
        </p:nvSpPr>
        <p:spPr>
          <a:xfrm>
            <a:off x="936585" y="2939074"/>
            <a:ext cx="6162600" cy="9607200"/>
          </a:xfrm>
          <a:prstGeom prst="rect">
            <a:avLst/>
          </a:prstGeom>
          <a:noFill/>
          <a:ln>
            <a:noFill/>
          </a:ln>
        </p:spPr>
        <p:txBody>
          <a:bodyPr anchorCtr="0" anchor="t" bIns="93600" lIns="187275" spcFirstLastPara="1" rIns="187275" wrap="square" tIns="93600">
            <a:normAutofit/>
          </a:bodyPr>
          <a:lstStyle>
            <a:lvl1pPr indent="-228600" lvl="0" marL="457200" algn="l">
              <a:lnSpc>
                <a:spcPct val="100000"/>
              </a:lnSpc>
              <a:spcBef>
                <a:spcPts val="600"/>
              </a:spcBef>
              <a:spcAft>
                <a:spcPts val="0"/>
              </a:spcAft>
              <a:buClr>
                <a:schemeClr val="dk1"/>
              </a:buClr>
              <a:buSzPts val="2900"/>
              <a:buNone/>
              <a:defRPr sz="2900"/>
            </a:lvl1pPr>
            <a:lvl2pPr indent="-228600" lvl="1" marL="914400" algn="l">
              <a:lnSpc>
                <a:spcPct val="100000"/>
              </a:lnSpc>
              <a:spcBef>
                <a:spcPts val="500"/>
              </a:spcBef>
              <a:spcAft>
                <a:spcPts val="0"/>
              </a:spcAft>
              <a:buClr>
                <a:schemeClr val="dk1"/>
              </a:buClr>
              <a:buSzPts val="2500"/>
              <a:buNone/>
              <a:defRPr sz="2500"/>
            </a:lvl2pPr>
            <a:lvl3pPr indent="-228600" lvl="2" marL="1371600" algn="l">
              <a:lnSpc>
                <a:spcPct val="100000"/>
              </a:lnSpc>
              <a:spcBef>
                <a:spcPts val="400"/>
              </a:spcBef>
              <a:spcAft>
                <a:spcPts val="0"/>
              </a:spcAft>
              <a:buClr>
                <a:schemeClr val="dk1"/>
              </a:buClr>
              <a:buSzPts val="2000"/>
              <a:buNone/>
              <a:defRPr sz="2000"/>
            </a:lvl3pPr>
            <a:lvl4pPr indent="-228600" lvl="3" marL="1828800" algn="l">
              <a:lnSpc>
                <a:spcPct val="100000"/>
              </a:lnSpc>
              <a:spcBef>
                <a:spcPts val="400"/>
              </a:spcBef>
              <a:spcAft>
                <a:spcPts val="0"/>
              </a:spcAft>
              <a:buClr>
                <a:schemeClr val="dk1"/>
              </a:buClr>
              <a:buSzPts val="1800"/>
              <a:buNone/>
              <a:defRPr sz="1800"/>
            </a:lvl4pPr>
            <a:lvl5pPr indent="-228600" lvl="4" marL="2286000" algn="l">
              <a:lnSpc>
                <a:spcPct val="100000"/>
              </a:lnSpc>
              <a:spcBef>
                <a:spcPts val="400"/>
              </a:spcBef>
              <a:spcAft>
                <a:spcPts val="0"/>
              </a:spcAft>
              <a:buClr>
                <a:schemeClr val="dk1"/>
              </a:buClr>
              <a:buSzPts val="1800"/>
              <a:buNone/>
              <a:defRPr sz="1800"/>
            </a:lvl5pPr>
            <a:lvl6pPr indent="-228600" lvl="5" marL="2743200" algn="l">
              <a:lnSpc>
                <a:spcPct val="100000"/>
              </a:lnSpc>
              <a:spcBef>
                <a:spcPts val="400"/>
              </a:spcBef>
              <a:spcAft>
                <a:spcPts val="0"/>
              </a:spcAft>
              <a:buClr>
                <a:schemeClr val="dk1"/>
              </a:buClr>
              <a:buSzPts val="1800"/>
              <a:buNone/>
              <a:defRPr sz="1800"/>
            </a:lvl6pPr>
            <a:lvl7pPr indent="-228600" lvl="6" marL="3200400" algn="l">
              <a:lnSpc>
                <a:spcPct val="100000"/>
              </a:lnSpc>
              <a:spcBef>
                <a:spcPts val="400"/>
              </a:spcBef>
              <a:spcAft>
                <a:spcPts val="0"/>
              </a:spcAft>
              <a:buClr>
                <a:schemeClr val="dk1"/>
              </a:buClr>
              <a:buSzPts val="1800"/>
              <a:buNone/>
              <a:defRPr sz="1800"/>
            </a:lvl7pPr>
            <a:lvl8pPr indent="-228600" lvl="7" marL="3657600" algn="l">
              <a:lnSpc>
                <a:spcPct val="100000"/>
              </a:lnSpc>
              <a:spcBef>
                <a:spcPts val="400"/>
              </a:spcBef>
              <a:spcAft>
                <a:spcPts val="0"/>
              </a:spcAft>
              <a:buClr>
                <a:schemeClr val="dk1"/>
              </a:buClr>
              <a:buSzPts val="1800"/>
              <a:buNone/>
              <a:defRPr sz="1800"/>
            </a:lvl8pPr>
            <a:lvl9pPr indent="-228600" lvl="8" marL="4114800" algn="l">
              <a:lnSpc>
                <a:spcPct val="100000"/>
              </a:lnSpc>
              <a:spcBef>
                <a:spcPts val="400"/>
              </a:spcBef>
              <a:spcAft>
                <a:spcPts val="0"/>
              </a:spcAft>
              <a:buClr>
                <a:schemeClr val="dk1"/>
              </a:buClr>
              <a:buSzPts val="1800"/>
              <a:buNone/>
              <a:defRPr sz="1800"/>
            </a:lvl9pPr>
          </a:lstStyle>
          <a:p/>
        </p:txBody>
      </p:sp>
      <p:sp>
        <p:nvSpPr>
          <p:cNvPr id="58" name="Google Shape;58;g2bdcf9da68d_1_49"/>
          <p:cNvSpPr txBox="1"/>
          <p:nvPr>
            <p:ph idx="10" type="dt"/>
          </p:nvPr>
        </p:nvSpPr>
        <p:spPr>
          <a:xfrm>
            <a:off x="936585" y="13017758"/>
            <a:ext cx="4370700" cy="747900"/>
          </a:xfrm>
          <a:prstGeom prst="rect">
            <a:avLst/>
          </a:prstGeom>
          <a:noFill/>
          <a:ln>
            <a:noFill/>
          </a:ln>
        </p:spPr>
        <p:txBody>
          <a:bodyPr anchorCtr="0" anchor="ctr" bIns="93600" lIns="187275" spcFirstLastPara="1" rIns="187275" wrap="square" tIns="93600">
            <a:noAutofit/>
          </a:bodyPr>
          <a:lstStyle>
            <a:lvl1pPr lvl="0" algn="l">
              <a:lnSpc>
                <a:spcPct val="100000"/>
              </a:lnSpc>
              <a:spcBef>
                <a:spcPts val="0"/>
              </a:spcBef>
              <a:spcAft>
                <a:spcPts val="0"/>
              </a:spcAft>
              <a:buSzPts val="2900"/>
              <a:buNone/>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p:txBody>
      </p:sp>
      <p:sp>
        <p:nvSpPr>
          <p:cNvPr id="59" name="Google Shape;59;g2bdcf9da68d_1_49"/>
          <p:cNvSpPr txBox="1"/>
          <p:nvPr>
            <p:ph idx="11" type="ftr"/>
          </p:nvPr>
        </p:nvSpPr>
        <p:spPr>
          <a:xfrm>
            <a:off x="6399998" y="13017758"/>
            <a:ext cx="5931600" cy="747900"/>
          </a:xfrm>
          <a:prstGeom prst="rect">
            <a:avLst/>
          </a:prstGeom>
          <a:noFill/>
          <a:ln>
            <a:noFill/>
          </a:ln>
        </p:spPr>
        <p:txBody>
          <a:bodyPr anchorCtr="0" anchor="ctr" bIns="93600" lIns="187275" spcFirstLastPara="1" rIns="187275" wrap="square" tIns="93600">
            <a:noAutofit/>
          </a:bodyPr>
          <a:lstStyle>
            <a:lvl1pPr lvl="0" algn="ctr">
              <a:lnSpc>
                <a:spcPct val="100000"/>
              </a:lnSpc>
              <a:spcBef>
                <a:spcPts val="0"/>
              </a:spcBef>
              <a:spcAft>
                <a:spcPts val="0"/>
              </a:spcAft>
              <a:buSzPts val="2900"/>
              <a:buNone/>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p:txBody>
      </p:sp>
      <p:sp>
        <p:nvSpPr>
          <p:cNvPr id="60" name="Google Shape;60;g2bdcf9da68d_1_49"/>
          <p:cNvSpPr txBox="1"/>
          <p:nvPr>
            <p:ph idx="12" type="sldNum"/>
          </p:nvPr>
        </p:nvSpPr>
        <p:spPr>
          <a:xfrm>
            <a:off x="13424385" y="13017758"/>
            <a:ext cx="4370700" cy="747900"/>
          </a:xfrm>
          <a:prstGeom prst="rect">
            <a:avLst/>
          </a:prstGeom>
          <a:noFill/>
          <a:ln>
            <a:noFill/>
          </a:ln>
        </p:spPr>
        <p:txBody>
          <a:bodyPr anchorCtr="0" anchor="ctr" bIns="93600" lIns="187275" spcFirstLastPara="1" rIns="187275" wrap="square" tIns="93600">
            <a:noAutofit/>
          </a:bodyPr>
          <a:lstStyle>
            <a:lvl1pPr indent="0" lvl="0"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g2bdcf9da68d_1_56"/>
          <p:cNvSpPr txBox="1"/>
          <p:nvPr>
            <p:ph type="title"/>
          </p:nvPr>
        </p:nvSpPr>
        <p:spPr>
          <a:xfrm>
            <a:off x="3671544" y="9831593"/>
            <a:ext cx="11238900" cy="1160700"/>
          </a:xfrm>
          <a:prstGeom prst="rect">
            <a:avLst/>
          </a:prstGeom>
          <a:noFill/>
          <a:ln>
            <a:noFill/>
          </a:ln>
        </p:spPr>
        <p:txBody>
          <a:bodyPr anchorCtr="0" anchor="b" bIns="93600" lIns="187275" spcFirstLastPara="1" rIns="187275" wrap="square" tIns="93600">
            <a:normAutofit/>
          </a:bodyPr>
          <a:lstStyle>
            <a:lvl1pPr lvl="0" algn="l">
              <a:lnSpc>
                <a:spcPct val="100000"/>
              </a:lnSpc>
              <a:spcBef>
                <a:spcPts val="0"/>
              </a:spcBef>
              <a:spcAft>
                <a:spcPts val="0"/>
              </a:spcAft>
              <a:buClr>
                <a:schemeClr val="dk1"/>
              </a:buClr>
              <a:buSzPts val="4100"/>
              <a:buFont typeface="Calibri"/>
              <a:buNone/>
              <a:defRPr b="1" sz="4100"/>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p:txBody>
      </p:sp>
      <p:sp>
        <p:nvSpPr>
          <p:cNvPr id="63" name="Google Shape;63;g2bdcf9da68d_1_56"/>
          <p:cNvSpPr/>
          <p:nvPr>
            <p:ph idx="2" type="pic"/>
          </p:nvPr>
        </p:nvSpPr>
        <p:spPr>
          <a:xfrm>
            <a:off x="3671544" y="1254959"/>
            <a:ext cx="11238900" cy="8427000"/>
          </a:xfrm>
          <a:prstGeom prst="rect">
            <a:avLst/>
          </a:prstGeom>
          <a:noFill/>
          <a:ln>
            <a:noFill/>
          </a:ln>
        </p:spPr>
      </p:sp>
      <p:sp>
        <p:nvSpPr>
          <p:cNvPr id="64" name="Google Shape;64;g2bdcf9da68d_1_56"/>
          <p:cNvSpPr txBox="1"/>
          <p:nvPr>
            <p:ph idx="1" type="body"/>
          </p:nvPr>
        </p:nvSpPr>
        <p:spPr>
          <a:xfrm>
            <a:off x="3671544" y="10992269"/>
            <a:ext cx="11238900" cy="1648500"/>
          </a:xfrm>
          <a:prstGeom prst="rect">
            <a:avLst/>
          </a:prstGeom>
          <a:noFill/>
          <a:ln>
            <a:noFill/>
          </a:ln>
        </p:spPr>
        <p:txBody>
          <a:bodyPr anchorCtr="0" anchor="t" bIns="93600" lIns="187275" spcFirstLastPara="1" rIns="187275" wrap="square" tIns="93600">
            <a:normAutofit/>
          </a:bodyPr>
          <a:lstStyle>
            <a:lvl1pPr indent="-228600" lvl="0" marL="457200" algn="l">
              <a:lnSpc>
                <a:spcPct val="100000"/>
              </a:lnSpc>
              <a:spcBef>
                <a:spcPts val="600"/>
              </a:spcBef>
              <a:spcAft>
                <a:spcPts val="0"/>
              </a:spcAft>
              <a:buClr>
                <a:schemeClr val="dk1"/>
              </a:buClr>
              <a:buSzPts val="2900"/>
              <a:buNone/>
              <a:defRPr sz="2900"/>
            </a:lvl1pPr>
            <a:lvl2pPr indent="-228600" lvl="1" marL="914400" algn="l">
              <a:lnSpc>
                <a:spcPct val="100000"/>
              </a:lnSpc>
              <a:spcBef>
                <a:spcPts val="500"/>
              </a:spcBef>
              <a:spcAft>
                <a:spcPts val="0"/>
              </a:spcAft>
              <a:buClr>
                <a:schemeClr val="dk1"/>
              </a:buClr>
              <a:buSzPts val="2500"/>
              <a:buNone/>
              <a:defRPr sz="2500"/>
            </a:lvl2pPr>
            <a:lvl3pPr indent="-228600" lvl="2" marL="1371600" algn="l">
              <a:lnSpc>
                <a:spcPct val="100000"/>
              </a:lnSpc>
              <a:spcBef>
                <a:spcPts val="400"/>
              </a:spcBef>
              <a:spcAft>
                <a:spcPts val="0"/>
              </a:spcAft>
              <a:buClr>
                <a:schemeClr val="dk1"/>
              </a:buClr>
              <a:buSzPts val="2000"/>
              <a:buNone/>
              <a:defRPr sz="2000"/>
            </a:lvl3pPr>
            <a:lvl4pPr indent="-228600" lvl="3" marL="1828800" algn="l">
              <a:lnSpc>
                <a:spcPct val="100000"/>
              </a:lnSpc>
              <a:spcBef>
                <a:spcPts val="400"/>
              </a:spcBef>
              <a:spcAft>
                <a:spcPts val="0"/>
              </a:spcAft>
              <a:buClr>
                <a:schemeClr val="dk1"/>
              </a:buClr>
              <a:buSzPts val="1800"/>
              <a:buNone/>
              <a:defRPr sz="1800"/>
            </a:lvl4pPr>
            <a:lvl5pPr indent="-228600" lvl="4" marL="2286000" algn="l">
              <a:lnSpc>
                <a:spcPct val="100000"/>
              </a:lnSpc>
              <a:spcBef>
                <a:spcPts val="400"/>
              </a:spcBef>
              <a:spcAft>
                <a:spcPts val="0"/>
              </a:spcAft>
              <a:buClr>
                <a:schemeClr val="dk1"/>
              </a:buClr>
              <a:buSzPts val="1800"/>
              <a:buNone/>
              <a:defRPr sz="1800"/>
            </a:lvl5pPr>
            <a:lvl6pPr indent="-228600" lvl="5" marL="2743200" algn="l">
              <a:lnSpc>
                <a:spcPct val="100000"/>
              </a:lnSpc>
              <a:spcBef>
                <a:spcPts val="400"/>
              </a:spcBef>
              <a:spcAft>
                <a:spcPts val="0"/>
              </a:spcAft>
              <a:buClr>
                <a:schemeClr val="dk1"/>
              </a:buClr>
              <a:buSzPts val="1800"/>
              <a:buNone/>
              <a:defRPr sz="1800"/>
            </a:lvl6pPr>
            <a:lvl7pPr indent="-228600" lvl="6" marL="3200400" algn="l">
              <a:lnSpc>
                <a:spcPct val="100000"/>
              </a:lnSpc>
              <a:spcBef>
                <a:spcPts val="400"/>
              </a:spcBef>
              <a:spcAft>
                <a:spcPts val="0"/>
              </a:spcAft>
              <a:buClr>
                <a:schemeClr val="dk1"/>
              </a:buClr>
              <a:buSzPts val="1800"/>
              <a:buNone/>
              <a:defRPr sz="1800"/>
            </a:lvl7pPr>
            <a:lvl8pPr indent="-228600" lvl="7" marL="3657600" algn="l">
              <a:lnSpc>
                <a:spcPct val="100000"/>
              </a:lnSpc>
              <a:spcBef>
                <a:spcPts val="400"/>
              </a:spcBef>
              <a:spcAft>
                <a:spcPts val="0"/>
              </a:spcAft>
              <a:buClr>
                <a:schemeClr val="dk1"/>
              </a:buClr>
              <a:buSzPts val="1800"/>
              <a:buNone/>
              <a:defRPr sz="1800"/>
            </a:lvl8pPr>
            <a:lvl9pPr indent="-228600" lvl="8" marL="4114800" algn="l">
              <a:lnSpc>
                <a:spcPct val="100000"/>
              </a:lnSpc>
              <a:spcBef>
                <a:spcPts val="400"/>
              </a:spcBef>
              <a:spcAft>
                <a:spcPts val="0"/>
              </a:spcAft>
              <a:buClr>
                <a:schemeClr val="dk1"/>
              </a:buClr>
              <a:buSzPts val="1800"/>
              <a:buNone/>
              <a:defRPr sz="1800"/>
            </a:lvl9pPr>
          </a:lstStyle>
          <a:p/>
        </p:txBody>
      </p:sp>
      <p:sp>
        <p:nvSpPr>
          <p:cNvPr id="65" name="Google Shape;65;g2bdcf9da68d_1_56"/>
          <p:cNvSpPr txBox="1"/>
          <p:nvPr>
            <p:ph idx="10" type="dt"/>
          </p:nvPr>
        </p:nvSpPr>
        <p:spPr>
          <a:xfrm>
            <a:off x="936585" y="13017758"/>
            <a:ext cx="4370700" cy="747900"/>
          </a:xfrm>
          <a:prstGeom prst="rect">
            <a:avLst/>
          </a:prstGeom>
          <a:noFill/>
          <a:ln>
            <a:noFill/>
          </a:ln>
        </p:spPr>
        <p:txBody>
          <a:bodyPr anchorCtr="0" anchor="ctr" bIns="93600" lIns="187275" spcFirstLastPara="1" rIns="187275" wrap="square" tIns="93600">
            <a:noAutofit/>
          </a:bodyPr>
          <a:lstStyle>
            <a:lvl1pPr lvl="0" algn="l">
              <a:lnSpc>
                <a:spcPct val="100000"/>
              </a:lnSpc>
              <a:spcBef>
                <a:spcPts val="0"/>
              </a:spcBef>
              <a:spcAft>
                <a:spcPts val="0"/>
              </a:spcAft>
              <a:buSzPts val="2900"/>
              <a:buNone/>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p:txBody>
      </p:sp>
      <p:sp>
        <p:nvSpPr>
          <p:cNvPr id="66" name="Google Shape;66;g2bdcf9da68d_1_56"/>
          <p:cNvSpPr txBox="1"/>
          <p:nvPr>
            <p:ph idx="11" type="ftr"/>
          </p:nvPr>
        </p:nvSpPr>
        <p:spPr>
          <a:xfrm>
            <a:off x="6399998" y="13017758"/>
            <a:ext cx="5931600" cy="747900"/>
          </a:xfrm>
          <a:prstGeom prst="rect">
            <a:avLst/>
          </a:prstGeom>
          <a:noFill/>
          <a:ln>
            <a:noFill/>
          </a:ln>
        </p:spPr>
        <p:txBody>
          <a:bodyPr anchorCtr="0" anchor="ctr" bIns="93600" lIns="187275" spcFirstLastPara="1" rIns="187275" wrap="square" tIns="93600">
            <a:noAutofit/>
          </a:bodyPr>
          <a:lstStyle>
            <a:lvl1pPr lvl="0" algn="ctr">
              <a:lnSpc>
                <a:spcPct val="100000"/>
              </a:lnSpc>
              <a:spcBef>
                <a:spcPts val="0"/>
              </a:spcBef>
              <a:spcAft>
                <a:spcPts val="0"/>
              </a:spcAft>
              <a:buSzPts val="2900"/>
              <a:buNone/>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p:txBody>
      </p:sp>
      <p:sp>
        <p:nvSpPr>
          <p:cNvPr id="67" name="Google Shape;67;g2bdcf9da68d_1_56"/>
          <p:cNvSpPr txBox="1"/>
          <p:nvPr>
            <p:ph idx="12" type="sldNum"/>
          </p:nvPr>
        </p:nvSpPr>
        <p:spPr>
          <a:xfrm>
            <a:off x="13424385" y="13017758"/>
            <a:ext cx="4370700" cy="747900"/>
          </a:xfrm>
          <a:prstGeom prst="rect">
            <a:avLst/>
          </a:prstGeom>
          <a:noFill/>
          <a:ln>
            <a:noFill/>
          </a:ln>
        </p:spPr>
        <p:txBody>
          <a:bodyPr anchorCtr="0" anchor="ctr" bIns="93600" lIns="187275" spcFirstLastPara="1" rIns="187275" wrap="square" tIns="93600">
            <a:noAutofit/>
          </a:bodyPr>
          <a:lstStyle>
            <a:lvl1pPr indent="0" lvl="0"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g2bdcf9da68d_1_0"/>
          <p:cNvSpPr txBox="1"/>
          <p:nvPr>
            <p:ph type="title"/>
          </p:nvPr>
        </p:nvSpPr>
        <p:spPr>
          <a:xfrm>
            <a:off x="936585" y="562457"/>
            <a:ext cx="16858500" cy="2340900"/>
          </a:xfrm>
          <a:prstGeom prst="rect">
            <a:avLst/>
          </a:prstGeom>
          <a:noFill/>
          <a:ln>
            <a:noFill/>
          </a:ln>
        </p:spPr>
        <p:txBody>
          <a:bodyPr anchorCtr="0" anchor="ctr" bIns="93600" lIns="187275" spcFirstLastPara="1" rIns="187275" wrap="square" tIns="93600">
            <a:normAutofit/>
          </a:bodyPr>
          <a:lstStyle>
            <a:lvl1pPr lvl="0" marR="0" rtl="0" algn="ctr">
              <a:lnSpc>
                <a:spcPct val="100000"/>
              </a:lnSpc>
              <a:spcBef>
                <a:spcPts val="0"/>
              </a:spcBef>
              <a:spcAft>
                <a:spcPts val="0"/>
              </a:spcAft>
              <a:buClr>
                <a:schemeClr val="dk1"/>
              </a:buClr>
              <a:buSzPts val="9000"/>
              <a:buFont typeface="Calibri"/>
              <a:buNone/>
              <a:defRPr b="0" i="0" sz="9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900"/>
              <a:buFont typeface="Arial"/>
              <a:buNone/>
              <a:defRPr b="0" i="0" sz="3700" u="none" cap="none" strike="noStrike">
                <a:solidFill>
                  <a:srgbClr val="000000"/>
                </a:solidFill>
                <a:latin typeface="Arial"/>
                <a:ea typeface="Arial"/>
                <a:cs typeface="Arial"/>
                <a:sym typeface="Arial"/>
              </a:defRPr>
            </a:lvl9pPr>
          </a:lstStyle>
          <a:p/>
        </p:txBody>
      </p:sp>
      <p:sp>
        <p:nvSpPr>
          <p:cNvPr id="7" name="Google Shape;7;g2bdcf9da68d_1_0"/>
          <p:cNvSpPr txBox="1"/>
          <p:nvPr>
            <p:ph idx="1" type="body"/>
          </p:nvPr>
        </p:nvSpPr>
        <p:spPr>
          <a:xfrm>
            <a:off x="936585" y="3277198"/>
            <a:ext cx="16858500" cy="9269100"/>
          </a:xfrm>
          <a:prstGeom prst="rect">
            <a:avLst/>
          </a:prstGeom>
          <a:noFill/>
          <a:ln>
            <a:noFill/>
          </a:ln>
        </p:spPr>
        <p:txBody>
          <a:bodyPr anchorCtr="0" anchor="t" bIns="93600" lIns="187275" spcFirstLastPara="1" rIns="187275" wrap="square" tIns="93600">
            <a:normAutofit/>
          </a:bodyPr>
          <a:lstStyle>
            <a:lvl1pPr indent="-647700" lvl="0" marL="457200" marR="0" rtl="0" algn="l">
              <a:lnSpc>
                <a:spcPct val="100000"/>
              </a:lnSpc>
              <a:spcBef>
                <a:spcPts val="1300"/>
              </a:spcBef>
              <a:spcAft>
                <a:spcPts val="0"/>
              </a:spcAft>
              <a:buClr>
                <a:schemeClr val="dk1"/>
              </a:buClr>
              <a:buSzPts val="6600"/>
              <a:buFont typeface="Arial"/>
              <a:buChar char="•"/>
              <a:defRPr b="0" i="0" sz="6600" u="none" cap="none" strike="noStrike">
                <a:solidFill>
                  <a:schemeClr val="dk1"/>
                </a:solidFill>
                <a:latin typeface="Calibri"/>
                <a:ea typeface="Calibri"/>
                <a:cs typeface="Calibri"/>
                <a:sym typeface="Calibri"/>
              </a:defRPr>
            </a:lvl1pPr>
            <a:lvl2pPr indent="-590550" lvl="1" marL="914400" marR="0" rtl="0" algn="l">
              <a:lnSpc>
                <a:spcPct val="100000"/>
              </a:lnSpc>
              <a:spcBef>
                <a:spcPts val="1100"/>
              </a:spcBef>
              <a:spcAft>
                <a:spcPts val="0"/>
              </a:spcAft>
              <a:buClr>
                <a:schemeClr val="dk1"/>
              </a:buClr>
              <a:buSzPts val="5700"/>
              <a:buFont typeface="Arial"/>
              <a:buChar char="–"/>
              <a:defRPr b="0" i="0" sz="5700" u="none" cap="none" strike="noStrike">
                <a:solidFill>
                  <a:schemeClr val="dk1"/>
                </a:solidFill>
                <a:latin typeface="Calibri"/>
                <a:ea typeface="Calibri"/>
                <a:cs typeface="Calibri"/>
                <a:sym typeface="Calibri"/>
              </a:defRPr>
            </a:lvl2pPr>
            <a:lvl3pPr indent="-539750" lvl="2" marL="1371600" marR="0" rtl="0" algn="l">
              <a:lnSpc>
                <a:spcPct val="100000"/>
              </a:lnSpc>
              <a:spcBef>
                <a:spcPts val="1000"/>
              </a:spcBef>
              <a:spcAft>
                <a:spcPts val="0"/>
              </a:spcAft>
              <a:buClr>
                <a:schemeClr val="dk1"/>
              </a:buClr>
              <a:buSzPts val="4900"/>
              <a:buFont typeface="Arial"/>
              <a:buChar char="•"/>
              <a:defRPr b="0" i="0" sz="4900" u="none" cap="none" strike="noStrike">
                <a:solidFill>
                  <a:schemeClr val="dk1"/>
                </a:solidFill>
                <a:latin typeface="Calibri"/>
                <a:ea typeface="Calibri"/>
                <a:cs typeface="Calibri"/>
                <a:sym typeface="Calibri"/>
              </a:defRPr>
            </a:lvl3pPr>
            <a:lvl4pPr indent="-488950" lvl="3" marL="1828800" marR="0" rtl="0" algn="l">
              <a:lnSpc>
                <a:spcPct val="100000"/>
              </a:lnSpc>
              <a:spcBef>
                <a:spcPts val="800"/>
              </a:spcBef>
              <a:spcAft>
                <a:spcPts val="0"/>
              </a:spcAft>
              <a:buClr>
                <a:schemeClr val="dk1"/>
              </a:buClr>
              <a:buSzPts val="4100"/>
              <a:buFont typeface="Arial"/>
              <a:buChar char="–"/>
              <a:defRPr b="0" i="0" sz="4100" u="none" cap="none" strike="noStrike">
                <a:solidFill>
                  <a:schemeClr val="dk1"/>
                </a:solidFill>
                <a:latin typeface="Calibri"/>
                <a:ea typeface="Calibri"/>
                <a:cs typeface="Calibri"/>
                <a:sym typeface="Calibri"/>
              </a:defRPr>
            </a:lvl4pPr>
            <a:lvl5pPr indent="-488950" lvl="4" marL="2286000" marR="0" rtl="0" algn="l">
              <a:lnSpc>
                <a:spcPct val="100000"/>
              </a:lnSpc>
              <a:spcBef>
                <a:spcPts val="800"/>
              </a:spcBef>
              <a:spcAft>
                <a:spcPts val="0"/>
              </a:spcAft>
              <a:buClr>
                <a:schemeClr val="dk1"/>
              </a:buClr>
              <a:buSzPts val="4100"/>
              <a:buFont typeface="Arial"/>
              <a:buChar char="»"/>
              <a:defRPr b="0" i="0" sz="4100" u="none" cap="none" strike="noStrike">
                <a:solidFill>
                  <a:schemeClr val="dk1"/>
                </a:solidFill>
                <a:latin typeface="Calibri"/>
                <a:ea typeface="Calibri"/>
                <a:cs typeface="Calibri"/>
                <a:sym typeface="Calibri"/>
              </a:defRPr>
            </a:lvl5pPr>
            <a:lvl6pPr indent="-488950" lvl="5" marL="2743200" marR="0" rtl="0" algn="l">
              <a:lnSpc>
                <a:spcPct val="100000"/>
              </a:lnSpc>
              <a:spcBef>
                <a:spcPts val="800"/>
              </a:spcBef>
              <a:spcAft>
                <a:spcPts val="0"/>
              </a:spcAft>
              <a:buClr>
                <a:schemeClr val="dk1"/>
              </a:buClr>
              <a:buSzPts val="4100"/>
              <a:buFont typeface="Arial"/>
              <a:buChar char="•"/>
              <a:defRPr b="0" i="0" sz="4100" u="none" cap="none" strike="noStrike">
                <a:solidFill>
                  <a:schemeClr val="dk1"/>
                </a:solidFill>
                <a:latin typeface="Calibri"/>
                <a:ea typeface="Calibri"/>
                <a:cs typeface="Calibri"/>
                <a:sym typeface="Calibri"/>
              </a:defRPr>
            </a:lvl6pPr>
            <a:lvl7pPr indent="-488950" lvl="6" marL="3200400" marR="0" rtl="0" algn="l">
              <a:lnSpc>
                <a:spcPct val="100000"/>
              </a:lnSpc>
              <a:spcBef>
                <a:spcPts val="800"/>
              </a:spcBef>
              <a:spcAft>
                <a:spcPts val="0"/>
              </a:spcAft>
              <a:buClr>
                <a:schemeClr val="dk1"/>
              </a:buClr>
              <a:buSzPts val="4100"/>
              <a:buFont typeface="Arial"/>
              <a:buChar char="•"/>
              <a:defRPr b="0" i="0" sz="4100" u="none" cap="none" strike="noStrike">
                <a:solidFill>
                  <a:schemeClr val="dk1"/>
                </a:solidFill>
                <a:latin typeface="Calibri"/>
                <a:ea typeface="Calibri"/>
                <a:cs typeface="Calibri"/>
                <a:sym typeface="Calibri"/>
              </a:defRPr>
            </a:lvl7pPr>
            <a:lvl8pPr indent="-488950" lvl="7" marL="3657600" marR="0" rtl="0" algn="l">
              <a:lnSpc>
                <a:spcPct val="100000"/>
              </a:lnSpc>
              <a:spcBef>
                <a:spcPts val="800"/>
              </a:spcBef>
              <a:spcAft>
                <a:spcPts val="0"/>
              </a:spcAft>
              <a:buClr>
                <a:schemeClr val="dk1"/>
              </a:buClr>
              <a:buSzPts val="4100"/>
              <a:buFont typeface="Arial"/>
              <a:buChar char="•"/>
              <a:defRPr b="0" i="0" sz="4100" u="none" cap="none" strike="noStrike">
                <a:solidFill>
                  <a:schemeClr val="dk1"/>
                </a:solidFill>
                <a:latin typeface="Calibri"/>
                <a:ea typeface="Calibri"/>
                <a:cs typeface="Calibri"/>
                <a:sym typeface="Calibri"/>
              </a:defRPr>
            </a:lvl8pPr>
            <a:lvl9pPr indent="-488950" lvl="8" marL="4114800" marR="0" rtl="0" algn="l">
              <a:lnSpc>
                <a:spcPct val="100000"/>
              </a:lnSpc>
              <a:spcBef>
                <a:spcPts val="800"/>
              </a:spcBef>
              <a:spcAft>
                <a:spcPts val="0"/>
              </a:spcAft>
              <a:buClr>
                <a:schemeClr val="dk1"/>
              </a:buClr>
              <a:buSzPts val="4100"/>
              <a:buFont typeface="Arial"/>
              <a:buChar char="•"/>
              <a:defRPr b="0" i="0" sz="4100" u="none" cap="none" strike="noStrike">
                <a:solidFill>
                  <a:schemeClr val="dk1"/>
                </a:solidFill>
                <a:latin typeface="Calibri"/>
                <a:ea typeface="Calibri"/>
                <a:cs typeface="Calibri"/>
                <a:sym typeface="Calibri"/>
              </a:defRPr>
            </a:lvl9pPr>
          </a:lstStyle>
          <a:p/>
        </p:txBody>
      </p:sp>
      <p:sp>
        <p:nvSpPr>
          <p:cNvPr id="8" name="Google Shape;8;g2bdcf9da68d_1_0"/>
          <p:cNvSpPr txBox="1"/>
          <p:nvPr>
            <p:ph idx="10" type="dt"/>
          </p:nvPr>
        </p:nvSpPr>
        <p:spPr>
          <a:xfrm>
            <a:off x="936585" y="13017758"/>
            <a:ext cx="4370700" cy="747900"/>
          </a:xfrm>
          <a:prstGeom prst="rect">
            <a:avLst/>
          </a:prstGeom>
          <a:noFill/>
          <a:ln>
            <a:noFill/>
          </a:ln>
        </p:spPr>
        <p:txBody>
          <a:bodyPr anchorCtr="0" anchor="ctr" bIns="93600" lIns="187275" spcFirstLastPara="1" rIns="187275" wrap="square" tIns="93600">
            <a:noAutofit/>
          </a:bodyPr>
          <a:lstStyle>
            <a:lvl1pPr lvl="0" marR="0" rtl="0" algn="l">
              <a:lnSpc>
                <a:spcPct val="100000"/>
              </a:lnSpc>
              <a:spcBef>
                <a:spcPts val="0"/>
              </a:spcBef>
              <a:spcAft>
                <a:spcPts val="0"/>
              </a:spcAft>
              <a:buClr>
                <a:srgbClr val="000000"/>
              </a:buClr>
              <a:buSzPts val="2900"/>
              <a:buFont typeface="Arial"/>
              <a:buNone/>
              <a:defRPr b="0" i="0" sz="25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900"/>
              <a:buFont typeface="Arial"/>
              <a:buNone/>
              <a:defRPr b="0" i="0" sz="37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900"/>
              <a:buFont typeface="Arial"/>
              <a:buNone/>
              <a:defRPr b="0" i="0" sz="37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900"/>
              <a:buFont typeface="Arial"/>
              <a:buNone/>
              <a:defRPr b="0" i="0" sz="37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900"/>
              <a:buFont typeface="Arial"/>
              <a:buNone/>
              <a:defRPr b="0" i="0" sz="37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900"/>
              <a:buFont typeface="Arial"/>
              <a:buNone/>
              <a:defRPr b="0" i="0" sz="37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900"/>
              <a:buFont typeface="Arial"/>
              <a:buNone/>
              <a:defRPr b="0" i="0" sz="37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900"/>
              <a:buFont typeface="Arial"/>
              <a:buNone/>
              <a:defRPr b="0" i="0" sz="37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900"/>
              <a:buFont typeface="Arial"/>
              <a:buNone/>
              <a:defRPr b="0" i="0" sz="3700" u="none" cap="none" strike="noStrike">
                <a:solidFill>
                  <a:schemeClr val="dk1"/>
                </a:solidFill>
                <a:latin typeface="Calibri"/>
                <a:ea typeface="Calibri"/>
                <a:cs typeface="Calibri"/>
                <a:sym typeface="Calibri"/>
              </a:defRPr>
            </a:lvl9pPr>
          </a:lstStyle>
          <a:p/>
        </p:txBody>
      </p:sp>
      <p:sp>
        <p:nvSpPr>
          <p:cNvPr id="9" name="Google Shape;9;g2bdcf9da68d_1_0"/>
          <p:cNvSpPr txBox="1"/>
          <p:nvPr>
            <p:ph idx="11" type="ftr"/>
          </p:nvPr>
        </p:nvSpPr>
        <p:spPr>
          <a:xfrm>
            <a:off x="6399998" y="13017758"/>
            <a:ext cx="5931600" cy="747900"/>
          </a:xfrm>
          <a:prstGeom prst="rect">
            <a:avLst/>
          </a:prstGeom>
          <a:noFill/>
          <a:ln>
            <a:noFill/>
          </a:ln>
        </p:spPr>
        <p:txBody>
          <a:bodyPr anchorCtr="0" anchor="ctr" bIns="93600" lIns="187275" spcFirstLastPara="1" rIns="187275" wrap="square" tIns="93600">
            <a:noAutofit/>
          </a:bodyPr>
          <a:lstStyle>
            <a:lvl1pPr lvl="0" marR="0" rtl="0" algn="ctr">
              <a:lnSpc>
                <a:spcPct val="100000"/>
              </a:lnSpc>
              <a:spcBef>
                <a:spcPts val="0"/>
              </a:spcBef>
              <a:spcAft>
                <a:spcPts val="0"/>
              </a:spcAft>
              <a:buClr>
                <a:srgbClr val="000000"/>
              </a:buClr>
              <a:buSzPts val="2900"/>
              <a:buFont typeface="Arial"/>
              <a:buNone/>
              <a:defRPr b="0" i="0" sz="25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900"/>
              <a:buFont typeface="Arial"/>
              <a:buNone/>
              <a:defRPr b="0" i="0" sz="37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900"/>
              <a:buFont typeface="Arial"/>
              <a:buNone/>
              <a:defRPr b="0" i="0" sz="37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900"/>
              <a:buFont typeface="Arial"/>
              <a:buNone/>
              <a:defRPr b="0" i="0" sz="37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900"/>
              <a:buFont typeface="Arial"/>
              <a:buNone/>
              <a:defRPr b="0" i="0" sz="37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900"/>
              <a:buFont typeface="Arial"/>
              <a:buNone/>
              <a:defRPr b="0" i="0" sz="37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900"/>
              <a:buFont typeface="Arial"/>
              <a:buNone/>
              <a:defRPr b="0" i="0" sz="37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900"/>
              <a:buFont typeface="Arial"/>
              <a:buNone/>
              <a:defRPr b="0" i="0" sz="37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900"/>
              <a:buFont typeface="Arial"/>
              <a:buNone/>
              <a:defRPr b="0" i="0" sz="3700" u="none" cap="none" strike="noStrike">
                <a:solidFill>
                  <a:schemeClr val="dk1"/>
                </a:solidFill>
                <a:latin typeface="Calibri"/>
                <a:ea typeface="Calibri"/>
                <a:cs typeface="Calibri"/>
                <a:sym typeface="Calibri"/>
              </a:defRPr>
            </a:lvl9pPr>
          </a:lstStyle>
          <a:p/>
        </p:txBody>
      </p:sp>
      <p:sp>
        <p:nvSpPr>
          <p:cNvPr id="10" name="Google Shape;10;g2bdcf9da68d_1_0"/>
          <p:cNvSpPr txBox="1"/>
          <p:nvPr>
            <p:ph idx="12" type="sldNum"/>
          </p:nvPr>
        </p:nvSpPr>
        <p:spPr>
          <a:xfrm>
            <a:off x="13424385" y="13017758"/>
            <a:ext cx="4370700" cy="747900"/>
          </a:xfrm>
          <a:prstGeom prst="rect">
            <a:avLst/>
          </a:prstGeom>
          <a:noFill/>
          <a:ln>
            <a:noFill/>
          </a:ln>
        </p:spPr>
        <p:txBody>
          <a:bodyPr anchorCtr="0" anchor="ctr" bIns="93600" lIns="187275" spcFirstLastPara="1" rIns="187275" wrap="square" tIns="93600">
            <a:noAutofit/>
          </a:bodyPr>
          <a:lstStyle>
            <a:lvl1pPr indent="0" lvl="0" marL="0" marR="0" rtl="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500"/>
              <a:buFont typeface="Arial"/>
              <a:buNone/>
              <a:defRPr b="0" i="0" sz="25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8.png"/><Relationship Id="rId13" Type="http://schemas.openxmlformats.org/officeDocument/2006/relationships/image" Target="../media/image4.png"/><Relationship Id="rId12"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6.jpg"/><Relationship Id="rId1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2.png"/><Relationship Id="rId8"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83" name="Shape 83"/>
        <p:cNvGrpSpPr/>
        <p:nvPr/>
      </p:nvGrpSpPr>
      <p:grpSpPr>
        <a:xfrm>
          <a:off x="0" y="0"/>
          <a:ext cx="0" cy="0"/>
          <a:chOff x="0" y="0"/>
          <a:chExt cx="0" cy="0"/>
        </a:xfrm>
      </p:grpSpPr>
      <p:sp>
        <p:nvSpPr>
          <p:cNvPr id="84" name="Google Shape;84;g33a6579b473_0_0"/>
          <p:cNvSpPr txBox="1"/>
          <p:nvPr/>
        </p:nvSpPr>
        <p:spPr>
          <a:xfrm>
            <a:off x="1231175" y="3060475"/>
            <a:ext cx="10179900" cy="5601900"/>
          </a:xfrm>
          <a:prstGeom prst="rect">
            <a:avLst/>
          </a:prstGeom>
          <a:noFill/>
          <a:ln>
            <a:noFill/>
          </a:ln>
        </p:spPr>
        <p:txBody>
          <a:bodyPr anchorCtr="0" anchor="ctr" bIns="58500" lIns="58500" spcFirstLastPara="1" rIns="58500" wrap="square" tIns="58500">
            <a:noAutofit/>
          </a:bodyPr>
          <a:lstStyle/>
          <a:p>
            <a:pPr indent="0" lvl="0" marL="0" marR="0" rtl="0" algn="l">
              <a:lnSpc>
                <a:spcPct val="100000"/>
              </a:lnSpc>
              <a:spcBef>
                <a:spcPts val="0"/>
              </a:spcBef>
              <a:spcAft>
                <a:spcPts val="0"/>
              </a:spcAft>
              <a:buClr>
                <a:srgbClr val="000000"/>
              </a:buClr>
              <a:buSzPts val="3400"/>
              <a:buFont typeface="Arial"/>
              <a:buNone/>
            </a:pPr>
            <a:r>
              <a:rPr b="0" i="0" lang="en" sz="3000" u="none" cap="none" strike="noStrike">
                <a:solidFill>
                  <a:srgbClr val="000000"/>
                </a:solidFill>
                <a:latin typeface="Times New Roman"/>
                <a:ea typeface="Times New Roman"/>
                <a:cs typeface="Times New Roman"/>
                <a:sym typeface="Times New Roman"/>
              </a:rPr>
              <a:t>Paclitaxel (C47H51NO14), a chemotherapy drug from the Himalayan Yew (Taxus wallichiana), is costly due to destructive harvesting. This project aims to induce paclitaxel biosynthesis in the needles through two parts. A </a:t>
            </a:r>
            <a:r>
              <a:rPr b="0" i="0" lang="en" sz="3000" u="none" cap="none" strike="noStrike">
                <a:solidFill>
                  <a:schemeClr val="dk1"/>
                </a:solidFill>
                <a:latin typeface="Times New Roman"/>
                <a:ea typeface="Times New Roman"/>
                <a:cs typeface="Times New Roman"/>
                <a:sym typeface="Times New Roman"/>
              </a:rPr>
              <a:t>gene gun will introduce an engineered plasmid containing both </a:t>
            </a:r>
            <a:r>
              <a:rPr b="0" i="0" lang="en" sz="3000" u="none" cap="none" strike="noStrike">
                <a:solidFill>
                  <a:srgbClr val="000000"/>
                </a:solidFill>
                <a:latin typeface="Times New Roman"/>
                <a:ea typeface="Times New Roman"/>
                <a:cs typeface="Times New Roman"/>
                <a:sym typeface="Times New Roman"/>
              </a:rPr>
              <a:t>a CaMV 35S promoter — which drives gene expression in the cytosol to stimulate production of paclitaxel and its precursors such as TASY — and the genes DBAT, BAPT, and DBTNBT, which have been identified as rate determining enzymes. This approach offers a more efficient and cost-effective alternative to traditional extraction while reducing harm done to the tree, promoting its population.</a:t>
            </a:r>
            <a:endParaRPr b="0" i="0" sz="3000" u="none" cap="none" strike="noStrike">
              <a:solidFill>
                <a:srgbClr val="000000"/>
              </a:solidFill>
              <a:latin typeface="Times New Roman"/>
              <a:ea typeface="Times New Roman"/>
              <a:cs typeface="Times New Roman"/>
              <a:sym typeface="Times New Roman"/>
            </a:endParaRPr>
          </a:p>
        </p:txBody>
      </p:sp>
      <p:sp>
        <p:nvSpPr>
          <p:cNvPr id="85" name="Google Shape;85;g33a6579b473_0_0"/>
          <p:cNvSpPr txBox="1"/>
          <p:nvPr/>
        </p:nvSpPr>
        <p:spPr>
          <a:xfrm>
            <a:off x="8104800" y="313"/>
            <a:ext cx="19327800" cy="3182400"/>
          </a:xfrm>
          <a:prstGeom prst="rect">
            <a:avLst/>
          </a:prstGeom>
          <a:noFill/>
          <a:ln>
            <a:noFill/>
          </a:ln>
        </p:spPr>
        <p:txBody>
          <a:bodyPr anchorCtr="0" anchor="ctr" bIns="58500" lIns="58500" spcFirstLastPara="1" rIns="58500" wrap="square" tIns="58500">
            <a:noAutofit/>
          </a:bodyPr>
          <a:lstStyle/>
          <a:p>
            <a:pPr indent="0" lvl="0" marL="0" marR="0" rtl="0" algn="ctr">
              <a:lnSpc>
                <a:spcPct val="100000"/>
              </a:lnSpc>
              <a:spcBef>
                <a:spcPts val="0"/>
              </a:spcBef>
              <a:spcAft>
                <a:spcPts val="0"/>
              </a:spcAft>
              <a:buClr>
                <a:srgbClr val="000000"/>
              </a:buClr>
              <a:buSzPts val="4000"/>
              <a:buFont typeface="Arial"/>
              <a:buNone/>
            </a:pPr>
            <a:r>
              <a:rPr b="1" i="0" lang="en" sz="4000" u="none" cap="none" strike="noStrike">
                <a:solidFill>
                  <a:srgbClr val="000000"/>
                </a:solidFill>
                <a:latin typeface="Times New Roman"/>
                <a:ea typeface="Times New Roman"/>
                <a:cs typeface="Times New Roman"/>
                <a:sym typeface="Times New Roman"/>
              </a:rPr>
              <a:t>Increasing Paclitaxel Production in </a:t>
            </a:r>
            <a:r>
              <a:rPr b="1" i="1" lang="en" sz="4000" u="none" cap="none" strike="noStrike">
                <a:solidFill>
                  <a:schemeClr val="dk1"/>
                </a:solidFill>
                <a:latin typeface="Times New Roman"/>
                <a:ea typeface="Times New Roman"/>
                <a:cs typeface="Times New Roman"/>
                <a:sym typeface="Times New Roman"/>
              </a:rPr>
              <a:t>Taxus wallichiana</a:t>
            </a:r>
            <a:r>
              <a:rPr b="1" i="0" lang="en" sz="4000" u="none" cap="none" strike="noStrike">
                <a:solidFill>
                  <a:schemeClr val="dk1"/>
                </a:solidFill>
                <a:latin typeface="Times New Roman"/>
                <a:ea typeface="Times New Roman"/>
                <a:cs typeface="Times New Roman"/>
                <a:sym typeface="Times New Roman"/>
              </a:rPr>
              <a:t> via Engineered Plasmids</a:t>
            </a:r>
            <a:endParaRPr b="1" i="0" sz="40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4000"/>
              <a:buFont typeface="Arial"/>
              <a:buNone/>
            </a:pPr>
            <a:r>
              <a:rPr b="0" i="0" lang="en" sz="3712" u="none" cap="none" strike="noStrike">
                <a:solidFill>
                  <a:schemeClr val="dk1"/>
                </a:solidFill>
                <a:latin typeface="Times New Roman"/>
                <a:ea typeface="Times New Roman"/>
                <a:cs typeface="Times New Roman"/>
                <a:sym typeface="Times New Roman"/>
              </a:rPr>
              <a:t>Rayaan Padaria, Ethan Lee, </a:t>
            </a:r>
            <a:r>
              <a:rPr b="0" i="0" lang="en" sz="3712" u="none" cap="none" strike="noStrike">
                <a:solidFill>
                  <a:srgbClr val="000000"/>
                </a:solidFill>
                <a:latin typeface="Times New Roman"/>
                <a:ea typeface="Times New Roman"/>
                <a:cs typeface="Times New Roman"/>
                <a:sym typeface="Times New Roman"/>
              </a:rPr>
              <a:t>Jacob Liu, Gabriel Caxoeiro, Duanmu Jiang, Vincent Willits, </a:t>
            </a:r>
            <a:r>
              <a:rPr b="0" i="0" lang="en" sz="3712" u="none" cap="none" strike="noStrike">
                <a:solidFill>
                  <a:schemeClr val="dk1"/>
                </a:solidFill>
                <a:latin typeface="Times New Roman"/>
                <a:ea typeface="Times New Roman"/>
                <a:cs typeface="Times New Roman"/>
                <a:sym typeface="Times New Roman"/>
              </a:rPr>
              <a:t>Anya Jiang, </a:t>
            </a:r>
            <a:r>
              <a:rPr b="0" i="0" lang="en" sz="3712" u="none" cap="none" strike="noStrike">
                <a:solidFill>
                  <a:srgbClr val="000000"/>
                </a:solidFill>
                <a:latin typeface="Times New Roman"/>
                <a:ea typeface="Times New Roman"/>
                <a:cs typeface="Times New Roman"/>
                <a:sym typeface="Times New Roman"/>
              </a:rPr>
              <a:t>Owen Zhang, Wilson Han, Mr. Mullins, Dr. Patrick Arsenault (Triana Biosciences)</a:t>
            </a:r>
            <a:endParaRPr b="0" i="0" sz="3712"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3712"/>
              <a:buFont typeface="Arial"/>
              <a:buNone/>
            </a:pPr>
            <a:r>
              <a:rPr b="0" i="0" lang="en" sz="3712" u="none" cap="none" strike="noStrike">
                <a:solidFill>
                  <a:srgbClr val="000000"/>
                </a:solidFill>
                <a:latin typeface="Times New Roman"/>
                <a:ea typeface="Times New Roman"/>
                <a:cs typeface="Times New Roman"/>
                <a:sym typeface="Times New Roman"/>
              </a:rPr>
              <a:t>Westwood High School, Westwood, MA, US</a:t>
            </a:r>
            <a:endParaRPr b="0" i="0" sz="3712" u="none" cap="none" strike="noStrike">
              <a:solidFill>
                <a:srgbClr val="000000"/>
              </a:solidFill>
              <a:latin typeface="Times New Roman"/>
              <a:ea typeface="Times New Roman"/>
              <a:cs typeface="Times New Roman"/>
              <a:sym typeface="Times New Roman"/>
            </a:endParaRPr>
          </a:p>
        </p:txBody>
      </p:sp>
      <p:sp>
        <p:nvSpPr>
          <p:cNvPr id="86" name="Google Shape;86;g33a6579b473_0_0"/>
          <p:cNvSpPr txBox="1"/>
          <p:nvPr/>
        </p:nvSpPr>
        <p:spPr>
          <a:xfrm>
            <a:off x="1231175" y="9589725"/>
            <a:ext cx="10179900" cy="4308000"/>
          </a:xfrm>
          <a:prstGeom prst="rect">
            <a:avLst/>
          </a:prstGeom>
          <a:noFill/>
          <a:ln>
            <a:noFill/>
          </a:ln>
        </p:spPr>
        <p:txBody>
          <a:bodyPr anchorCtr="0" anchor="ctr" bIns="58500" lIns="58500" spcFirstLastPara="1" rIns="58500" wrap="square" tIns="58500">
            <a:noAutofit/>
          </a:bodyPr>
          <a:lstStyle/>
          <a:p>
            <a:pPr indent="0" lvl="0" marL="0" marR="0" rtl="0" algn="l">
              <a:lnSpc>
                <a:spcPct val="100000"/>
              </a:lnSpc>
              <a:spcBef>
                <a:spcPts val="0"/>
              </a:spcBef>
              <a:spcAft>
                <a:spcPts val="0"/>
              </a:spcAft>
              <a:buClr>
                <a:srgbClr val="000000"/>
              </a:buClr>
              <a:buSzPts val="3400"/>
              <a:buFont typeface="Arial"/>
              <a:buNone/>
            </a:pPr>
            <a:r>
              <a:rPr b="0" i="0" lang="en" sz="3000" u="none" cap="none" strike="noStrike">
                <a:solidFill>
                  <a:schemeClr val="dk1"/>
                </a:solidFill>
                <a:latin typeface="Times New Roman"/>
                <a:ea typeface="Times New Roman"/>
                <a:cs typeface="Times New Roman"/>
                <a:sym typeface="Times New Roman"/>
              </a:rPr>
              <a:t>Paclitaxel, a chemotherapy drug derived from the Himalayan Yew and its relatives, is difficult to obtain due to slow tree growth and destructive harvesting methods, as the tree must be killed to harvest the compound. To create a more sustainable supply, researchers have explored alternatives such as microbial synthesis, plant cell cultures, and metabolic engineering. Recent efforts focus on enhancing taxane biosynthesis through genetic modifications, allowing for increased production without harming the tree.</a:t>
            </a:r>
            <a:endParaRPr b="0" i="0" sz="3000" u="none" cap="none" strike="noStrike">
              <a:solidFill>
                <a:srgbClr val="000000"/>
              </a:solidFill>
              <a:latin typeface="Times New Roman"/>
              <a:ea typeface="Times New Roman"/>
              <a:cs typeface="Times New Roman"/>
              <a:sym typeface="Times New Roman"/>
            </a:endParaRPr>
          </a:p>
        </p:txBody>
      </p:sp>
      <p:sp>
        <p:nvSpPr>
          <p:cNvPr id="87" name="Google Shape;87;g33a6579b473_0_0"/>
          <p:cNvSpPr txBox="1"/>
          <p:nvPr/>
        </p:nvSpPr>
        <p:spPr>
          <a:xfrm>
            <a:off x="12417125" y="3111175"/>
            <a:ext cx="11664900" cy="12120300"/>
          </a:xfrm>
          <a:prstGeom prst="rect">
            <a:avLst/>
          </a:prstGeom>
          <a:noFill/>
          <a:ln>
            <a:noFill/>
          </a:ln>
        </p:spPr>
        <p:txBody>
          <a:bodyPr anchorCtr="0" anchor="ctr" bIns="58500" lIns="58500" spcFirstLastPara="1" rIns="58500" wrap="square" tIns="58500">
            <a:noAutofit/>
          </a:bodyPr>
          <a:lstStyle/>
          <a:p>
            <a:pPr indent="0" lvl="0" marL="0" marR="0" rtl="0" algn="l">
              <a:lnSpc>
                <a:spcPct val="100000"/>
              </a:lnSpc>
              <a:spcBef>
                <a:spcPts val="0"/>
              </a:spcBef>
              <a:spcAft>
                <a:spcPts val="0"/>
              </a:spcAft>
              <a:buClr>
                <a:srgbClr val="000000"/>
              </a:buClr>
              <a:buSzPts val="3400"/>
              <a:buFont typeface="Arial"/>
              <a:buNone/>
            </a:pPr>
            <a:r>
              <a:rPr b="0" i="0" lang="en" sz="3000" u="none" cap="none" strike="noStrike">
                <a:solidFill>
                  <a:schemeClr val="dk1"/>
                </a:solidFill>
                <a:latin typeface="Times New Roman"/>
                <a:ea typeface="Times New Roman"/>
                <a:cs typeface="Times New Roman"/>
                <a:sym typeface="Times New Roman"/>
              </a:rPr>
              <a:t>Our experimental plan aimed to increase production of paclitaxel in the needles of the Himalayan Yew is as follows:</a:t>
            </a:r>
            <a:endParaRPr b="0" i="0" sz="3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400"/>
              <a:buFont typeface="Arial"/>
              <a:buNone/>
            </a:pPr>
            <a:r>
              <a:t/>
            </a:r>
            <a:endParaRPr b="0" i="0" sz="3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400"/>
              <a:buFont typeface="Arial"/>
              <a:buNone/>
            </a:pPr>
            <a:r>
              <a:rPr b="0" i="0" lang="en" sz="3000" u="none" cap="none" strike="noStrike">
                <a:solidFill>
                  <a:schemeClr val="dk1"/>
                </a:solidFill>
                <a:latin typeface="Times New Roman"/>
                <a:ea typeface="Times New Roman"/>
                <a:cs typeface="Times New Roman"/>
                <a:sym typeface="Times New Roman"/>
              </a:rPr>
              <a:t>A gene gun will be utilized to fire a plasmid containing genetic material and the CaMV 35S promoter through the Yew plant cell wall and into the cytoplasm and nucleus of the cell. The CaMV 35S promoter will activate and control the transcription of the gene, facilitating gene expression. This promoter will ensure high levels of gene expression in the needles of the Yew tree because of its constitutive expression of transgenes in plants, maximizing the production of proteins necessary for the paclitaxel biosynthetic pathway.</a:t>
            </a:r>
            <a:endParaRPr b="0" i="0" sz="3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400"/>
              <a:buFont typeface="Arial"/>
              <a:buNone/>
            </a:pPr>
            <a:r>
              <a:t/>
            </a:r>
            <a:endParaRPr b="0" i="0" sz="3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400"/>
              <a:buFont typeface="Arial"/>
              <a:buNone/>
            </a:pPr>
            <a:r>
              <a:rPr b="0" i="0" lang="en" sz="3000" u="none" cap="none" strike="noStrike">
                <a:solidFill>
                  <a:schemeClr val="dk1"/>
                </a:solidFill>
                <a:latin typeface="Times New Roman"/>
                <a:ea typeface="Times New Roman"/>
                <a:cs typeface="Times New Roman"/>
                <a:sym typeface="Times New Roman"/>
              </a:rPr>
              <a:t>Along with the general promoter CaMV 35S, we will also add specific genes to increase expression of rate determining enzymes. These enzymes in the </a:t>
            </a:r>
            <a:r>
              <a:rPr b="0" i="1" lang="en" sz="3000" u="none" cap="none" strike="noStrike">
                <a:solidFill>
                  <a:schemeClr val="dk1"/>
                </a:solidFill>
                <a:latin typeface="Times New Roman"/>
                <a:ea typeface="Times New Roman"/>
                <a:cs typeface="Times New Roman"/>
                <a:sym typeface="Times New Roman"/>
              </a:rPr>
              <a:t>Taxus baccata</a:t>
            </a:r>
            <a:r>
              <a:rPr b="0" i="0" lang="en" sz="3000" u="none" cap="none" strike="noStrike">
                <a:solidFill>
                  <a:schemeClr val="dk1"/>
                </a:solidFill>
                <a:latin typeface="Times New Roman"/>
                <a:ea typeface="Times New Roman"/>
                <a:cs typeface="Times New Roman"/>
                <a:sym typeface="Times New Roman"/>
              </a:rPr>
              <a:t> (the European Yew, which is more commonly studied than the Himalayan Yew) have been identified to be </a:t>
            </a:r>
            <a:r>
              <a:rPr b="0" i="1" lang="en" sz="3000" u="none" cap="none" strike="noStrike">
                <a:solidFill>
                  <a:schemeClr val="dk1"/>
                </a:solidFill>
                <a:latin typeface="Times New Roman"/>
                <a:ea typeface="Times New Roman"/>
                <a:cs typeface="Times New Roman"/>
                <a:sym typeface="Times New Roman"/>
              </a:rPr>
              <a:t>DBAT</a:t>
            </a:r>
            <a:r>
              <a:rPr b="0" i="0" lang="en" sz="3000" u="none" cap="none" strike="noStrike">
                <a:solidFill>
                  <a:schemeClr val="dk1"/>
                </a:solidFill>
                <a:latin typeface="Times New Roman"/>
                <a:ea typeface="Times New Roman"/>
                <a:cs typeface="Times New Roman"/>
                <a:sym typeface="Times New Roman"/>
              </a:rPr>
              <a:t>, </a:t>
            </a:r>
            <a:r>
              <a:rPr b="0" i="1" lang="en" sz="3000" u="none" cap="none" strike="noStrike">
                <a:solidFill>
                  <a:schemeClr val="dk1"/>
                </a:solidFill>
                <a:latin typeface="Times New Roman"/>
                <a:ea typeface="Times New Roman"/>
                <a:cs typeface="Times New Roman"/>
                <a:sym typeface="Times New Roman"/>
              </a:rPr>
              <a:t>BAPT</a:t>
            </a:r>
            <a:r>
              <a:rPr b="0" i="0" lang="en" sz="3000" u="none" cap="none" strike="noStrike">
                <a:solidFill>
                  <a:schemeClr val="dk1"/>
                </a:solidFill>
                <a:latin typeface="Times New Roman"/>
                <a:ea typeface="Times New Roman"/>
                <a:cs typeface="Times New Roman"/>
                <a:sym typeface="Times New Roman"/>
              </a:rPr>
              <a:t>, and </a:t>
            </a:r>
            <a:r>
              <a:rPr b="0" i="1" lang="en" sz="3000" u="none" cap="none" strike="noStrike">
                <a:solidFill>
                  <a:schemeClr val="dk1"/>
                </a:solidFill>
                <a:latin typeface="Times New Roman"/>
                <a:ea typeface="Times New Roman"/>
                <a:cs typeface="Times New Roman"/>
                <a:sym typeface="Times New Roman"/>
              </a:rPr>
              <a:t>DBTNBT</a:t>
            </a:r>
            <a:r>
              <a:rPr b="0" i="0" lang="en" sz="3000" u="none" cap="none" strike="noStrike">
                <a:solidFill>
                  <a:schemeClr val="dk1"/>
                </a:solidFill>
                <a:latin typeface="Times New Roman"/>
                <a:ea typeface="Times New Roman"/>
                <a:cs typeface="Times New Roman"/>
                <a:sym typeface="Times New Roman"/>
              </a:rPr>
              <a:t>. Due to the complex biosynthetic pathway of paclitaxel, with an estimated 20 steps, it is unlikely that full pactlitaxel production within the needle is feasible. Hence, the plasmid would contain the DNA sequences for the rate determining enzymes DBAT, BAPT, and DBTNBT.</a:t>
            </a:r>
            <a:endParaRPr b="0" i="0" sz="3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400"/>
              <a:buFont typeface="Arial"/>
              <a:buNone/>
            </a:pPr>
            <a:r>
              <a:t/>
            </a:r>
            <a:endParaRPr b="0" i="0" sz="3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400"/>
              <a:buFont typeface="Arial"/>
              <a:buNone/>
            </a:pPr>
            <a:r>
              <a:rPr b="0" i="0" lang="en" sz="3000" u="none" cap="none" strike="noStrike">
                <a:solidFill>
                  <a:schemeClr val="dk1"/>
                </a:solidFill>
                <a:latin typeface="Times New Roman"/>
                <a:ea typeface="Times New Roman"/>
                <a:cs typeface="Times New Roman"/>
                <a:sym typeface="Times New Roman"/>
              </a:rPr>
              <a:t>We hope that an overexpression of these genes will enhance the flux of the biosynthetic pathway, leading to an increase in paclitaxel production, thus allowing the needles to produce more paclitaxel for less destructive production and harvesting.</a:t>
            </a:r>
            <a:endParaRPr b="0" i="0" sz="3000" u="none" cap="none" strike="noStrike">
              <a:solidFill>
                <a:schemeClr val="dk1"/>
              </a:solidFill>
              <a:latin typeface="Times New Roman"/>
              <a:ea typeface="Times New Roman"/>
              <a:cs typeface="Times New Roman"/>
              <a:sym typeface="Times New Roman"/>
            </a:endParaRPr>
          </a:p>
        </p:txBody>
      </p:sp>
      <p:pic>
        <p:nvPicPr>
          <p:cNvPr id="88" name="Google Shape;88;g33a6579b473_0_0"/>
          <p:cNvPicPr preferRelativeResize="0"/>
          <p:nvPr/>
        </p:nvPicPr>
        <p:blipFill rotWithShape="1">
          <a:blip r:embed="rId3">
            <a:alphaModFix/>
          </a:blip>
          <a:srcRect b="18762" l="0" r="0" t="26986"/>
          <a:stretch/>
        </p:blipFill>
        <p:spPr>
          <a:xfrm>
            <a:off x="-65675" y="227425"/>
            <a:ext cx="8042363" cy="1565350"/>
          </a:xfrm>
          <a:prstGeom prst="rect">
            <a:avLst/>
          </a:prstGeom>
          <a:noFill/>
          <a:ln>
            <a:noFill/>
          </a:ln>
        </p:spPr>
      </p:pic>
      <p:sp>
        <p:nvSpPr>
          <p:cNvPr id="89" name="Google Shape;89;g33a6579b473_0_0"/>
          <p:cNvSpPr txBox="1"/>
          <p:nvPr/>
        </p:nvSpPr>
        <p:spPr>
          <a:xfrm>
            <a:off x="4821150" y="9015275"/>
            <a:ext cx="3000000" cy="723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500"/>
              <a:buFont typeface="Arial"/>
              <a:buNone/>
            </a:pPr>
            <a:r>
              <a:rPr b="1" i="0" lang="en" sz="3500" u="none" cap="none" strike="noStrike">
                <a:solidFill>
                  <a:schemeClr val="dk1"/>
                </a:solidFill>
                <a:latin typeface="Times New Roman"/>
                <a:ea typeface="Times New Roman"/>
                <a:cs typeface="Times New Roman"/>
                <a:sym typeface="Times New Roman"/>
              </a:rPr>
              <a:t>Background</a:t>
            </a:r>
            <a:endParaRPr b="0" i="0" sz="3500" u="none" cap="none" strike="noStrike">
              <a:solidFill>
                <a:srgbClr val="000000"/>
              </a:solidFill>
              <a:latin typeface="Times New Roman"/>
              <a:ea typeface="Times New Roman"/>
              <a:cs typeface="Times New Roman"/>
              <a:sym typeface="Times New Roman"/>
            </a:endParaRPr>
          </a:p>
        </p:txBody>
      </p:sp>
      <p:sp>
        <p:nvSpPr>
          <p:cNvPr id="90" name="Google Shape;90;g33a6579b473_0_0"/>
          <p:cNvSpPr txBox="1"/>
          <p:nvPr/>
        </p:nvSpPr>
        <p:spPr>
          <a:xfrm>
            <a:off x="1231175" y="14500275"/>
            <a:ext cx="10532100" cy="2493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400"/>
              <a:buFont typeface="Arial"/>
              <a:buNone/>
            </a:pPr>
            <a:r>
              <a:rPr b="0" i="0" lang="en" sz="3000" u="none" cap="none" strike="noStrike">
                <a:solidFill>
                  <a:schemeClr val="dk1"/>
                </a:solidFill>
                <a:latin typeface="Times New Roman"/>
                <a:ea typeface="Times New Roman"/>
                <a:cs typeface="Times New Roman"/>
                <a:sym typeface="Times New Roman"/>
              </a:rPr>
              <a:t>As a group, we wanted to reduce the environmental impact of paclitaxel harvesting through synthetic biology. We hope to build upon and improve existing studies that semi-synthetically produce paclitaxel by transferring engineered plasmids to increase efficiency on an industrial scale.</a:t>
            </a:r>
            <a:endParaRPr b="0" i="0" sz="3000" u="none" cap="none" strike="noStrike">
              <a:solidFill>
                <a:schemeClr val="dk1"/>
              </a:solidFill>
              <a:latin typeface="Times New Roman"/>
              <a:ea typeface="Times New Roman"/>
              <a:cs typeface="Times New Roman"/>
              <a:sym typeface="Times New Roman"/>
            </a:endParaRPr>
          </a:p>
        </p:txBody>
      </p:sp>
      <p:sp>
        <p:nvSpPr>
          <p:cNvPr id="91" name="Google Shape;91;g33a6579b473_0_0"/>
          <p:cNvSpPr txBox="1"/>
          <p:nvPr/>
        </p:nvSpPr>
        <p:spPr>
          <a:xfrm>
            <a:off x="4432354" y="13897625"/>
            <a:ext cx="3753300" cy="723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500"/>
              <a:buFont typeface="Arial"/>
              <a:buNone/>
            </a:pPr>
            <a:r>
              <a:rPr b="1" i="0" lang="en" sz="3500" u="none" cap="none" strike="noStrike">
                <a:solidFill>
                  <a:schemeClr val="dk1"/>
                </a:solidFill>
                <a:latin typeface="Times New Roman"/>
                <a:ea typeface="Times New Roman"/>
                <a:cs typeface="Times New Roman"/>
                <a:sym typeface="Times New Roman"/>
              </a:rPr>
              <a:t>Project Objective</a:t>
            </a:r>
            <a:endParaRPr b="0" i="0" sz="3500" u="none" cap="none" strike="noStrike">
              <a:solidFill>
                <a:srgbClr val="000000"/>
              </a:solidFill>
              <a:latin typeface="Times New Roman"/>
              <a:ea typeface="Times New Roman"/>
              <a:cs typeface="Times New Roman"/>
              <a:sym typeface="Times New Roman"/>
            </a:endParaRPr>
          </a:p>
        </p:txBody>
      </p:sp>
      <p:sp>
        <p:nvSpPr>
          <p:cNvPr id="92" name="Google Shape;92;g33a6579b473_0_0"/>
          <p:cNvSpPr txBox="1"/>
          <p:nvPr/>
        </p:nvSpPr>
        <p:spPr>
          <a:xfrm>
            <a:off x="4821100" y="2447675"/>
            <a:ext cx="3000000" cy="723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500"/>
              <a:buFont typeface="Arial"/>
              <a:buNone/>
            </a:pPr>
            <a:r>
              <a:rPr b="1" i="0" lang="en" sz="3500" u="none" cap="none" strike="noStrike">
                <a:solidFill>
                  <a:schemeClr val="dk1"/>
                </a:solidFill>
                <a:latin typeface="Times New Roman"/>
                <a:ea typeface="Times New Roman"/>
                <a:cs typeface="Times New Roman"/>
                <a:sym typeface="Times New Roman"/>
              </a:rPr>
              <a:t>Abstract</a:t>
            </a:r>
            <a:endParaRPr b="0" i="0" sz="3500" u="none" cap="none" strike="noStrike">
              <a:solidFill>
                <a:srgbClr val="000000"/>
              </a:solidFill>
              <a:latin typeface="Times New Roman"/>
              <a:ea typeface="Times New Roman"/>
              <a:cs typeface="Times New Roman"/>
              <a:sym typeface="Times New Roman"/>
            </a:endParaRPr>
          </a:p>
        </p:txBody>
      </p:sp>
      <p:sp>
        <p:nvSpPr>
          <p:cNvPr id="93" name="Google Shape;93;g33a6579b473_0_0"/>
          <p:cNvSpPr txBox="1"/>
          <p:nvPr/>
        </p:nvSpPr>
        <p:spPr>
          <a:xfrm>
            <a:off x="25088075" y="4769800"/>
            <a:ext cx="11664900" cy="6649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400"/>
              <a:buFont typeface="Arial"/>
              <a:buNone/>
            </a:pPr>
            <a:r>
              <a:rPr b="0" i="0" lang="en" sz="3000" u="none" cap="none" strike="noStrike">
                <a:solidFill>
                  <a:schemeClr val="dk1"/>
                </a:solidFill>
                <a:latin typeface="Times New Roman"/>
                <a:ea typeface="Times New Roman"/>
                <a:cs typeface="Times New Roman"/>
                <a:sym typeface="Times New Roman"/>
              </a:rPr>
              <a:t>Using a plasmid to transfer genes has some limitations, as plasmids may not sufficiently be integrated into the plant cell due to a low transfer success rate. The plasmids can also be inaccurate in transferring the genes as it could be inserted into suboptimal locations, leading to unstable gene expression. Plasmids also have physical limitations, as there is a limit on plasmid size (roughly 10 kilo-base pairs). Furthermore, important precursors such as taxadeine will not be included in the process, limiting the true production of paclitaxel in the needles.</a:t>
            </a:r>
            <a:endParaRPr b="0" i="0" sz="3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400"/>
              <a:buFont typeface="Arial"/>
              <a:buNone/>
            </a:pPr>
            <a:r>
              <a:t/>
            </a:r>
            <a:endParaRPr b="0" i="0" sz="3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400"/>
              <a:buFont typeface="Arial"/>
              <a:buNone/>
            </a:pPr>
            <a:r>
              <a:rPr b="0" i="0" lang="en" sz="3000" u="none" cap="none" strike="noStrike">
                <a:solidFill>
                  <a:schemeClr val="dk1"/>
                </a:solidFill>
                <a:latin typeface="Times New Roman"/>
                <a:ea typeface="Times New Roman"/>
                <a:cs typeface="Times New Roman"/>
                <a:sym typeface="Times New Roman"/>
              </a:rPr>
              <a:t>In insurgence of key enzymes is likely to cause a metabolic burden on the plant. A solution to this problem could be regulators, such as ligand-inducible promoters, which will enhance the precision for optimal paclitaxel production. These systems will ultimately optimize the production of enzymes while preventing strain on the plant.</a:t>
            </a:r>
            <a:endParaRPr b="0" i="0" sz="3000" u="none" cap="none" strike="noStrike">
              <a:solidFill>
                <a:schemeClr val="dk1"/>
              </a:solidFill>
              <a:latin typeface="Times New Roman"/>
              <a:ea typeface="Times New Roman"/>
              <a:cs typeface="Times New Roman"/>
              <a:sym typeface="Times New Roman"/>
            </a:endParaRPr>
          </a:p>
        </p:txBody>
      </p:sp>
      <p:sp>
        <p:nvSpPr>
          <p:cNvPr id="94" name="Google Shape;94;g33a6579b473_0_0"/>
          <p:cNvSpPr txBox="1"/>
          <p:nvPr/>
        </p:nvSpPr>
        <p:spPr>
          <a:xfrm>
            <a:off x="28774481" y="4325125"/>
            <a:ext cx="4292100" cy="723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500"/>
              <a:buFont typeface="Arial"/>
              <a:buNone/>
            </a:pPr>
            <a:r>
              <a:rPr b="1" i="0" lang="en" sz="3500" u="none" cap="none" strike="noStrike">
                <a:solidFill>
                  <a:schemeClr val="dk1"/>
                </a:solidFill>
                <a:latin typeface="Times New Roman"/>
                <a:ea typeface="Times New Roman"/>
                <a:cs typeface="Times New Roman"/>
                <a:sym typeface="Times New Roman"/>
              </a:rPr>
              <a:t>Current Limitations</a:t>
            </a:r>
            <a:endParaRPr b="0" i="0" sz="3500" u="none" cap="none" strike="noStrike">
              <a:solidFill>
                <a:srgbClr val="000000"/>
              </a:solidFill>
              <a:latin typeface="Times New Roman"/>
              <a:ea typeface="Times New Roman"/>
              <a:cs typeface="Times New Roman"/>
              <a:sym typeface="Times New Roman"/>
            </a:endParaRPr>
          </a:p>
        </p:txBody>
      </p:sp>
      <p:sp>
        <p:nvSpPr>
          <p:cNvPr id="95" name="Google Shape;95;g33a6579b473_0_0"/>
          <p:cNvSpPr txBox="1"/>
          <p:nvPr/>
        </p:nvSpPr>
        <p:spPr>
          <a:xfrm>
            <a:off x="15732763" y="2791225"/>
            <a:ext cx="3501300" cy="723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500"/>
              <a:buFont typeface="Arial"/>
              <a:buNone/>
            </a:pPr>
            <a:r>
              <a:rPr b="1" i="0" lang="en" sz="3500" u="none" cap="none" strike="noStrike">
                <a:solidFill>
                  <a:schemeClr val="dk1"/>
                </a:solidFill>
                <a:latin typeface="Times New Roman"/>
                <a:ea typeface="Times New Roman"/>
                <a:cs typeface="Times New Roman"/>
                <a:sym typeface="Times New Roman"/>
              </a:rPr>
              <a:t>Science Content</a:t>
            </a:r>
            <a:endParaRPr b="0" i="0" sz="3500" u="none" cap="none" strike="noStrike">
              <a:solidFill>
                <a:srgbClr val="000000"/>
              </a:solidFill>
              <a:latin typeface="Times New Roman"/>
              <a:ea typeface="Times New Roman"/>
              <a:cs typeface="Times New Roman"/>
              <a:sym typeface="Times New Roman"/>
            </a:endParaRPr>
          </a:p>
        </p:txBody>
      </p:sp>
      <p:sp>
        <p:nvSpPr>
          <p:cNvPr id="96" name="Google Shape;96;g33a6579b473_0_0"/>
          <p:cNvSpPr txBox="1"/>
          <p:nvPr/>
        </p:nvSpPr>
        <p:spPr>
          <a:xfrm>
            <a:off x="27145550" y="11525038"/>
            <a:ext cx="7521600" cy="723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500"/>
              <a:buFont typeface="Arial"/>
              <a:buNone/>
            </a:pPr>
            <a:r>
              <a:rPr b="1" i="0" lang="en" sz="3500" u="none" cap="none" strike="noStrike">
                <a:solidFill>
                  <a:schemeClr val="dk1"/>
                </a:solidFill>
                <a:latin typeface="Times New Roman"/>
                <a:ea typeface="Times New Roman"/>
                <a:cs typeface="Times New Roman"/>
                <a:sym typeface="Times New Roman"/>
              </a:rPr>
              <a:t>References and Acknowledgements</a:t>
            </a:r>
            <a:endParaRPr b="0" i="0" sz="3500" u="none" cap="none" strike="noStrike">
              <a:solidFill>
                <a:srgbClr val="000000"/>
              </a:solidFill>
              <a:latin typeface="Times New Roman"/>
              <a:ea typeface="Times New Roman"/>
              <a:cs typeface="Times New Roman"/>
              <a:sym typeface="Times New Roman"/>
            </a:endParaRPr>
          </a:p>
        </p:txBody>
      </p:sp>
      <p:pic>
        <p:nvPicPr>
          <p:cNvPr id="97" name="Google Shape;97;g33a6579b473_0_0"/>
          <p:cNvPicPr preferRelativeResize="0"/>
          <p:nvPr/>
        </p:nvPicPr>
        <p:blipFill rotWithShape="1">
          <a:blip r:embed="rId4">
            <a:alphaModFix/>
          </a:blip>
          <a:srcRect b="0" l="0" r="0" t="0"/>
          <a:stretch/>
        </p:blipFill>
        <p:spPr>
          <a:xfrm>
            <a:off x="28182988" y="248548"/>
            <a:ext cx="3501300" cy="2357542"/>
          </a:xfrm>
          <a:prstGeom prst="rect">
            <a:avLst/>
          </a:prstGeom>
          <a:noFill/>
          <a:ln>
            <a:noFill/>
          </a:ln>
        </p:spPr>
      </p:pic>
      <p:pic>
        <p:nvPicPr>
          <p:cNvPr id="98" name="Google Shape;98;g33a6579b473_0_0"/>
          <p:cNvPicPr preferRelativeResize="0"/>
          <p:nvPr/>
        </p:nvPicPr>
        <p:blipFill rotWithShape="1">
          <a:blip r:embed="rId5">
            <a:alphaModFix/>
          </a:blip>
          <a:srcRect b="12740" l="0" r="0" t="7534"/>
          <a:stretch/>
        </p:blipFill>
        <p:spPr>
          <a:xfrm>
            <a:off x="32434700" y="227425"/>
            <a:ext cx="4013700" cy="2399791"/>
          </a:xfrm>
          <a:prstGeom prst="rect">
            <a:avLst/>
          </a:prstGeom>
          <a:noFill/>
          <a:ln>
            <a:noFill/>
          </a:ln>
        </p:spPr>
      </p:pic>
      <p:sp>
        <p:nvSpPr>
          <p:cNvPr id="99" name="Google Shape;99;g33a6579b473_0_0"/>
          <p:cNvSpPr txBox="1"/>
          <p:nvPr/>
        </p:nvSpPr>
        <p:spPr>
          <a:xfrm>
            <a:off x="29434700" y="2694925"/>
            <a:ext cx="3000000" cy="708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400"/>
              <a:buFont typeface="Arial"/>
              <a:buNone/>
            </a:pPr>
            <a:r>
              <a:rPr b="1" i="0" lang="en" sz="3400" u="none" cap="none" strike="noStrike">
                <a:solidFill>
                  <a:schemeClr val="dk1"/>
                </a:solidFill>
                <a:latin typeface="Times New Roman"/>
                <a:ea typeface="Times New Roman"/>
                <a:cs typeface="Times New Roman"/>
                <a:sym typeface="Times New Roman"/>
              </a:rPr>
              <a:t>Team Content</a:t>
            </a:r>
            <a:endParaRPr b="1" i="0" sz="3400" u="none" cap="none" strike="noStrike">
              <a:solidFill>
                <a:schemeClr val="dk1"/>
              </a:solidFill>
              <a:latin typeface="Times New Roman"/>
              <a:ea typeface="Times New Roman"/>
              <a:cs typeface="Times New Roman"/>
              <a:sym typeface="Times New Roman"/>
            </a:endParaRPr>
          </a:p>
        </p:txBody>
      </p:sp>
      <p:sp>
        <p:nvSpPr>
          <p:cNvPr id="100" name="Google Shape;100;g33a6579b473_0_0"/>
          <p:cNvSpPr txBox="1"/>
          <p:nvPr/>
        </p:nvSpPr>
        <p:spPr>
          <a:xfrm>
            <a:off x="25088075" y="3111175"/>
            <a:ext cx="116649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400"/>
              <a:buFont typeface="Arial"/>
              <a:buNone/>
            </a:pPr>
            <a:r>
              <a:rPr b="0" i="0" lang="en" sz="3000" u="none" cap="none" strike="noStrike">
                <a:solidFill>
                  <a:schemeClr val="dk1"/>
                </a:solidFill>
                <a:latin typeface="Times New Roman"/>
                <a:ea typeface="Times New Roman"/>
                <a:cs typeface="Times New Roman"/>
                <a:sym typeface="Times New Roman"/>
              </a:rPr>
              <a:t>Returning team from Westwood High School of 9 with 7 new members, exploring agricultural capabilities of synthetic biology for the third year.</a:t>
            </a:r>
            <a:endParaRPr b="0" i="1" sz="3000" u="none" cap="none" strike="noStrike">
              <a:solidFill>
                <a:schemeClr val="dk1"/>
              </a:solidFill>
              <a:latin typeface="Times New Roman"/>
              <a:ea typeface="Times New Roman"/>
              <a:cs typeface="Times New Roman"/>
              <a:sym typeface="Times New Roman"/>
            </a:endParaRPr>
          </a:p>
        </p:txBody>
      </p:sp>
      <p:graphicFrame>
        <p:nvGraphicFramePr>
          <p:cNvPr id="101" name="Google Shape;101;g33a6579b473_0_0"/>
          <p:cNvGraphicFramePr/>
          <p:nvPr/>
        </p:nvGraphicFramePr>
        <p:xfrm>
          <a:off x="18994225" y="15320288"/>
          <a:ext cx="3000000" cy="3000000"/>
        </p:xfrm>
        <a:graphic>
          <a:graphicData uri="http://schemas.openxmlformats.org/drawingml/2006/table">
            <a:tbl>
              <a:tblPr>
                <a:noFill/>
                <a:tableStyleId>{88C12690-8FCB-4971-A6D3-B55B6235B278}</a:tableStyleId>
              </a:tblPr>
              <a:tblGrid>
                <a:gridCol w="5776350"/>
              </a:tblGrid>
              <a:tr h="342850">
                <a:tc>
                  <a:txBody>
                    <a:bodyPr/>
                    <a:lstStyle/>
                    <a:p>
                      <a:pPr indent="0" lvl="0" marL="0" marR="0" rtl="0" algn="l">
                        <a:lnSpc>
                          <a:spcPct val="100000"/>
                        </a:lnSpc>
                        <a:spcBef>
                          <a:spcPts val="0"/>
                        </a:spcBef>
                        <a:spcAft>
                          <a:spcPts val="0"/>
                        </a:spcAft>
                        <a:buClr>
                          <a:srgbClr val="000000"/>
                        </a:buClr>
                        <a:buSzPts val="1600"/>
                        <a:buFont typeface="Arial"/>
                        <a:buNone/>
                      </a:pPr>
                      <a:r>
                        <a:rPr lang="en" sz="1600" u="none" cap="none" strike="noStrike">
                          <a:solidFill>
                            <a:schemeClr val="dk1"/>
                          </a:solidFill>
                          <a:latin typeface="Times New Roman"/>
                          <a:ea typeface="Times New Roman"/>
                          <a:cs typeface="Times New Roman"/>
                          <a:sym typeface="Times New Roman"/>
                        </a:rPr>
                        <a:t>DBAT = </a:t>
                      </a:r>
                      <a:r>
                        <a:rPr i="1" lang="en" sz="1600" u="none" cap="none" strike="noStrike">
                          <a:solidFill>
                            <a:schemeClr val="dk1"/>
                          </a:solidFill>
                          <a:latin typeface="Times New Roman"/>
                          <a:ea typeface="Times New Roman"/>
                          <a:cs typeface="Times New Roman"/>
                          <a:sym typeface="Times New Roman"/>
                        </a:rPr>
                        <a:t>deacetylbaccatin III-10-O-acetyltransferase</a:t>
                      </a:r>
                      <a:endParaRPr sz="1600" u="none" cap="none" strike="noStrike"/>
                    </a:p>
                  </a:txBody>
                  <a:tcPr marT="91425" marB="91425" marR="91425" marL="91425"/>
                </a:tc>
              </a:tr>
              <a:tr h="203200">
                <a:tc>
                  <a:txBody>
                    <a:bodyPr/>
                    <a:lstStyle/>
                    <a:p>
                      <a:pPr indent="0" lvl="0" marL="0" marR="0" rtl="0" algn="l">
                        <a:lnSpc>
                          <a:spcPct val="100000"/>
                        </a:lnSpc>
                        <a:spcBef>
                          <a:spcPts val="0"/>
                        </a:spcBef>
                        <a:spcAft>
                          <a:spcPts val="0"/>
                        </a:spcAft>
                        <a:buClr>
                          <a:srgbClr val="000000"/>
                        </a:buClr>
                        <a:buSzPts val="1600"/>
                        <a:buFont typeface="Arial"/>
                        <a:buNone/>
                      </a:pPr>
                      <a:r>
                        <a:rPr lang="en" sz="1600" u="none" cap="none" strike="noStrike">
                          <a:solidFill>
                            <a:schemeClr val="dk1"/>
                          </a:solidFill>
                          <a:latin typeface="Times New Roman"/>
                          <a:ea typeface="Times New Roman"/>
                          <a:cs typeface="Times New Roman"/>
                          <a:sym typeface="Times New Roman"/>
                        </a:rPr>
                        <a:t>BAPT = </a:t>
                      </a:r>
                      <a:r>
                        <a:rPr i="1" lang="en" sz="1600" u="none" cap="none" strike="noStrike">
                          <a:solidFill>
                            <a:schemeClr val="dk1"/>
                          </a:solidFill>
                          <a:latin typeface="Times New Roman"/>
                          <a:ea typeface="Times New Roman"/>
                          <a:cs typeface="Times New Roman"/>
                          <a:sym typeface="Times New Roman"/>
                        </a:rPr>
                        <a:t>baccatin III-3-amino 13- phenylpropanoyl-CoA transferase</a:t>
                      </a:r>
                      <a:endParaRPr sz="1600" u="none" cap="none" strike="noStrike"/>
                    </a:p>
                  </a:txBody>
                  <a:tcPr marT="91425" marB="91425" marR="91425" marL="91425"/>
                </a:tc>
              </a:tr>
              <a:tr h="203200">
                <a:tc>
                  <a:txBody>
                    <a:bodyPr/>
                    <a:lstStyle/>
                    <a:p>
                      <a:pPr indent="0" lvl="0" marL="0" marR="0" rtl="0" algn="l">
                        <a:lnSpc>
                          <a:spcPct val="100000"/>
                        </a:lnSpc>
                        <a:spcBef>
                          <a:spcPts val="0"/>
                        </a:spcBef>
                        <a:spcAft>
                          <a:spcPts val="0"/>
                        </a:spcAft>
                        <a:buClr>
                          <a:srgbClr val="000000"/>
                        </a:buClr>
                        <a:buSzPts val="1600"/>
                        <a:buFont typeface="Arial"/>
                        <a:buNone/>
                      </a:pPr>
                      <a:r>
                        <a:rPr lang="en" sz="1600" u="none" cap="none" strike="noStrike">
                          <a:solidFill>
                            <a:schemeClr val="dk1"/>
                          </a:solidFill>
                          <a:latin typeface="Times New Roman"/>
                          <a:ea typeface="Times New Roman"/>
                          <a:cs typeface="Times New Roman"/>
                          <a:sym typeface="Times New Roman"/>
                        </a:rPr>
                        <a:t>DBTNBT = </a:t>
                      </a:r>
                      <a:r>
                        <a:rPr i="1" lang="en" sz="1600" u="none" cap="none" strike="noStrike">
                          <a:solidFill>
                            <a:schemeClr val="dk1"/>
                          </a:solidFill>
                          <a:latin typeface="Times New Roman"/>
                          <a:ea typeface="Times New Roman"/>
                          <a:cs typeface="Times New Roman"/>
                          <a:sym typeface="Times New Roman"/>
                        </a:rPr>
                        <a:t>debenzoyltaxol N-benzoyl transferase</a:t>
                      </a:r>
                      <a:endParaRPr sz="1600" u="none" cap="none" strike="noStrike">
                        <a:solidFill>
                          <a:schemeClr val="dk1"/>
                        </a:solidFill>
                        <a:latin typeface="Times New Roman"/>
                        <a:ea typeface="Times New Roman"/>
                        <a:cs typeface="Times New Roman"/>
                        <a:sym typeface="Times New Roman"/>
                      </a:endParaRPr>
                    </a:p>
                  </a:txBody>
                  <a:tcPr marT="91425" marB="91425" marR="91425" marL="91425"/>
                </a:tc>
              </a:tr>
            </a:tbl>
          </a:graphicData>
        </a:graphic>
      </p:graphicFrame>
      <p:grpSp>
        <p:nvGrpSpPr>
          <p:cNvPr id="102" name="Google Shape;102;g33a6579b473_0_0"/>
          <p:cNvGrpSpPr/>
          <p:nvPr/>
        </p:nvGrpSpPr>
        <p:grpSpPr>
          <a:xfrm>
            <a:off x="12438892" y="15231228"/>
            <a:ext cx="6471348" cy="2851085"/>
            <a:chOff x="23584156" y="8985005"/>
            <a:chExt cx="12235484" cy="6440220"/>
          </a:xfrm>
        </p:grpSpPr>
        <p:cxnSp>
          <p:nvCxnSpPr>
            <p:cNvPr id="103" name="Google Shape;103;g33a6579b473_0_0"/>
            <p:cNvCxnSpPr/>
            <p:nvPr/>
          </p:nvCxnSpPr>
          <p:spPr>
            <a:xfrm>
              <a:off x="27524625" y="9037925"/>
              <a:ext cx="18600" cy="6387300"/>
            </a:xfrm>
            <a:prstGeom prst="straightConnector1">
              <a:avLst/>
            </a:prstGeom>
            <a:noFill/>
            <a:ln cap="flat" cmpd="sng" w="28575">
              <a:solidFill>
                <a:schemeClr val="dk2"/>
              </a:solidFill>
              <a:prstDash val="solid"/>
              <a:round/>
              <a:headEnd len="sm" w="sm" type="none"/>
              <a:tailEnd len="sm" w="sm" type="none"/>
            </a:ln>
          </p:spPr>
        </p:cxnSp>
        <p:grpSp>
          <p:nvGrpSpPr>
            <p:cNvPr id="104" name="Google Shape;104;g33a6579b473_0_0"/>
            <p:cNvGrpSpPr/>
            <p:nvPr/>
          </p:nvGrpSpPr>
          <p:grpSpPr>
            <a:xfrm>
              <a:off x="23584156" y="8985005"/>
              <a:ext cx="12235484" cy="6398533"/>
              <a:chOff x="23806268" y="8939642"/>
              <a:chExt cx="12235484" cy="6398533"/>
            </a:xfrm>
          </p:grpSpPr>
          <p:pic>
            <p:nvPicPr>
              <p:cNvPr id="105" name="Google Shape;105;g33a6579b473_0_0"/>
              <p:cNvPicPr preferRelativeResize="0"/>
              <p:nvPr/>
            </p:nvPicPr>
            <p:blipFill rotWithShape="1">
              <a:blip r:embed="rId6">
                <a:alphaModFix/>
              </a:blip>
              <a:srcRect b="0" l="1516" r="0" t="0"/>
              <a:stretch/>
            </p:blipFill>
            <p:spPr>
              <a:xfrm>
                <a:off x="27929175" y="9030350"/>
                <a:ext cx="8112577" cy="6307825"/>
              </a:xfrm>
              <a:prstGeom prst="rect">
                <a:avLst/>
              </a:prstGeom>
              <a:noFill/>
              <a:ln>
                <a:noFill/>
              </a:ln>
            </p:spPr>
          </p:pic>
          <p:grpSp>
            <p:nvGrpSpPr>
              <p:cNvPr id="106" name="Google Shape;106;g33a6579b473_0_0"/>
              <p:cNvGrpSpPr/>
              <p:nvPr/>
            </p:nvGrpSpPr>
            <p:grpSpPr>
              <a:xfrm>
                <a:off x="23806268" y="8939642"/>
                <a:ext cx="4116880" cy="6398533"/>
                <a:chOff x="23806268" y="8939642"/>
                <a:chExt cx="4116880" cy="6398533"/>
              </a:xfrm>
            </p:grpSpPr>
            <p:sp>
              <p:nvSpPr>
                <p:cNvPr id="107" name="Google Shape;107;g33a6579b473_0_0"/>
                <p:cNvSpPr txBox="1"/>
                <p:nvPr/>
              </p:nvSpPr>
              <p:spPr>
                <a:xfrm>
                  <a:off x="23806268" y="8939642"/>
                  <a:ext cx="2100600" cy="166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Times New Roman"/>
                      <a:ea typeface="Times New Roman"/>
                      <a:cs typeface="Times New Roman"/>
                      <a:sym typeface="Times New Roman"/>
                    </a:rPr>
                    <a:t>Previous steps</a:t>
                  </a:r>
                  <a:endParaRPr b="0" i="0" sz="1800" u="none" cap="none" strike="noStrike">
                    <a:solidFill>
                      <a:schemeClr val="dk1"/>
                    </a:solidFill>
                    <a:latin typeface="Times New Roman"/>
                    <a:ea typeface="Times New Roman"/>
                    <a:cs typeface="Times New Roman"/>
                    <a:sym typeface="Times New Roman"/>
                  </a:endParaRPr>
                </a:p>
              </p:txBody>
            </p:sp>
            <p:pic>
              <p:nvPicPr>
                <p:cNvPr id="108" name="Google Shape;108;g33a6579b473_0_0"/>
                <p:cNvPicPr preferRelativeResize="0"/>
                <p:nvPr/>
              </p:nvPicPr>
              <p:blipFill rotWithShape="1">
                <a:blip r:embed="rId7">
                  <a:alphaModFix/>
                </a:blip>
                <a:srcRect b="0" l="0" r="0" t="0"/>
                <a:stretch/>
              </p:blipFill>
              <p:spPr>
                <a:xfrm>
                  <a:off x="23927625" y="9030350"/>
                  <a:ext cx="3995523" cy="6307825"/>
                </a:xfrm>
                <a:prstGeom prst="rect">
                  <a:avLst/>
                </a:prstGeom>
                <a:noFill/>
                <a:ln>
                  <a:noFill/>
                </a:ln>
              </p:spPr>
            </p:pic>
          </p:grpSp>
        </p:grpSp>
      </p:grpSp>
      <p:pic>
        <p:nvPicPr>
          <p:cNvPr id="109" name="Google Shape;109;g33a6579b473_0_0"/>
          <p:cNvPicPr preferRelativeResize="0"/>
          <p:nvPr/>
        </p:nvPicPr>
        <p:blipFill rotWithShape="1">
          <a:blip r:embed="rId8">
            <a:alphaModFix/>
          </a:blip>
          <a:srcRect b="12032" l="0" r="0" t="13550"/>
          <a:stretch/>
        </p:blipFill>
        <p:spPr>
          <a:xfrm>
            <a:off x="17121555" y="19075639"/>
            <a:ext cx="5073884" cy="1054827"/>
          </a:xfrm>
          <a:prstGeom prst="rect">
            <a:avLst/>
          </a:prstGeom>
          <a:noFill/>
          <a:ln>
            <a:noFill/>
          </a:ln>
        </p:spPr>
      </p:pic>
      <p:pic>
        <p:nvPicPr>
          <p:cNvPr id="110" name="Google Shape;110;g33a6579b473_0_0"/>
          <p:cNvPicPr preferRelativeResize="0"/>
          <p:nvPr/>
        </p:nvPicPr>
        <p:blipFill rotWithShape="1">
          <a:blip r:embed="rId9">
            <a:alphaModFix/>
          </a:blip>
          <a:srcRect b="23600" l="9561" r="11287" t="23329"/>
          <a:stretch/>
        </p:blipFill>
        <p:spPr>
          <a:xfrm>
            <a:off x="11173296" y="18820379"/>
            <a:ext cx="4590863" cy="1565348"/>
          </a:xfrm>
          <a:prstGeom prst="rect">
            <a:avLst/>
          </a:prstGeom>
          <a:noFill/>
          <a:ln>
            <a:noFill/>
          </a:ln>
        </p:spPr>
      </p:pic>
      <p:pic>
        <p:nvPicPr>
          <p:cNvPr id="111" name="Google Shape;111;g33a6579b473_0_0"/>
          <p:cNvPicPr preferRelativeResize="0"/>
          <p:nvPr/>
        </p:nvPicPr>
        <p:blipFill rotWithShape="1">
          <a:blip r:embed="rId10">
            <a:alphaModFix/>
          </a:blip>
          <a:srcRect b="0" l="0" r="0" t="0"/>
          <a:stretch/>
        </p:blipFill>
        <p:spPr>
          <a:xfrm>
            <a:off x="31940613" y="18858439"/>
            <a:ext cx="3849562" cy="1489301"/>
          </a:xfrm>
          <a:prstGeom prst="rect">
            <a:avLst/>
          </a:prstGeom>
          <a:noFill/>
          <a:ln>
            <a:noFill/>
          </a:ln>
        </p:spPr>
      </p:pic>
      <p:pic>
        <p:nvPicPr>
          <p:cNvPr id="112" name="Google Shape;112;g33a6579b473_0_0"/>
          <p:cNvPicPr preferRelativeResize="0"/>
          <p:nvPr/>
        </p:nvPicPr>
        <p:blipFill rotWithShape="1">
          <a:blip r:embed="rId11">
            <a:alphaModFix/>
          </a:blip>
          <a:srcRect b="0" l="0" r="0" t="0"/>
          <a:stretch/>
        </p:blipFill>
        <p:spPr>
          <a:xfrm>
            <a:off x="7761119" y="18820328"/>
            <a:ext cx="1772316" cy="1720278"/>
          </a:xfrm>
          <a:prstGeom prst="rect">
            <a:avLst/>
          </a:prstGeom>
          <a:noFill/>
          <a:ln>
            <a:noFill/>
          </a:ln>
        </p:spPr>
      </p:pic>
      <p:pic>
        <p:nvPicPr>
          <p:cNvPr id="113" name="Google Shape;113;g33a6579b473_0_0"/>
          <p:cNvPicPr preferRelativeResize="0"/>
          <p:nvPr/>
        </p:nvPicPr>
        <p:blipFill rotWithShape="1">
          <a:blip r:embed="rId12">
            <a:alphaModFix/>
          </a:blip>
          <a:srcRect b="0" l="0" r="7621" t="0"/>
          <a:stretch/>
        </p:blipFill>
        <p:spPr>
          <a:xfrm>
            <a:off x="1673468" y="18820297"/>
            <a:ext cx="4447836" cy="1565389"/>
          </a:xfrm>
          <a:prstGeom prst="rect">
            <a:avLst/>
          </a:prstGeom>
          <a:noFill/>
          <a:ln>
            <a:noFill/>
          </a:ln>
        </p:spPr>
      </p:pic>
      <p:pic>
        <p:nvPicPr>
          <p:cNvPr id="114" name="Google Shape;114;g33a6579b473_0_0"/>
          <p:cNvPicPr preferRelativeResize="0"/>
          <p:nvPr/>
        </p:nvPicPr>
        <p:blipFill rotWithShape="1">
          <a:blip r:embed="rId13">
            <a:alphaModFix/>
          </a:blip>
          <a:srcRect b="0" l="0" r="0" t="0"/>
          <a:stretch/>
        </p:blipFill>
        <p:spPr>
          <a:xfrm>
            <a:off x="23552839" y="18858378"/>
            <a:ext cx="6718249" cy="1489260"/>
          </a:xfrm>
          <a:prstGeom prst="rect">
            <a:avLst/>
          </a:prstGeom>
          <a:noFill/>
          <a:ln>
            <a:noFill/>
          </a:ln>
        </p:spPr>
      </p:pic>
      <p:sp>
        <p:nvSpPr>
          <p:cNvPr id="115" name="Google Shape;115;g33a6579b473_0_0"/>
          <p:cNvSpPr txBox="1"/>
          <p:nvPr/>
        </p:nvSpPr>
        <p:spPr>
          <a:xfrm>
            <a:off x="30672175" y="12519475"/>
            <a:ext cx="5776200" cy="430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3000" u="none" cap="none" strike="noStrike">
                <a:solidFill>
                  <a:schemeClr val="dk1"/>
                </a:solidFill>
                <a:latin typeface="Times New Roman"/>
                <a:ea typeface="Times New Roman"/>
                <a:cs typeface="Times New Roman"/>
                <a:sym typeface="Times New Roman"/>
              </a:rPr>
              <a:t>We’d like to thank our advisor Mr. Mullins for guiding our direction through the our research process, and our mentor Dr. Patrick Arsenault for providing us with feedback and answering our questions.</a:t>
            </a:r>
            <a:endParaRPr b="0" i="0" sz="3000" u="none" cap="none" strike="noStrike">
              <a:solidFill>
                <a:schemeClr val="dk1"/>
              </a:solidFill>
              <a:latin typeface="Calibri"/>
              <a:ea typeface="Calibri"/>
              <a:cs typeface="Calibri"/>
              <a:sym typeface="Calibri"/>
            </a:endParaRPr>
          </a:p>
        </p:txBody>
      </p:sp>
      <p:pic>
        <p:nvPicPr>
          <p:cNvPr id="116" name="Google Shape;116;g33a6579b473_0_0"/>
          <p:cNvPicPr preferRelativeResize="0"/>
          <p:nvPr/>
        </p:nvPicPr>
        <p:blipFill rotWithShape="1">
          <a:blip r:embed="rId14">
            <a:alphaModFix/>
          </a:blip>
          <a:srcRect b="22785" l="0" r="0" t="0"/>
          <a:stretch/>
        </p:blipFill>
        <p:spPr>
          <a:xfrm>
            <a:off x="25231050" y="12519475"/>
            <a:ext cx="4886201" cy="489049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Chloe Weisberg</dc:creator>
</cp:coreProperties>
</file>