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Lst>
  <p:sldSz cy="21067700" cx="37463400"/>
  <p:notesSz cx="6858000" cy="9144000"/>
  <p:embeddedFontLst>
    <p:embeddedFont>
      <p:font typeface="Bree Serif"/>
      <p:regular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636">
          <p15:clr>
            <a:srgbClr val="747775"/>
          </p15:clr>
        </p15:guide>
        <p15:guide id="2" pos="11800">
          <p15:clr>
            <a:srgbClr val="747775"/>
          </p15:clr>
        </p15:guide>
      </p15:sldGuideLst>
    </p:ext>
    <p:ext uri="GoogleSlidesCustomDataVersion2">
      <go:slidesCustomData xmlns:go="http://customooxmlschemas.google.com/" r:id="rId9" roundtripDataSignature="AMtx7mixdc2PfS25D2iETK8u76plq+Fo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3598231-E1E3-4277-A8DC-D412D1D666D5}">
  <a:tblStyle styleId="{93598231-E1E3-4277-A8DC-D412D1D666D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636" orient="horz"/>
        <p:guide pos="1180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font" Target="fonts/BreeSerif-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1277083" y="3049770"/>
            <a:ext cx="34909313" cy="8407424"/>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21299"/>
            </a:lvl1pPr>
            <a:lvl2pPr lvl="1" algn="ctr">
              <a:lnSpc>
                <a:spcPct val="100000"/>
              </a:lnSpc>
              <a:spcBef>
                <a:spcPts val="0"/>
              </a:spcBef>
              <a:spcAft>
                <a:spcPts val="0"/>
              </a:spcAft>
              <a:buSzPts val="5200"/>
              <a:buNone/>
              <a:defRPr sz="21299"/>
            </a:lvl2pPr>
            <a:lvl3pPr lvl="2" algn="ctr">
              <a:lnSpc>
                <a:spcPct val="100000"/>
              </a:lnSpc>
              <a:spcBef>
                <a:spcPts val="0"/>
              </a:spcBef>
              <a:spcAft>
                <a:spcPts val="0"/>
              </a:spcAft>
              <a:buSzPts val="5200"/>
              <a:buNone/>
              <a:defRPr sz="21299"/>
            </a:lvl3pPr>
            <a:lvl4pPr lvl="3" algn="ctr">
              <a:lnSpc>
                <a:spcPct val="100000"/>
              </a:lnSpc>
              <a:spcBef>
                <a:spcPts val="0"/>
              </a:spcBef>
              <a:spcAft>
                <a:spcPts val="0"/>
              </a:spcAft>
              <a:buSzPts val="5200"/>
              <a:buNone/>
              <a:defRPr sz="21299"/>
            </a:lvl4pPr>
            <a:lvl5pPr lvl="4" algn="ctr">
              <a:lnSpc>
                <a:spcPct val="100000"/>
              </a:lnSpc>
              <a:spcBef>
                <a:spcPts val="0"/>
              </a:spcBef>
              <a:spcAft>
                <a:spcPts val="0"/>
              </a:spcAft>
              <a:buSzPts val="5200"/>
              <a:buNone/>
              <a:defRPr sz="21299"/>
            </a:lvl5pPr>
            <a:lvl6pPr lvl="5" algn="ctr">
              <a:lnSpc>
                <a:spcPct val="100000"/>
              </a:lnSpc>
              <a:spcBef>
                <a:spcPts val="0"/>
              </a:spcBef>
              <a:spcAft>
                <a:spcPts val="0"/>
              </a:spcAft>
              <a:buSzPts val="5200"/>
              <a:buNone/>
              <a:defRPr sz="21299"/>
            </a:lvl6pPr>
            <a:lvl7pPr lvl="6" algn="ctr">
              <a:lnSpc>
                <a:spcPct val="100000"/>
              </a:lnSpc>
              <a:spcBef>
                <a:spcPts val="0"/>
              </a:spcBef>
              <a:spcAft>
                <a:spcPts val="0"/>
              </a:spcAft>
              <a:buSzPts val="5200"/>
              <a:buNone/>
              <a:defRPr sz="21299"/>
            </a:lvl7pPr>
            <a:lvl8pPr lvl="7" algn="ctr">
              <a:lnSpc>
                <a:spcPct val="100000"/>
              </a:lnSpc>
              <a:spcBef>
                <a:spcPts val="0"/>
              </a:spcBef>
              <a:spcAft>
                <a:spcPts val="0"/>
              </a:spcAft>
              <a:buSzPts val="5200"/>
              <a:buNone/>
              <a:defRPr sz="21299"/>
            </a:lvl8pPr>
            <a:lvl9pPr lvl="8" algn="ctr">
              <a:lnSpc>
                <a:spcPct val="100000"/>
              </a:lnSpc>
              <a:spcBef>
                <a:spcPts val="0"/>
              </a:spcBef>
              <a:spcAft>
                <a:spcPts val="0"/>
              </a:spcAft>
              <a:buSzPts val="5200"/>
              <a:buNone/>
              <a:defRPr sz="21299"/>
            </a:lvl9pPr>
          </a:lstStyle>
          <a:p/>
        </p:txBody>
      </p:sp>
      <p:sp>
        <p:nvSpPr>
          <p:cNvPr id="11" name="Google Shape;11;p3"/>
          <p:cNvSpPr txBox="1"/>
          <p:nvPr>
            <p:ph idx="1" type="subTitle"/>
          </p:nvPr>
        </p:nvSpPr>
        <p:spPr>
          <a:xfrm>
            <a:off x="1277050" y="11608541"/>
            <a:ext cx="34909313" cy="324648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11469"/>
            </a:lvl1pPr>
            <a:lvl2pPr lvl="1" algn="ctr">
              <a:lnSpc>
                <a:spcPct val="100000"/>
              </a:lnSpc>
              <a:spcBef>
                <a:spcPts val="0"/>
              </a:spcBef>
              <a:spcAft>
                <a:spcPts val="0"/>
              </a:spcAft>
              <a:buSzPts val="2800"/>
              <a:buNone/>
              <a:defRPr sz="11469"/>
            </a:lvl2pPr>
            <a:lvl3pPr lvl="2" algn="ctr">
              <a:lnSpc>
                <a:spcPct val="100000"/>
              </a:lnSpc>
              <a:spcBef>
                <a:spcPts val="0"/>
              </a:spcBef>
              <a:spcAft>
                <a:spcPts val="0"/>
              </a:spcAft>
              <a:buSzPts val="2800"/>
              <a:buNone/>
              <a:defRPr sz="11469"/>
            </a:lvl3pPr>
            <a:lvl4pPr lvl="3" algn="ctr">
              <a:lnSpc>
                <a:spcPct val="100000"/>
              </a:lnSpc>
              <a:spcBef>
                <a:spcPts val="0"/>
              </a:spcBef>
              <a:spcAft>
                <a:spcPts val="0"/>
              </a:spcAft>
              <a:buSzPts val="2800"/>
              <a:buNone/>
              <a:defRPr sz="11469"/>
            </a:lvl4pPr>
            <a:lvl5pPr lvl="4" algn="ctr">
              <a:lnSpc>
                <a:spcPct val="100000"/>
              </a:lnSpc>
              <a:spcBef>
                <a:spcPts val="0"/>
              </a:spcBef>
              <a:spcAft>
                <a:spcPts val="0"/>
              </a:spcAft>
              <a:buSzPts val="2800"/>
              <a:buNone/>
              <a:defRPr sz="11469"/>
            </a:lvl5pPr>
            <a:lvl6pPr lvl="5" algn="ctr">
              <a:lnSpc>
                <a:spcPct val="100000"/>
              </a:lnSpc>
              <a:spcBef>
                <a:spcPts val="0"/>
              </a:spcBef>
              <a:spcAft>
                <a:spcPts val="0"/>
              </a:spcAft>
              <a:buSzPts val="2800"/>
              <a:buNone/>
              <a:defRPr sz="11469"/>
            </a:lvl6pPr>
            <a:lvl7pPr lvl="6" algn="ctr">
              <a:lnSpc>
                <a:spcPct val="100000"/>
              </a:lnSpc>
              <a:spcBef>
                <a:spcPts val="0"/>
              </a:spcBef>
              <a:spcAft>
                <a:spcPts val="0"/>
              </a:spcAft>
              <a:buSzPts val="2800"/>
              <a:buNone/>
              <a:defRPr sz="11469"/>
            </a:lvl7pPr>
            <a:lvl8pPr lvl="7" algn="ctr">
              <a:lnSpc>
                <a:spcPct val="100000"/>
              </a:lnSpc>
              <a:spcBef>
                <a:spcPts val="0"/>
              </a:spcBef>
              <a:spcAft>
                <a:spcPts val="0"/>
              </a:spcAft>
              <a:buSzPts val="2800"/>
              <a:buNone/>
              <a:defRPr sz="11469"/>
            </a:lvl8pPr>
            <a:lvl9pPr lvl="8" algn="ctr">
              <a:lnSpc>
                <a:spcPct val="100000"/>
              </a:lnSpc>
              <a:spcBef>
                <a:spcPts val="0"/>
              </a:spcBef>
              <a:spcAft>
                <a:spcPts val="0"/>
              </a:spcAft>
              <a:buSzPts val="2800"/>
              <a:buNone/>
              <a:defRPr sz="11469"/>
            </a:lvl9pPr>
          </a:lstStyle>
          <a:p/>
        </p:txBody>
      </p:sp>
      <p:sp>
        <p:nvSpPr>
          <p:cNvPr id="12" name="Google Shape;12;p3"/>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2"/>
          <p:cNvSpPr txBox="1"/>
          <p:nvPr>
            <p:ph hasCustomPrompt="1" type="title"/>
          </p:nvPr>
        </p:nvSpPr>
        <p:spPr>
          <a:xfrm>
            <a:off x="1277050" y="4530674"/>
            <a:ext cx="34909313" cy="8042472"/>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49152"/>
            </a:lvl1pPr>
            <a:lvl2pPr lvl="1" algn="ctr">
              <a:lnSpc>
                <a:spcPct val="100000"/>
              </a:lnSpc>
              <a:spcBef>
                <a:spcPts val="0"/>
              </a:spcBef>
              <a:spcAft>
                <a:spcPts val="0"/>
              </a:spcAft>
              <a:buSzPts val="12000"/>
              <a:buNone/>
              <a:defRPr sz="49152"/>
            </a:lvl2pPr>
            <a:lvl3pPr lvl="2" algn="ctr">
              <a:lnSpc>
                <a:spcPct val="100000"/>
              </a:lnSpc>
              <a:spcBef>
                <a:spcPts val="0"/>
              </a:spcBef>
              <a:spcAft>
                <a:spcPts val="0"/>
              </a:spcAft>
              <a:buSzPts val="12000"/>
              <a:buNone/>
              <a:defRPr sz="49152"/>
            </a:lvl3pPr>
            <a:lvl4pPr lvl="3" algn="ctr">
              <a:lnSpc>
                <a:spcPct val="100000"/>
              </a:lnSpc>
              <a:spcBef>
                <a:spcPts val="0"/>
              </a:spcBef>
              <a:spcAft>
                <a:spcPts val="0"/>
              </a:spcAft>
              <a:buSzPts val="12000"/>
              <a:buNone/>
              <a:defRPr sz="49152"/>
            </a:lvl4pPr>
            <a:lvl5pPr lvl="4" algn="ctr">
              <a:lnSpc>
                <a:spcPct val="100000"/>
              </a:lnSpc>
              <a:spcBef>
                <a:spcPts val="0"/>
              </a:spcBef>
              <a:spcAft>
                <a:spcPts val="0"/>
              </a:spcAft>
              <a:buSzPts val="12000"/>
              <a:buNone/>
              <a:defRPr sz="49152"/>
            </a:lvl5pPr>
            <a:lvl6pPr lvl="5" algn="ctr">
              <a:lnSpc>
                <a:spcPct val="100000"/>
              </a:lnSpc>
              <a:spcBef>
                <a:spcPts val="0"/>
              </a:spcBef>
              <a:spcAft>
                <a:spcPts val="0"/>
              </a:spcAft>
              <a:buSzPts val="12000"/>
              <a:buNone/>
              <a:defRPr sz="49152"/>
            </a:lvl6pPr>
            <a:lvl7pPr lvl="6" algn="ctr">
              <a:lnSpc>
                <a:spcPct val="100000"/>
              </a:lnSpc>
              <a:spcBef>
                <a:spcPts val="0"/>
              </a:spcBef>
              <a:spcAft>
                <a:spcPts val="0"/>
              </a:spcAft>
              <a:buSzPts val="12000"/>
              <a:buNone/>
              <a:defRPr sz="49152"/>
            </a:lvl7pPr>
            <a:lvl8pPr lvl="7" algn="ctr">
              <a:lnSpc>
                <a:spcPct val="100000"/>
              </a:lnSpc>
              <a:spcBef>
                <a:spcPts val="0"/>
              </a:spcBef>
              <a:spcAft>
                <a:spcPts val="0"/>
              </a:spcAft>
              <a:buSzPts val="12000"/>
              <a:buNone/>
              <a:defRPr sz="49152"/>
            </a:lvl8pPr>
            <a:lvl9pPr lvl="8" algn="ctr">
              <a:lnSpc>
                <a:spcPct val="100000"/>
              </a:lnSpc>
              <a:spcBef>
                <a:spcPts val="0"/>
              </a:spcBef>
              <a:spcAft>
                <a:spcPts val="0"/>
              </a:spcAft>
              <a:buSzPts val="12000"/>
              <a:buNone/>
              <a:defRPr sz="49152"/>
            </a:lvl9pPr>
          </a:lstStyle>
          <a:p>
            <a:r>
              <a:t>xx%</a:t>
            </a:r>
          </a:p>
        </p:txBody>
      </p:sp>
      <p:sp>
        <p:nvSpPr>
          <p:cNvPr id="46" name="Google Shape;46;p12"/>
          <p:cNvSpPr txBox="1"/>
          <p:nvPr>
            <p:ph idx="1" type="body"/>
          </p:nvPr>
        </p:nvSpPr>
        <p:spPr>
          <a:xfrm>
            <a:off x="1277050" y="12911475"/>
            <a:ext cx="34909313" cy="5328061"/>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2"/>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3"/>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1277050" y="8809856"/>
            <a:ext cx="34909313" cy="3448002"/>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14746"/>
            </a:lvl1pPr>
            <a:lvl2pPr lvl="1" algn="ctr">
              <a:lnSpc>
                <a:spcPct val="100000"/>
              </a:lnSpc>
              <a:spcBef>
                <a:spcPts val="0"/>
              </a:spcBef>
              <a:spcAft>
                <a:spcPts val="0"/>
              </a:spcAft>
              <a:buSzPts val="3600"/>
              <a:buNone/>
              <a:defRPr sz="14746"/>
            </a:lvl2pPr>
            <a:lvl3pPr lvl="2" algn="ctr">
              <a:lnSpc>
                <a:spcPct val="100000"/>
              </a:lnSpc>
              <a:spcBef>
                <a:spcPts val="0"/>
              </a:spcBef>
              <a:spcAft>
                <a:spcPts val="0"/>
              </a:spcAft>
              <a:buSzPts val="3600"/>
              <a:buNone/>
              <a:defRPr sz="14746"/>
            </a:lvl3pPr>
            <a:lvl4pPr lvl="3" algn="ctr">
              <a:lnSpc>
                <a:spcPct val="100000"/>
              </a:lnSpc>
              <a:spcBef>
                <a:spcPts val="0"/>
              </a:spcBef>
              <a:spcAft>
                <a:spcPts val="0"/>
              </a:spcAft>
              <a:buSzPts val="3600"/>
              <a:buNone/>
              <a:defRPr sz="14746"/>
            </a:lvl4pPr>
            <a:lvl5pPr lvl="4" algn="ctr">
              <a:lnSpc>
                <a:spcPct val="100000"/>
              </a:lnSpc>
              <a:spcBef>
                <a:spcPts val="0"/>
              </a:spcBef>
              <a:spcAft>
                <a:spcPts val="0"/>
              </a:spcAft>
              <a:buSzPts val="3600"/>
              <a:buNone/>
              <a:defRPr sz="14746"/>
            </a:lvl5pPr>
            <a:lvl6pPr lvl="5" algn="ctr">
              <a:lnSpc>
                <a:spcPct val="100000"/>
              </a:lnSpc>
              <a:spcBef>
                <a:spcPts val="0"/>
              </a:spcBef>
              <a:spcAft>
                <a:spcPts val="0"/>
              </a:spcAft>
              <a:buSzPts val="3600"/>
              <a:buNone/>
              <a:defRPr sz="14746"/>
            </a:lvl6pPr>
            <a:lvl7pPr lvl="6" algn="ctr">
              <a:lnSpc>
                <a:spcPct val="100000"/>
              </a:lnSpc>
              <a:spcBef>
                <a:spcPts val="0"/>
              </a:spcBef>
              <a:spcAft>
                <a:spcPts val="0"/>
              </a:spcAft>
              <a:buSzPts val="3600"/>
              <a:buNone/>
              <a:defRPr sz="14746"/>
            </a:lvl7pPr>
            <a:lvl8pPr lvl="7" algn="ctr">
              <a:lnSpc>
                <a:spcPct val="100000"/>
              </a:lnSpc>
              <a:spcBef>
                <a:spcPts val="0"/>
              </a:spcBef>
              <a:spcAft>
                <a:spcPts val="0"/>
              </a:spcAft>
              <a:buSzPts val="3600"/>
              <a:buNone/>
              <a:defRPr sz="14746"/>
            </a:lvl8pPr>
            <a:lvl9pPr lvl="8" algn="ctr">
              <a:lnSpc>
                <a:spcPct val="100000"/>
              </a:lnSpc>
              <a:spcBef>
                <a:spcPts val="0"/>
              </a:spcBef>
              <a:spcAft>
                <a:spcPts val="0"/>
              </a:spcAft>
              <a:buSzPts val="3600"/>
              <a:buNone/>
              <a:defRPr sz="14746"/>
            </a:lvl9pPr>
          </a:lstStyle>
          <a:p/>
        </p:txBody>
      </p:sp>
      <p:sp>
        <p:nvSpPr>
          <p:cNvPr id="15" name="Google Shape;15;p4"/>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5"/>
          <p:cNvSpPr txBox="1"/>
          <p:nvPr>
            <p:ph type="title"/>
          </p:nvPr>
        </p:nvSpPr>
        <p:spPr>
          <a:xfrm>
            <a:off x="1277050" y="1822817"/>
            <a:ext cx="34909313" cy="2345772"/>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5"/>
          <p:cNvSpPr txBox="1"/>
          <p:nvPr>
            <p:ph idx="1" type="body"/>
          </p:nvPr>
        </p:nvSpPr>
        <p:spPr>
          <a:xfrm>
            <a:off x="1277050" y="4720523"/>
            <a:ext cx="34909313" cy="13993533"/>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5"/>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
          <p:cNvSpPr txBox="1"/>
          <p:nvPr>
            <p:ph type="title"/>
          </p:nvPr>
        </p:nvSpPr>
        <p:spPr>
          <a:xfrm>
            <a:off x="1277050" y="1822817"/>
            <a:ext cx="34909313" cy="2345772"/>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6"/>
          <p:cNvSpPr txBox="1"/>
          <p:nvPr>
            <p:ph idx="1" type="body"/>
          </p:nvPr>
        </p:nvSpPr>
        <p:spPr>
          <a:xfrm>
            <a:off x="1277050" y="4720523"/>
            <a:ext cx="16387785" cy="13993533"/>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5734"/>
            </a:lvl1pPr>
            <a:lvl2pPr indent="-304800" lvl="1" marL="914400" algn="l">
              <a:lnSpc>
                <a:spcPct val="115000"/>
              </a:lnSpc>
              <a:spcBef>
                <a:spcPts val="0"/>
              </a:spcBef>
              <a:spcAft>
                <a:spcPts val="0"/>
              </a:spcAft>
              <a:buSzPts val="1200"/>
              <a:buChar char="○"/>
              <a:defRPr sz="4915"/>
            </a:lvl2pPr>
            <a:lvl3pPr indent="-304800" lvl="2" marL="1371600" algn="l">
              <a:lnSpc>
                <a:spcPct val="115000"/>
              </a:lnSpc>
              <a:spcBef>
                <a:spcPts val="0"/>
              </a:spcBef>
              <a:spcAft>
                <a:spcPts val="0"/>
              </a:spcAft>
              <a:buSzPts val="1200"/>
              <a:buChar char="■"/>
              <a:defRPr sz="4915"/>
            </a:lvl3pPr>
            <a:lvl4pPr indent="-304800" lvl="3" marL="1828800" algn="l">
              <a:lnSpc>
                <a:spcPct val="115000"/>
              </a:lnSpc>
              <a:spcBef>
                <a:spcPts val="0"/>
              </a:spcBef>
              <a:spcAft>
                <a:spcPts val="0"/>
              </a:spcAft>
              <a:buSzPts val="1200"/>
              <a:buChar char="●"/>
              <a:defRPr sz="4915"/>
            </a:lvl4pPr>
            <a:lvl5pPr indent="-304800" lvl="4" marL="2286000" algn="l">
              <a:lnSpc>
                <a:spcPct val="115000"/>
              </a:lnSpc>
              <a:spcBef>
                <a:spcPts val="0"/>
              </a:spcBef>
              <a:spcAft>
                <a:spcPts val="0"/>
              </a:spcAft>
              <a:buSzPts val="1200"/>
              <a:buChar char="○"/>
              <a:defRPr sz="4915"/>
            </a:lvl5pPr>
            <a:lvl6pPr indent="-304800" lvl="5" marL="2743200" algn="l">
              <a:lnSpc>
                <a:spcPct val="115000"/>
              </a:lnSpc>
              <a:spcBef>
                <a:spcPts val="0"/>
              </a:spcBef>
              <a:spcAft>
                <a:spcPts val="0"/>
              </a:spcAft>
              <a:buSzPts val="1200"/>
              <a:buChar char="■"/>
              <a:defRPr sz="4915"/>
            </a:lvl6pPr>
            <a:lvl7pPr indent="-304800" lvl="6" marL="3200400" algn="l">
              <a:lnSpc>
                <a:spcPct val="115000"/>
              </a:lnSpc>
              <a:spcBef>
                <a:spcPts val="0"/>
              </a:spcBef>
              <a:spcAft>
                <a:spcPts val="0"/>
              </a:spcAft>
              <a:buSzPts val="1200"/>
              <a:buChar char="●"/>
              <a:defRPr sz="4915"/>
            </a:lvl7pPr>
            <a:lvl8pPr indent="-304800" lvl="7" marL="3657600" algn="l">
              <a:lnSpc>
                <a:spcPct val="115000"/>
              </a:lnSpc>
              <a:spcBef>
                <a:spcPts val="0"/>
              </a:spcBef>
              <a:spcAft>
                <a:spcPts val="0"/>
              </a:spcAft>
              <a:buSzPts val="1200"/>
              <a:buChar char="○"/>
              <a:defRPr sz="4915"/>
            </a:lvl8pPr>
            <a:lvl9pPr indent="-304800" lvl="8" marL="4114800" algn="l">
              <a:lnSpc>
                <a:spcPct val="115000"/>
              </a:lnSpc>
              <a:spcBef>
                <a:spcPts val="0"/>
              </a:spcBef>
              <a:spcAft>
                <a:spcPts val="0"/>
              </a:spcAft>
              <a:buSzPts val="1200"/>
              <a:buChar char="■"/>
              <a:defRPr sz="4915"/>
            </a:lvl9pPr>
          </a:lstStyle>
          <a:p/>
        </p:txBody>
      </p:sp>
      <p:sp>
        <p:nvSpPr>
          <p:cNvPr id="23" name="Google Shape;23;p6"/>
          <p:cNvSpPr txBox="1"/>
          <p:nvPr>
            <p:ph idx="2" type="body"/>
          </p:nvPr>
        </p:nvSpPr>
        <p:spPr>
          <a:xfrm>
            <a:off x="19798578" y="4720523"/>
            <a:ext cx="16387785" cy="13993533"/>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5734"/>
            </a:lvl1pPr>
            <a:lvl2pPr indent="-304800" lvl="1" marL="914400" algn="l">
              <a:lnSpc>
                <a:spcPct val="115000"/>
              </a:lnSpc>
              <a:spcBef>
                <a:spcPts val="0"/>
              </a:spcBef>
              <a:spcAft>
                <a:spcPts val="0"/>
              </a:spcAft>
              <a:buSzPts val="1200"/>
              <a:buChar char="○"/>
              <a:defRPr sz="4915"/>
            </a:lvl2pPr>
            <a:lvl3pPr indent="-304800" lvl="2" marL="1371600" algn="l">
              <a:lnSpc>
                <a:spcPct val="115000"/>
              </a:lnSpc>
              <a:spcBef>
                <a:spcPts val="0"/>
              </a:spcBef>
              <a:spcAft>
                <a:spcPts val="0"/>
              </a:spcAft>
              <a:buSzPts val="1200"/>
              <a:buChar char="■"/>
              <a:defRPr sz="4915"/>
            </a:lvl3pPr>
            <a:lvl4pPr indent="-304800" lvl="3" marL="1828800" algn="l">
              <a:lnSpc>
                <a:spcPct val="115000"/>
              </a:lnSpc>
              <a:spcBef>
                <a:spcPts val="0"/>
              </a:spcBef>
              <a:spcAft>
                <a:spcPts val="0"/>
              </a:spcAft>
              <a:buSzPts val="1200"/>
              <a:buChar char="●"/>
              <a:defRPr sz="4915"/>
            </a:lvl4pPr>
            <a:lvl5pPr indent="-304800" lvl="4" marL="2286000" algn="l">
              <a:lnSpc>
                <a:spcPct val="115000"/>
              </a:lnSpc>
              <a:spcBef>
                <a:spcPts val="0"/>
              </a:spcBef>
              <a:spcAft>
                <a:spcPts val="0"/>
              </a:spcAft>
              <a:buSzPts val="1200"/>
              <a:buChar char="○"/>
              <a:defRPr sz="4915"/>
            </a:lvl5pPr>
            <a:lvl6pPr indent="-304800" lvl="5" marL="2743200" algn="l">
              <a:lnSpc>
                <a:spcPct val="115000"/>
              </a:lnSpc>
              <a:spcBef>
                <a:spcPts val="0"/>
              </a:spcBef>
              <a:spcAft>
                <a:spcPts val="0"/>
              </a:spcAft>
              <a:buSzPts val="1200"/>
              <a:buChar char="■"/>
              <a:defRPr sz="4915"/>
            </a:lvl6pPr>
            <a:lvl7pPr indent="-304800" lvl="6" marL="3200400" algn="l">
              <a:lnSpc>
                <a:spcPct val="115000"/>
              </a:lnSpc>
              <a:spcBef>
                <a:spcPts val="0"/>
              </a:spcBef>
              <a:spcAft>
                <a:spcPts val="0"/>
              </a:spcAft>
              <a:buSzPts val="1200"/>
              <a:buChar char="●"/>
              <a:defRPr sz="4915"/>
            </a:lvl7pPr>
            <a:lvl8pPr indent="-304800" lvl="7" marL="3657600" algn="l">
              <a:lnSpc>
                <a:spcPct val="115000"/>
              </a:lnSpc>
              <a:spcBef>
                <a:spcPts val="0"/>
              </a:spcBef>
              <a:spcAft>
                <a:spcPts val="0"/>
              </a:spcAft>
              <a:buSzPts val="1200"/>
              <a:buChar char="○"/>
              <a:defRPr sz="4915"/>
            </a:lvl8pPr>
            <a:lvl9pPr indent="-304800" lvl="8" marL="4114800" algn="l">
              <a:lnSpc>
                <a:spcPct val="115000"/>
              </a:lnSpc>
              <a:spcBef>
                <a:spcPts val="0"/>
              </a:spcBef>
              <a:spcAft>
                <a:spcPts val="0"/>
              </a:spcAft>
              <a:buSzPts val="1200"/>
              <a:buChar char="■"/>
              <a:defRPr sz="4915"/>
            </a:lvl9pPr>
          </a:lstStyle>
          <a:p/>
        </p:txBody>
      </p:sp>
      <p:sp>
        <p:nvSpPr>
          <p:cNvPr id="24" name="Google Shape;24;p6"/>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7"/>
          <p:cNvSpPr txBox="1"/>
          <p:nvPr>
            <p:ph type="title"/>
          </p:nvPr>
        </p:nvSpPr>
        <p:spPr>
          <a:xfrm>
            <a:off x="1277050" y="1822817"/>
            <a:ext cx="34909313" cy="2345772"/>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7"/>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8"/>
          <p:cNvSpPr txBox="1"/>
          <p:nvPr>
            <p:ph type="title"/>
          </p:nvPr>
        </p:nvSpPr>
        <p:spPr>
          <a:xfrm>
            <a:off x="1277050" y="2275731"/>
            <a:ext cx="11504513" cy="3095338"/>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9830"/>
            </a:lvl1pPr>
            <a:lvl2pPr lvl="1" algn="l">
              <a:lnSpc>
                <a:spcPct val="100000"/>
              </a:lnSpc>
              <a:spcBef>
                <a:spcPts val="0"/>
              </a:spcBef>
              <a:spcAft>
                <a:spcPts val="0"/>
              </a:spcAft>
              <a:buSzPts val="2400"/>
              <a:buNone/>
              <a:defRPr sz="9830"/>
            </a:lvl2pPr>
            <a:lvl3pPr lvl="2" algn="l">
              <a:lnSpc>
                <a:spcPct val="100000"/>
              </a:lnSpc>
              <a:spcBef>
                <a:spcPts val="0"/>
              </a:spcBef>
              <a:spcAft>
                <a:spcPts val="0"/>
              </a:spcAft>
              <a:buSzPts val="2400"/>
              <a:buNone/>
              <a:defRPr sz="9830"/>
            </a:lvl3pPr>
            <a:lvl4pPr lvl="3" algn="l">
              <a:lnSpc>
                <a:spcPct val="100000"/>
              </a:lnSpc>
              <a:spcBef>
                <a:spcPts val="0"/>
              </a:spcBef>
              <a:spcAft>
                <a:spcPts val="0"/>
              </a:spcAft>
              <a:buSzPts val="2400"/>
              <a:buNone/>
              <a:defRPr sz="9830"/>
            </a:lvl4pPr>
            <a:lvl5pPr lvl="4" algn="l">
              <a:lnSpc>
                <a:spcPct val="100000"/>
              </a:lnSpc>
              <a:spcBef>
                <a:spcPts val="0"/>
              </a:spcBef>
              <a:spcAft>
                <a:spcPts val="0"/>
              </a:spcAft>
              <a:buSzPts val="2400"/>
              <a:buNone/>
              <a:defRPr sz="9830"/>
            </a:lvl5pPr>
            <a:lvl6pPr lvl="5" algn="l">
              <a:lnSpc>
                <a:spcPct val="100000"/>
              </a:lnSpc>
              <a:spcBef>
                <a:spcPts val="0"/>
              </a:spcBef>
              <a:spcAft>
                <a:spcPts val="0"/>
              </a:spcAft>
              <a:buSzPts val="2400"/>
              <a:buNone/>
              <a:defRPr sz="9830"/>
            </a:lvl6pPr>
            <a:lvl7pPr lvl="6" algn="l">
              <a:lnSpc>
                <a:spcPct val="100000"/>
              </a:lnSpc>
              <a:spcBef>
                <a:spcPts val="0"/>
              </a:spcBef>
              <a:spcAft>
                <a:spcPts val="0"/>
              </a:spcAft>
              <a:buSzPts val="2400"/>
              <a:buNone/>
              <a:defRPr sz="9830"/>
            </a:lvl7pPr>
            <a:lvl8pPr lvl="7" algn="l">
              <a:lnSpc>
                <a:spcPct val="100000"/>
              </a:lnSpc>
              <a:spcBef>
                <a:spcPts val="0"/>
              </a:spcBef>
              <a:spcAft>
                <a:spcPts val="0"/>
              </a:spcAft>
              <a:buSzPts val="2400"/>
              <a:buNone/>
              <a:defRPr sz="9830"/>
            </a:lvl8pPr>
            <a:lvl9pPr lvl="8" algn="l">
              <a:lnSpc>
                <a:spcPct val="100000"/>
              </a:lnSpc>
              <a:spcBef>
                <a:spcPts val="0"/>
              </a:spcBef>
              <a:spcAft>
                <a:spcPts val="0"/>
              </a:spcAft>
              <a:buSzPts val="2400"/>
              <a:buNone/>
              <a:defRPr sz="9830"/>
            </a:lvl9pPr>
          </a:lstStyle>
          <a:p/>
        </p:txBody>
      </p:sp>
      <p:sp>
        <p:nvSpPr>
          <p:cNvPr id="30" name="Google Shape;30;p8"/>
          <p:cNvSpPr txBox="1"/>
          <p:nvPr>
            <p:ph idx="1" type="body"/>
          </p:nvPr>
        </p:nvSpPr>
        <p:spPr>
          <a:xfrm>
            <a:off x="1277050" y="5691785"/>
            <a:ext cx="11504513" cy="13022783"/>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4915"/>
            </a:lvl1pPr>
            <a:lvl2pPr indent="-304800" lvl="1" marL="914400" algn="l">
              <a:lnSpc>
                <a:spcPct val="115000"/>
              </a:lnSpc>
              <a:spcBef>
                <a:spcPts val="0"/>
              </a:spcBef>
              <a:spcAft>
                <a:spcPts val="0"/>
              </a:spcAft>
              <a:buSzPts val="1200"/>
              <a:buChar char="○"/>
              <a:defRPr sz="4915"/>
            </a:lvl2pPr>
            <a:lvl3pPr indent="-304800" lvl="2" marL="1371600" algn="l">
              <a:lnSpc>
                <a:spcPct val="115000"/>
              </a:lnSpc>
              <a:spcBef>
                <a:spcPts val="0"/>
              </a:spcBef>
              <a:spcAft>
                <a:spcPts val="0"/>
              </a:spcAft>
              <a:buSzPts val="1200"/>
              <a:buChar char="■"/>
              <a:defRPr sz="4915"/>
            </a:lvl3pPr>
            <a:lvl4pPr indent="-304800" lvl="3" marL="1828800" algn="l">
              <a:lnSpc>
                <a:spcPct val="115000"/>
              </a:lnSpc>
              <a:spcBef>
                <a:spcPts val="0"/>
              </a:spcBef>
              <a:spcAft>
                <a:spcPts val="0"/>
              </a:spcAft>
              <a:buSzPts val="1200"/>
              <a:buChar char="●"/>
              <a:defRPr sz="4915"/>
            </a:lvl4pPr>
            <a:lvl5pPr indent="-304800" lvl="4" marL="2286000" algn="l">
              <a:lnSpc>
                <a:spcPct val="115000"/>
              </a:lnSpc>
              <a:spcBef>
                <a:spcPts val="0"/>
              </a:spcBef>
              <a:spcAft>
                <a:spcPts val="0"/>
              </a:spcAft>
              <a:buSzPts val="1200"/>
              <a:buChar char="○"/>
              <a:defRPr sz="4915"/>
            </a:lvl5pPr>
            <a:lvl6pPr indent="-304800" lvl="5" marL="2743200" algn="l">
              <a:lnSpc>
                <a:spcPct val="115000"/>
              </a:lnSpc>
              <a:spcBef>
                <a:spcPts val="0"/>
              </a:spcBef>
              <a:spcAft>
                <a:spcPts val="0"/>
              </a:spcAft>
              <a:buSzPts val="1200"/>
              <a:buChar char="■"/>
              <a:defRPr sz="4915"/>
            </a:lvl6pPr>
            <a:lvl7pPr indent="-304800" lvl="6" marL="3200400" algn="l">
              <a:lnSpc>
                <a:spcPct val="115000"/>
              </a:lnSpc>
              <a:spcBef>
                <a:spcPts val="0"/>
              </a:spcBef>
              <a:spcAft>
                <a:spcPts val="0"/>
              </a:spcAft>
              <a:buSzPts val="1200"/>
              <a:buChar char="●"/>
              <a:defRPr sz="4915"/>
            </a:lvl7pPr>
            <a:lvl8pPr indent="-304800" lvl="7" marL="3657600" algn="l">
              <a:lnSpc>
                <a:spcPct val="115000"/>
              </a:lnSpc>
              <a:spcBef>
                <a:spcPts val="0"/>
              </a:spcBef>
              <a:spcAft>
                <a:spcPts val="0"/>
              </a:spcAft>
              <a:buSzPts val="1200"/>
              <a:buChar char="○"/>
              <a:defRPr sz="4915"/>
            </a:lvl8pPr>
            <a:lvl9pPr indent="-304800" lvl="8" marL="4114800" algn="l">
              <a:lnSpc>
                <a:spcPct val="115000"/>
              </a:lnSpc>
              <a:spcBef>
                <a:spcPts val="0"/>
              </a:spcBef>
              <a:spcAft>
                <a:spcPts val="0"/>
              </a:spcAft>
              <a:buSzPts val="1200"/>
              <a:buChar char="■"/>
              <a:defRPr sz="4915"/>
            </a:lvl9pPr>
          </a:lstStyle>
          <a:p/>
        </p:txBody>
      </p:sp>
      <p:sp>
        <p:nvSpPr>
          <p:cNvPr id="31" name="Google Shape;31;p8"/>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9"/>
          <p:cNvSpPr txBox="1"/>
          <p:nvPr>
            <p:ph type="title"/>
          </p:nvPr>
        </p:nvSpPr>
        <p:spPr>
          <a:xfrm>
            <a:off x="2008578" y="1843809"/>
            <a:ext cx="26089186" cy="16755867"/>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19661"/>
            </a:lvl1pPr>
            <a:lvl2pPr lvl="1" algn="l">
              <a:lnSpc>
                <a:spcPct val="100000"/>
              </a:lnSpc>
              <a:spcBef>
                <a:spcPts val="0"/>
              </a:spcBef>
              <a:spcAft>
                <a:spcPts val="0"/>
              </a:spcAft>
              <a:buSzPts val="4800"/>
              <a:buNone/>
              <a:defRPr sz="19661"/>
            </a:lvl2pPr>
            <a:lvl3pPr lvl="2" algn="l">
              <a:lnSpc>
                <a:spcPct val="100000"/>
              </a:lnSpc>
              <a:spcBef>
                <a:spcPts val="0"/>
              </a:spcBef>
              <a:spcAft>
                <a:spcPts val="0"/>
              </a:spcAft>
              <a:buSzPts val="4800"/>
              <a:buNone/>
              <a:defRPr sz="19661"/>
            </a:lvl3pPr>
            <a:lvl4pPr lvl="3" algn="l">
              <a:lnSpc>
                <a:spcPct val="100000"/>
              </a:lnSpc>
              <a:spcBef>
                <a:spcPts val="0"/>
              </a:spcBef>
              <a:spcAft>
                <a:spcPts val="0"/>
              </a:spcAft>
              <a:buSzPts val="4800"/>
              <a:buNone/>
              <a:defRPr sz="19661"/>
            </a:lvl4pPr>
            <a:lvl5pPr lvl="4" algn="l">
              <a:lnSpc>
                <a:spcPct val="100000"/>
              </a:lnSpc>
              <a:spcBef>
                <a:spcPts val="0"/>
              </a:spcBef>
              <a:spcAft>
                <a:spcPts val="0"/>
              </a:spcAft>
              <a:buSzPts val="4800"/>
              <a:buNone/>
              <a:defRPr sz="19661"/>
            </a:lvl5pPr>
            <a:lvl6pPr lvl="5" algn="l">
              <a:lnSpc>
                <a:spcPct val="100000"/>
              </a:lnSpc>
              <a:spcBef>
                <a:spcPts val="0"/>
              </a:spcBef>
              <a:spcAft>
                <a:spcPts val="0"/>
              </a:spcAft>
              <a:buSzPts val="4800"/>
              <a:buNone/>
              <a:defRPr sz="19661"/>
            </a:lvl6pPr>
            <a:lvl7pPr lvl="6" algn="l">
              <a:lnSpc>
                <a:spcPct val="100000"/>
              </a:lnSpc>
              <a:spcBef>
                <a:spcPts val="0"/>
              </a:spcBef>
              <a:spcAft>
                <a:spcPts val="0"/>
              </a:spcAft>
              <a:buSzPts val="4800"/>
              <a:buNone/>
              <a:defRPr sz="19661"/>
            </a:lvl7pPr>
            <a:lvl8pPr lvl="7" algn="l">
              <a:lnSpc>
                <a:spcPct val="100000"/>
              </a:lnSpc>
              <a:spcBef>
                <a:spcPts val="0"/>
              </a:spcBef>
              <a:spcAft>
                <a:spcPts val="0"/>
              </a:spcAft>
              <a:buSzPts val="4800"/>
              <a:buNone/>
              <a:defRPr sz="19661"/>
            </a:lvl8pPr>
            <a:lvl9pPr lvl="8" algn="l">
              <a:lnSpc>
                <a:spcPct val="100000"/>
              </a:lnSpc>
              <a:spcBef>
                <a:spcPts val="0"/>
              </a:spcBef>
              <a:spcAft>
                <a:spcPts val="0"/>
              </a:spcAft>
              <a:buSzPts val="4800"/>
              <a:buNone/>
              <a:defRPr sz="19661"/>
            </a:lvl9pPr>
          </a:lstStyle>
          <a:p/>
        </p:txBody>
      </p:sp>
      <p:sp>
        <p:nvSpPr>
          <p:cNvPr id="34" name="Google Shape;34;p9"/>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0"/>
          <p:cNvSpPr/>
          <p:nvPr/>
        </p:nvSpPr>
        <p:spPr>
          <a:xfrm>
            <a:off x="18731706" y="-512"/>
            <a:ext cx="18731707" cy="21067713"/>
          </a:xfrm>
          <a:prstGeom prst="rect">
            <a:avLst/>
          </a:prstGeom>
          <a:solidFill>
            <a:schemeClr val="lt2"/>
          </a:solidFill>
          <a:ln>
            <a:noFill/>
          </a:ln>
        </p:spPr>
        <p:txBody>
          <a:bodyPr anchorCtr="0" anchor="ctr" bIns="374475" lIns="374475" spcFirstLastPara="1" rIns="374475" wrap="square" tIns="374475">
            <a:noAutofit/>
          </a:bodyPr>
          <a:lstStyle/>
          <a:p>
            <a:pPr indent="0" lvl="0" marL="0" marR="0" rtl="0" algn="l">
              <a:lnSpc>
                <a:spcPct val="100000"/>
              </a:lnSpc>
              <a:spcBef>
                <a:spcPts val="0"/>
              </a:spcBef>
              <a:spcAft>
                <a:spcPts val="0"/>
              </a:spcAft>
              <a:buClr>
                <a:srgbClr val="000000"/>
              </a:buClr>
              <a:buSzPts val="23491"/>
              <a:buFont typeface="Arial"/>
              <a:buNone/>
            </a:pPr>
            <a:r>
              <a:t/>
            </a:r>
            <a:endParaRPr b="0" i="0" sz="23491" u="none" cap="none" strike="noStrike">
              <a:solidFill>
                <a:srgbClr val="000000"/>
              </a:solidFill>
              <a:latin typeface="Arial"/>
              <a:ea typeface="Arial"/>
              <a:cs typeface="Arial"/>
              <a:sym typeface="Arial"/>
            </a:endParaRPr>
          </a:p>
        </p:txBody>
      </p:sp>
      <p:sp>
        <p:nvSpPr>
          <p:cNvPr id="37" name="Google Shape;37;p10"/>
          <p:cNvSpPr txBox="1"/>
          <p:nvPr>
            <p:ph type="title"/>
          </p:nvPr>
        </p:nvSpPr>
        <p:spPr>
          <a:xfrm>
            <a:off x="1087767" y="5051070"/>
            <a:ext cx="16573381" cy="6071483"/>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17203"/>
            </a:lvl1pPr>
            <a:lvl2pPr lvl="1" algn="ctr">
              <a:lnSpc>
                <a:spcPct val="100000"/>
              </a:lnSpc>
              <a:spcBef>
                <a:spcPts val="0"/>
              </a:spcBef>
              <a:spcAft>
                <a:spcPts val="0"/>
              </a:spcAft>
              <a:buSzPts val="4200"/>
              <a:buNone/>
              <a:defRPr sz="17203"/>
            </a:lvl2pPr>
            <a:lvl3pPr lvl="2" algn="ctr">
              <a:lnSpc>
                <a:spcPct val="100000"/>
              </a:lnSpc>
              <a:spcBef>
                <a:spcPts val="0"/>
              </a:spcBef>
              <a:spcAft>
                <a:spcPts val="0"/>
              </a:spcAft>
              <a:buSzPts val="4200"/>
              <a:buNone/>
              <a:defRPr sz="17203"/>
            </a:lvl3pPr>
            <a:lvl4pPr lvl="3" algn="ctr">
              <a:lnSpc>
                <a:spcPct val="100000"/>
              </a:lnSpc>
              <a:spcBef>
                <a:spcPts val="0"/>
              </a:spcBef>
              <a:spcAft>
                <a:spcPts val="0"/>
              </a:spcAft>
              <a:buSzPts val="4200"/>
              <a:buNone/>
              <a:defRPr sz="17203"/>
            </a:lvl4pPr>
            <a:lvl5pPr lvl="4" algn="ctr">
              <a:lnSpc>
                <a:spcPct val="100000"/>
              </a:lnSpc>
              <a:spcBef>
                <a:spcPts val="0"/>
              </a:spcBef>
              <a:spcAft>
                <a:spcPts val="0"/>
              </a:spcAft>
              <a:buSzPts val="4200"/>
              <a:buNone/>
              <a:defRPr sz="17203"/>
            </a:lvl5pPr>
            <a:lvl6pPr lvl="5" algn="ctr">
              <a:lnSpc>
                <a:spcPct val="100000"/>
              </a:lnSpc>
              <a:spcBef>
                <a:spcPts val="0"/>
              </a:spcBef>
              <a:spcAft>
                <a:spcPts val="0"/>
              </a:spcAft>
              <a:buSzPts val="4200"/>
              <a:buNone/>
              <a:defRPr sz="17203"/>
            </a:lvl6pPr>
            <a:lvl7pPr lvl="6" algn="ctr">
              <a:lnSpc>
                <a:spcPct val="100000"/>
              </a:lnSpc>
              <a:spcBef>
                <a:spcPts val="0"/>
              </a:spcBef>
              <a:spcAft>
                <a:spcPts val="0"/>
              </a:spcAft>
              <a:buSzPts val="4200"/>
              <a:buNone/>
              <a:defRPr sz="17203"/>
            </a:lvl7pPr>
            <a:lvl8pPr lvl="7" algn="ctr">
              <a:lnSpc>
                <a:spcPct val="100000"/>
              </a:lnSpc>
              <a:spcBef>
                <a:spcPts val="0"/>
              </a:spcBef>
              <a:spcAft>
                <a:spcPts val="0"/>
              </a:spcAft>
              <a:buSzPts val="4200"/>
              <a:buNone/>
              <a:defRPr sz="17203"/>
            </a:lvl8pPr>
            <a:lvl9pPr lvl="8" algn="ctr">
              <a:lnSpc>
                <a:spcPct val="100000"/>
              </a:lnSpc>
              <a:spcBef>
                <a:spcPts val="0"/>
              </a:spcBef>
              <a:spcAft>
                <a:spcPts val="0"/>
              </a:spcAft>
              <a:buSzPts val="4200"/>
              <a:buNone/>
              <a:defRPr sz="17203"/>
            </a:lvl9pPr>
          </a:lstStyle>
          <a:p/>
        </p:txBody>
      </p:sp>
      <p:sp>
        <p:nvSpPr>
          <p:cNvPr id="38" name="Google Shape;38;p10"/>
          <p:cNvSpPr txBox="1"/>
          <p:nvPr>
            <p:ph idx="1" type="subTitle"/>
          </p:nvPr>
        </p:nvSpPr>
        <p:spPr>
          <a:xfrm>
            <a:off x="1087767" y="11481361"/>
            <a:ext cx="16573381" cy="5058954"/>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8602"/>
            </a:lvl1pPr>
            <a:lvl2pPr lvl="1" algn="ctr">
              <a:lnSpc>
                <a:spcPct val="100000"/>
              </a:lnSpc>
              <a:spcBef>
                <a:spcPts val="0"/>
              </a:spcBef>
              <a:spcAft>
                <a:spcPts val="0"/>
              </a:spcAft>
              <a:buSzPts val="2100"/>
              <a:buNone/>
              <a:defRPr sz="8602"/>
            </a:lvl2pPr>
            <a:lvl3pPr lvl="2" algn="ctr">
              <a:lnSpc>
                <a:spcPct val="100000"/>
              </a:lnSpc>
              <a:spcBef>
                <a:spcPts val="0"/>
              </a:spcBef>
              <a:spcAft>
                <a:spcPts val="0"/>
              </a:spcAft>
              <a:buSzPts val="2100"/>
              <a:buNone/>
              <a:defRPr sz="8602"/>
            </a:lvl3pPr>
            <a:lvl4pPr lvl="3" algn="ctr">
              <a:lnSpc>
                <a:spcPct val="100000"/>
              </a:lnSpc>
              <a:spcBef>
                <a:spcPts val="0"/>
              </a:spcBef>
              <a:spcAft>
                <a:spcPts val="0"/>
              </a:spcAft>
              <a:buSzPts val="2100"/>
              <a:buNone/>
              <a:defRPr sz="8602"/>
            </a:lvl4pPr>
            <a:lvl5pPr lvl="4" algn="ctr">
              <a:lnSpc>
                <a:spcPct val="100000"/>
              </a:lnSpc>
              <a:spcBef>
                <a:spcPts val="0"/>
              </a:spcBef>
              <a:spcAft>
                <a:spcPts val="0"/>
              </a:spcAft>
              <a:buSzPts val="2100"/>
              <a:buNone/>
              <a:defRPr sz="8602"/>
            </a:lvl5pPr>
            <a:lvl6pPr lvl="5" algn="ctr">
              <a:lnSpc>
                <a:spcPct val="100000"/>
              </a:lnSpc>
              <a:spcBef>
                <a:spcPts val="0"/>
              </a:spcBef>
              <a:spcAft>
                <a:spcPts val="0"/>
              </a:spcAft>
              <a:buSzPts val="2100"/>
              <a:buNone/>
              <a:defRPr sz="8602"/>
            </a:lvl6pPr>
            <a:lvl7pPr lvl="6" algn="ctr">
              <a:lnSpc>
                <a:spcPct val="100000"/>
              </a:lnSpc>
              <a:spcBef>
                <a:spcPts val="0"/>
              </a:spcBef>
              <a:spcAft>
                <a:spcPts val="0"/>
              </a:spcAft>
              <a:buSzPts val="2100"/>
              <a:buNone/>
              <a:defRPr sz="8602"/>
            </a:lvl7pPr>
            <a:lvl8pPr lvl="7" algn="ctr">
              <a:lnSpc>
                <a:spcPct val="100000"/>
              </a:lnSpc>
              <a:spcBef>
                <a:spcPts val="0"/>
              </a:spcBef>
              <a:spcAft>
                <a:spcPts val="0"/>
              </a:spcAft>
              <a:buSzPts val="2100"/>
              <a:buNone/>
              <a:defRPr sz="8602"/>
            </a:lvl8pPr>
            <a:lvl9pPr lvl="8" algn="ctr">
              <a:lnSpc>
                <a:spcPct val="100000"/>
              </a:lnSpc>
              <a:spcBef>
                <a:spcPts val="0"/>
              </a:spcBef>
              <a:spcAft>
                <a:spcPts val="0"/>
              </a:spcAft>
              <a:buSzPts val="2100"/>
              <a:buNone/>
              <a:defRPr sz="8602"/>
            </a:lvl9pPr>
          </a:lstStyle>
          <a:p/>
        </p:txBody>
      </p:sp>
      <p:sp>
        <p:nvSpPr>
          <p:cNvPr id="39" name="Google Shape;39;p10"/>
          <p:cNvSpPr txBox="1"/>
          <p:nvPr>
            <p:ph idx="2" type="body"/>
          </p:nvPr>
        </p:nvSpPr>
        <p:spPr>
          <a:xfrm>
            <a:off x="20237372" y="2965803"/>
            <a:ext cx="15720376" cy="15135084"/>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10"/>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1"/>
          <p:cNvSpPr txBox="1"/>
          <p:nvPr>
            <p:ph idx="1" type="body"/>
          </p:nvPr>
        </p:nvSpPr>
        <p:spPr>
          <a:xfrm>
            <a:off x="1277050" y="17328383"/>
            <a:ext cx="24577376" cy="2478482"/>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1"/>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4096"/>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277050" y="1822817"/>
            <a:ext cx="34909313" cy="2345772"/>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1277050" y="4720523"/>
            <a:ext cx="34909313" cy="13993533"/>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9pPr>
          </a:lstStyle>
          <a:p/>
        </p:txBody>
      </p:sp>
      <p:sp>
        <p:nvSpPr>
          <p:cNvPr id="8" name="Google Shape;8;p2"/>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19.png"/><Relationship Id="rId11" Type="http://schemas.openxmlformats.org/officeDocument/2006/relationships/image" Target="../media/image4.jpg"/><Relationship Id="rId10" Type="http://schemas.openxmlformats.org/officeDocument/2006/relationships/image" Target="../media/image6.png"/><Relationship Id="rId21" Type="http://schemas.openxmlformats.org/officeDocument/2006/relationships/image" Target="../media/image7.png"/><Relationship Id="rId13" Type="http://schemas.openxmlformats.org/officeDocument/2006/relationships/image" Target="../media/image11.png"/><Relationship Id="rId12"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5.png"/><Relationship Id="rId15" Type="http://schemas.openxmlformats.org/officeDocument/2006/relationships/image" Target="../media/image14.png"/><Relationship Id="rId14" Type="http://schemas.openxmlformats.org/officeDocument/2006/relationships/image" Target="../media/image8.png"/><Relationship Id="rId17" Type="http://schemas.openxmlformats.org/officeDocument/2006/relationships/image" Target="../media/image16.jpg"/><Relationship Id="rId16" Type="http://schemas.openxmlformats.org/officeDocument/2006/relationships/image" Target="../media/image18.jpg"/><Relationship Id="rId5" Type="http://schemas.openxmlformats.org/officeDocument/2006/relationships/image" Target="../media/image2.png"/><Relationship Id="rId19" Type="http://schemas.openxmlformats.org/officeDocument/2006/relationships/image" Target="../media/image13.jpg"/><Relationship Id="rId6" Type="http://schemas.openxmlformats.org/officeDocument/2006/relationships/image" Target="../media/image1.png"/><Relationship Id="rId18" Type="http://schemas.openxmlformats.org/officeDocument/2006/relationships/image" Target="../media/image17.jpg"/><Relationship Id="rId7" Type="http://schemas.openxmlformats.org/officeDocument/2006/relationships/image" Target="../media/image9.pn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grpSp>
        <p:nvGrpSpPr>
          <p:cNvPr id="54" name="Google Shape;54;p1"/>
          <p:cNvGrpSpPr/>
          <p:nvPr/>
        </p:nvGrpSpPr>
        <p:grpSpPr>
          <a:xfrm>
            <a:off x="307250" y="9824775"/>
            <a:ext cx="13539472" cy="9108150"/>
            <a:chOff x="307250" y="9824775"/>
            <a:chExt cx="13539472" cy="9108150"/>
          </a:xfrm>
        </p:grpSpPr>
        <p:pic>
          <p:nvPicPr>
            <p:cNvPr id="55" name="Google Shape;55;p1"/>
            <p:cNvPicPr preferRelativeResize="0"/>
            <p:nvPr/>
          </p:nvPicPr>
          <p:blipFill>
            <a:blip r:embed="rId3">
              <a:alphaModFix/>
            </a:blip>
            <a:stretch>
              <a:fillRect/>
            </a:stretch>
          </p:blipFill>
          <p:spPr>
            <a:xfrm>
              <a:off x="307250" y="9824775"/>
              <a:ext cx="13539472" cy="9108150"/>
            </a:xfrm>
            <a:prstGeom prst="rect">
              <a:avLst/>
            </a:prstGeom>
            <a:noFill/>
            <a:ln>
              <a:noFill/>
            </a:ln>
          </p:spPr>
        </p:pic>
        <p:pic>
          <p:nvPicPr>
            <p:cNvPr id="56" name="Google Shape;56;p1"/>
            <p:cNvPicPr preferRelativeResize="0"/>
            <p:nvPr/>
          </p:nvPicPr>
          <p:blipFill rotWithShape="1">
            <a:blip r:embed="rId4">
              <a:alphaModFix/>
            </a:blip>
            <a:srcRect b="0" l="0" r="1127" t="9535"/>
            <a:stretch/>
          </p:blipFill>
          <p:spPr>
            <a:xfrm>
              <a:off x="6197500" y="17312800"/>
              <a:ext cx="1772300" cy="810800"/>
            </a:xfrm>
            <a:prstGeom prst="rect">
              <a:avLst/>
            </a:prstGeom>
            <a:noFill/>
            <a:ln>
              <a:noFill/>
            </a:ln>
          </p:spPr>
        </p:pic>
      </p:grpSp>
      <p:pic>
        <p:nvPicPr>
          <p:cNvPr id="57" name="Google Shape;57;p1"/>
          <p:cNvPicPr preferRelativeResize="0"/>
          <p:nvPr/>
        </p:nvPicPr>
        <p:blipFill>
          <a:blip r:embed="rId5">
            <a:alphaModFix/>
          </a:blip>
          <a:stretch>
            <a:fillRect/>
          </a:stretch>
        </p:blipFill>
        <p:spPr>
          <a:xfrm>
            <a:off x="978900" y="9596175"/>
            <a:ext cx="3000000" cy="810811"/>
          </a:xfrm>
          <a:prstGeom prst="rect">
            <a:avLst/>
          </a:prstGeom>
          <a:noFill/>
          <a:ln>
            <a:noFill/>
          </a:ln>
        </p:spPr>
      </p:pic>
      <p:sp>
        <p:nvSpPr>
          <p:cNvPr id="58" name="Google Shape;58;p1"/>
          <p:cNvSpPr/>
          <p:nvPr/>
        </p:nvSpPr>
        <p:spPr>
          <a:xfrm>
            <a:off x="29324688" y="8196725"/>
            <a:ext cx="2585700" cy="60210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9" name="Google Shape;59;p1"/>
          <p:cNvPicPr preferRelativeResize="0"/>
          <p:nvPr/>
        </p:nvPicPr>
        <p:blipFill rotWithShape="1">
          <a:blip r:embed="rId6">
            <a:alphaModFix/>
          </a:blip>
          <a:srcRect b="2257" l="0" r="0" t="6325"/>
          <a:stretch/>
        </p:blipFill>
        <p:spPr>
          <a:xfrm>
            <a:off x="29718475" y="11617024"/>
            <a:ext cx="1772300" cy="2039653"/>
          </a:xfrm>
          <a:prstGeom prst="rect">
            <a:avLst/>
          </a:prstGeom>
          <a:noFill/>
          <a:ln>
            <a:noFill/>
          </a:ln>
        </p:spPr>
      </p:pic>
      <p:sp>
        <p:nvSpPr>
          <p:cNvPr id="60" name="Google Shape;60;p1"/>
          <p:cNvSpPr/>
          <p:nvPr/>
        </p:nvSpPr>
        <p:spPr>
          <a:xfrm>
            <a:off x="14114375" y="14258000"/>
            <a:ext cx="14904900" cy="45624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61" name="Google Shape;61;p1"/>
          <p:cNvGrpSpPr/>
          <p:nvPr/>
        </p:nvGrpSpPr>
        <p:grpSpPr>
          <a:xfrm>
            <a:off x="14238213" y="8265950"/>
            <a:ext cx="12285525" cy="5881950"/>
            <a:chOff x="14272575" y="8255075"/>
            <a:chExt cx="12285525" cy="5881950"/>
          </a:xfrm>
        </p:grpSpPr>
        <p:pic>
          <p:nvPicPr>
            <p:cNvPr id="62" name="Google Shape;62;p1"/>
            <p:cNvPicPr preferRelativeResize="0"/>
            <p:nvPr/>
          </p:nvPicPr>
          <p:blipFill rotWithShape="1">
            <a:blip r:embed="rId7">
              <a:alphaModFix/>
            </a:blip>
            <a:srcRect b="1777" l="9739" r="0" t="0"/>
            <a:stretch/>
          </p:blipFill>
          <p:spPr>
            <a:xfrm>
              <a:off x="14272575" y="8255075"/>
              <a:ext cx="12285424" cy="5881950"/>
            </a:xfrm>
            <a:prstGeom prst="rect">
              <a:avLst/>
            </a:prstGeom>
            <a:noFill/>
            <a:ln>
              <a:noFill/>
            </a:ln>
          </p:spPr>
        </p:pic>
        <p:sp>
          <p:nvSpPr>
            <p:cNvPr id="63" name="Google Shape;63;p1"/>
            <p:cNvSpPr/>
            <p:nvPr/>
          </p:nvSpPr>
          <p:spPr>
            <a:xfrm>
              <a:off x="25222200" y="9093200"/>
              <a:ext cx="1335900" cy="2500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grpSp>
      <p:pic>
        <p:nvPicPr>
          <p:cNvPr id="64" name="Google Shape;64;p1"/>
          <p:cNvPicPr preferRelativeResize="0"/>
          <p:nvPr/>
        </p:nvPicPr>
        <p:blipFill rotWithShape="1">
          <a:blip r:embed="rId8">
            <a:alphaModFix/>
          </a:blip>
          <a:srcRect b="45403" l="10826" r="17090" t="3524"/>
          <a:stretch/>
        </p:blipFill>
        <p:spPr>
          <a:xfrm>
            <a:off x="29642500" y="8909625"/>
            <a:ext cx="1985850" cy="2683775"/>
          </a:xfrm>
          <a:prstGeom prst="rect">
            <a:avLst/>
          </a:prstGeom>
          <a:noFill/>
          <a:ln>
            <a:noFill/>
          </a:ln>
        </p:spPr>
      </p:pic>
      <p:sp>
        <p:nvSpPr>
          <p:cNvPr id="65" name="Google Shape;65;p1"/>
          <p:cNvSpPr/>
          <p:nvPr/>
        </p:nvSpPr>
        <p:spPr>
          <a:xfrm>
            <a:off x="28603625" y="722300"/>
            <a:ext cx="8382900" cy="7289100"/>
          </a:xfrm>
          <a:prstGeom prst="roundRect">
            <a:avLst>
              <a:gd fmla="val 7119"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 name="Google Shape;66;p1"/>
          <p:cNvSpPr/>
          <p:nvPr/>
        </p:nvSpPr>
        <p:spPr>
          <a:xfrm>
            <a:off x="21727300" y="3051801"/>
            <a:ext cx="6586200" cy="6021000"/>
          </a:xfrm>
          <a:prstGeom prst="roundRect">
            <a:avLst>
              <a:gd fmla="val 10674"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 name="Google Shape;67;p1"/>
          <p:cNvSpPr/>
          <p:nvPr/>
        </p:nvSpPr>
        <p:spPr>
          <a:xfrm>
            <a:off x="15634450" y="3051800"/>
            <a:ext cx="5802600" cy="5188200"/>
          </a:xfrm>
          <a:prstGeom prst="roundRect">
            <a:avLst>
              <a:gd fmla="val 10674"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68" name="Google Shape;68;p1"/>
          <p:cNvPicPr preferRelativeResize="0"/>
          <p:nvPr/>
        </p:nvPicPr>
        <p:blipFill rotWithShape="1">
          <a:blip r:embed="rId9">
            <a:alphaModFix/>
          </a:blip>
          <a:srcRect b="-9660" l="0" r="0" t="0"/>
          <a:stretch/>
        </p:blipFill>
        <p:spPr>
          <a:xfrm>
            <a:off x="1055093" y="-141807"/>
            <a:ext cx="7088774" cy="2789982"/>
          </a:xfrm>
          <a:prstGeom prst="rect">
            <a:avLst/>
          </a:prstGeom>
          <a:noFill/>
          <a:ln>
            <a:noFill/>
          </a:ln>
        </p:spPr>
      </p:pic>
      <p:pic>
        <p:nvPicPr>
          <p:cNvPr id="69" name="Google Shape;69;p1"/>
          <p:cNvPicPr preferRelativeResize="0"/>
          <p:nvPr/>
        </p:nvPicPr>
        <p:blipFill rotWithShape="1">
          <a:blip r:embed="rId10">
            <a:alphaModFix/>
          </a:blip>
          <a:srcRect b="12032" l="0" r="0" t="13550"/>
          <a:stretch/>
        </p:blipFill>
        <p:spPr>
          <a:xfrm>
            <a:off x="17121555" y="19380439"/>
            <a:ext cx="5073884" cy="1054827"/>
          </a:xfrm>
          <a:prstGeom prst="rect">
            <a:avLst/>
          </a:prstGeom>
          <a:noFill/>
          <a:ln>
            <a:noFill/>
          </a:ln>
        </p:spPr>
      </p:pic>
      <p:pic>
        <p:nvPicPr>
          <p:cNvPr id="70" name="Google Shape;70;p1"/>
          <p:cNvPicPr preferRelativeResize="0"/>
          <p:nvPr/>
        </p:nvPicPr>
        <p:blipFill rotWithShape="1">
          <a:blip r:embed="rId11">
            <a:alphaModFix/>
          </a:blip>
          <a:srcRect b="23600" l="9561" r="11287" t="23329"/>
          <a:stretch/>
        </p:blipFill>
        <p:spPr>
          <a:xfrm>
            <a:off x="11173296" y="19048979"/>
            <a:ext cx="4590863" cy="1565348"/>
          </a:xfrm>
          <a:prstGeom prst="rect">
            <a:avLst/>
          </a:prstGeom>
          <a:noFill/>
          <a:ln>
            <a:noFill/>
          </a:ln>
        </p:spPr>
      </p:pic>
      <p:pic>
        <p:nvPicPr>
          <p:cNvPr id="71" name="Google Shape;71;p1"/>
          <p:cNvPicPr preferRelativeResize="0"/>
          <p:nvPr/>
        </p:nvPicPr>
        <p:blipFill rotWithShape="1">
          <a:blip r:embed="rId12">
            <a:alphaModFix/>
          </a:blip>
          <a:srcRect b="0" l="0" r="0" t="0"/>
          <a:stretch/>
        </p:blipFill>
        <p:spPr>
          <a:xfrm>
            <a:off x="31940613" y="18858439"/>
            <a:ext cx="3849561" cy="1489301"/>
          </a:xfrm>
          <a:prstGeom prst="rect">
            <a:avLst/>
          </a:prstGeom>
          <a:noFill/>
          <a:ln>
            <a:noFill/>
          </a:ln>
        </p:spPr>
      </p:pic>
      <p:pic>
        <p:nvPicPr>
          <p:cNvPr id="72" name="Google Shape;72;p1"/>
          <p:cNvPicPr preferRelativeResize="0"/>
          <p:nvPr/>
        </p:nvPicPr>
        <p:blipFill rotWithShape="1">
          <a:blip r:embed="rId13">
            <a:alphaModFix/>
          </a:blip>
          <a:srcRect b="0" l="0" r="0" t="0"/>
          <a:stretch/>
        </p:blipFill>
        <p:spPr>
          <a:xfrm>
            <a:off x="7761119" y="18820328"/>
            <a:ext cx="1772317" cy="1720278"/>
          </a:xfrm>
          <a:prstGeom prst="rect">
            <a:avLst/>
          </a:prstGeom>
          <a:noFill/>
          <a:ln>
            <a:noFill/>
          </a:ln>
        </p:spPr>
      </p:pic>
      <p:pic>
        <p:nvPicPr>
          <p:cNvPr id="73" name="Google Shape;73;p1"/>
          <p:cNvPicPr preferRelativeResize="0"/>
          <p:nvPr/>
        </p:nvPicPr>
        <p:blipFill rotWithShape="1">
          <a:blip r:embed="rId14">
            <a:alphaModFix/>
          </a:blip>
          <a:srcRect b="0" l="0" r="7621" t="0"/>
          <a:stretch/>
        </p:blipFill>
        <p:spPr>
          <a:xfrm>
            <a:off x="1673468" y="18820297"/>
            <a:ext cx="4447837" cy="1565388"/>
          </a:xfrm>
          <a:prstGeom prst="rect">
            <a:avLst/>
          </a:prstGeom>
          <a:noFill/>
          <a:ln>
            <a:noFill/>
          </a:ln>
        </p:spPr>
      </p:pic>
      <p:pic>
        <p:nvPicPr>
          <p:cNvPr id="74" name="Google Shape;74;p1"/>
          <p:cNvPicPr preferRelativeResize="0"/>
          <p:nvPr/>
        </p:nvPicPr>
        <p:blipFill rotWithShape="1">
          <a:blip r:embed="rId15">
            <a:alphaModFix/>
          </a:blip>
          <a:srcRect b="0" l="0" r="0" t="0"/>
          <a:stretch/>
        </p:blipFill>
        <p:spPr>
          <a:xfrm>
            <a:off x="23552839" y="19239378"/>
            <a:ext cx="6718249" cy="1489260"/>
          </a:xfrm>
          <a:prstGeom prst="rect">
            <a:avLst/>
          </a:prstGeom>
          <a:noFill/>
          <a:ln>
            <a:noFill/>
          </a:ln>
        </p:spPr>
      </p:pic>
      <p:pic>
        <p:nvPicPr>
          <p:cNvPr id="75" name="Google Shape;75;p1"/>
          <p:cNvPicPr preferRelativeResize="0"/>
          <p:nvPr/>
        </p:nvPicPr>
        <p:blipFill rotWithShape="1">
          <a:blip r:embed="rId16">
            <a:alphaModFix/>
          </a:blip>
          <a:srcRect b="23526" l="22773" r="0" t="21349"/>
          <a:stretch/>
        </p:blipFill>
        <p:spPr>
          <a:xfrm>
            <a:off x="32152797" y="9171553"/>
            <a:ext cx="5073900" cy="4828800"/>
          </a:xfrm>
          <a:prstGeom prst="ellipse">
            <a:avLst/>
          </a:prstGeom>
          <a:noFill/>
          <a:ln>
            <a:noFill/>
          </a:ln>
        </p:spPr>
      </p:pic>
      <p:sp>
        <p:nvSpPr>
          <p:cNvPr id="76" name="Google Shape;76;p1"/>
          <p:cNvSpPr/>
          <p:nvPr/>
        </p:nvSpPr>
        <p:spPr>
          <a:xfrm>
            <a:off x="307250" y="2995625"/>
            <a:ext cx="15075900" cy="6582900"/>
          </a:xfrm>
          <a:prstGeom prst="roundRect">
            <a:avLst>
              <a:gd fmla="val 1111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Font typeface="Arial"/>
              <a:buNone/>
            </a:pPr>
            <a:r>
              <a:rPr b="1" lang="en" sz="3200">
                <a:solidFill>
                  <a:schemeClr val="dk1"/>
                </a:solidFill>
              </a:rPr>
              <a:t>Abstract</a:t>
            </a:r>
            <a:endParaRPr b="1" sz="3200">
              <a:solidFill>
                <a:schemeClr val="dk1"/>
              </a:solidFill>
            </a:endParaRPr>
          </a:p>
          <a:p>
            <a:pPr indent="0" lvl="0" marL="0" rtl="0" algn="just">
              <a:spcBef>
                <a:spcPts val="0"/>
              </a:spcBef>
              <a:spcAft>
                <a:spcPts val="0"/>
              </a:spcAft>
              <a:buClr>
                <a:schemeClr val="dk1"/>
              </a:buClr>
              <a:buFont typeface="Arial"/>
              <a:buNone/>
            </a:pPr>
            <a:r>
              <a:rPr lang="en" sz="2800">
                <a:solidFill>
                  <a:schemeClr val="dk1"/>
                </a:solidFill>
              </a:rPr>
              <a:t>Our research focuses on fabricating chitosan fibers as a sustainable alternative to Kevlar in bulletproof vests. We produce bacterial chitin by cloning the yeast </a:t>
            </a:r>
            <a:r>
              <a:rPr i="1" lang="en" sz="2800">
                <a:solidFill>
                  <a:schemeClr val="dk1"/>
                </a:solidFill>
              </a:rPr>
              <a:t>CHS3</a:t>
            </a:r>
            <a:r>
              <a:rPr lang="en" sz="2800">
                <a:solidFill>
                  <a:schemeClr val="dk1"/>
                </a:solidFill>
              </a:rPr>
              <a:t> gene into </a:t>
            </a:r>
            <a:r>
              <a:rPr i="1" lang="en" sz="2800">
                <a:solidFill>
                  <a:schemeClr val="dk1"/>
                </a:solidFill>
              </a:rPr>
              <a:t>E. coli</a:t>
            </a:r>
            <a:r>
              <a:rPr lang="en" sz="2800">
                <a:solidFill>
                  <a:schemeClr val="dk1"/>
                </a:solidFill>
              </a:rPr>
              <a:t> for enzymatic conversion of UDP precursors into chitin. Chitin is then deacetylated to form chitosan, enhancing its strength, stiffness, solubility, and versatility. To create usable fibers, we electrospin chitosan with polyethylene oxide (PEO). We also experimented with direct chitin processing using formic acid for fiber and thin film fabrication via syringe extrusion and spin coating. Scanning electron microscopy (SEM) revealed that our synthetic chitin closely resembles shrimp shell-derived chitin in elemental composition. However, shrimp shell chitin contains additional elements like calcium and phosphorus. Our next step is to conduct stress tests to assess the strength of our chitin fibers quantitatively. We aim to integrate these fibers into bulletproof vests for chitosan-based protective gear. This research advances sustainable, high-performance materials for personal protection. </a:t>
            </a:r>
            <a:endParaRPr/>
          </a:p>
        </p:txBody>
      </p:sp>
      <p:grpSp>
        <p:nvGrpSpPr>
          <p:cNvPr id="77" name="Google Shape;77;p1"/>
          <p:cNvGrpSpPr/>
          <p:nvPr/>
        </p:nvGrpSpPr>
        <p:grpSpPr>
          <a:xfrm>
            <a:off x="16001475" y="3440912"/>
            <a:ext cx="5337300" cy="4562350"/>
            <a:chOff x="16616600" y="14663550"/>
            <a:chExt cx="5337300" cy="4562350"/>
          </a:xfrm>
        </p:grpSpPr>
        <p:pic>
          <p:nvPicPr>
            <p:cNvPr id="78" name="Google Shape;78;p1"/>
            <p:cNvPicPr preferRelativeResize="0"/>
            <p:nvPr/>
          </p:nvPicPr>
          <p:blipFill>
            <a:blip r:embed="rId17">
              <a:alphaModFix/>
            </a:blip>
            <a:stretch>
              <a:fillRect/>
            </a:stretch>
          </p:blipFill>
          <p:spPr>
            <a:xfrm>
              <a:off x="16616600" y="14663550"/>
              <a:ext cx="5073899" cy="3649021"/>
            </a:xfrm>
            <a:prstGeom prst="rect">
              <a:avLst/>
            </a:prstGeom>
            <a:noFill/>
            <a:ln>
              <a:noFill/>
            </a:ln>
          </p:spPr>
        </p:pic>
        <p:sp>
          <p:nvSpPr>
            <p:cNvPr id="79" name="Google Shape;79;p1"/>
            <p:cNvSpPr txBox="1"/>
            <p:nvPr/>
          </p:nvSpPr>
          <p:spPr>
            <a:xfrm>
              <a:off x="16616600" y="18282400"/>
              <a:ext cx="5337300" cy="9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extLst>
                    <a:ext uri="http://customooxmlschemas.google.com/">
                      <go:slidesCustomData xmlns:go="http://customooxmlschemas.google.com/" textRoundtripDataId="0"/>
                    </a:ext>
                  </a:extLst>
                </a:rPr>
                <a:t>Figure 1. Air-dried Chitin Sheet following Tokura’s protocol</a:t>
              </a:r>
              <a:r>
                <a:rPr lang="en" sz="2800">
                  <a:solidFill>
                    <a:schemeClr val="dk1"/>
                  </a:solidFill>
                </a:rPr>
                <a:t> [5]</a:t>
              </a:r>
              <a:endParaRPr sz="2800">
                <a:solidFill>
                  <a:schemeClr val="dk1"/>
                </a:solidFill>
              </a:endParaRPr>
            </a:p>
          </p:txBody>
        </p:sp>
      </p:grpSp>
      <p:grpSp>
        <p:nvGrpSpPr>
          <p:cNvPr id="80" name="Google Shape;80;p1"/>
          <p:cNvGrpSpPr/>
          <p:nvPr/>
        </p:nvGrpSpPr>
        <p:grpSpPr>
          <a:xfrm>
            <a:off x="21957088" y="3410525"/>
            <a:ext cx="6126612" cy="6451625"/>
            <a:chOff x="20561551" y="14465325"/>
            <a:chExt cx="6126612" cy="6451625"/>
          </a:xfrm>
        </p:grpSpPr>
        <p:pic>
          <p:nvPicPr>
            <p:cNvPr id="81" name="Google Shape;81;p1"/>
            <p:cNvPicPr preferRelativeResize="0"/>
            <p:nvPr/>
          </p:nvPicPr>
          <p:blipFill>
            <a:blip r:embed="rId18">
              <a:alphaModFix/>
            </a:blip>
            <a:stretch>
              <a:fillRect/>
            </a:stretch>
          </p:blipFill>
          <p:spPr>
            <a:xfrm>
              <a:off x="20561551" y="14465325"/>
              <a:ext cx="6126602" cy="3661614"/>
            </a:xfrm>
            <a:prstGeom prst="rect">
              <a:avLst/>
            </a:prstGeom>
            <a:noFill/>
            <a:ln>
              <a:noFill/>
            </a:ln>
          </p:spPr>
        </p:pic>
        <p:sp>
          <p:nvSpPr>
            <p:cNvPr id="82" name="Google Shape;82;p1"/>
            <p:cNvSpPr txBox="1"/>
            <p:nvPr/>
          </p:nvSpPr>
          <p:spPr>
            <a:xfrm>
              <a:off x="20561563" y="18126950"/>
              <a:ext cx="6126600" cy="279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rPr>
                <a:t>Figure 2. Dried Chitin sheet under SEM. Using elemental analysis, C, O, N were identified to be proportional with shrimp shell elements. </a:t>
              </a:r>
              <a:endParaRPr sz="2800">
                <a:solidFill>
                  <a:schemeClr val="dk1"/>
                </a:solidFill>
              </a:endParaRPr>
            </a:p>
          </p:txBody>
        </p:sp>
      </p:grpSp>
      <p:sp>
        <p:nvSpPr>
          <p:cNvPr id="83" name="Google Shape;83;p1"/>
          <p:cNvSpPr txBox="1"/>
          <p:nvPr/>
        </p:nvSpPr>
        <p:spPr>
          <a:xfrm>
            <a:off x="3707025" y="10760675"/>
            <a:ext cx="9010200" cy="52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100">
              <a:solidFill>
                <a:schemeClr val="dk2"/>
              </a:solidFill>
            </a:endParaRPr>
          </a:p>
        </p:txBody>
      </p:sp>
      <p:pic>
        <p:nvPicPr>
          <p:cNvPr id="84" name="Google Shape;84;p1"/>
          <p:cNvPicPr preferRelativeResize="0"/>
          <p:nvPr/>
        </p:nvPicPr>
        <p:blipFill rotWithShape="1">
          <a:blip r:embed="rId19">
            <a:alphaModFix/>
          </a:blip>
          <a:srcRect b="32116" l="42368" r="46088" t="49410"/>
          <a:stretch/>
        </p:blipFill>
        <p:spPr>
          <a:xfrm>
            <a:off x="28943075" y="1359750"/>
            <a:ext cx="3470828" cy="4165924"/>
          </a:xfrm>
          <a:prstGeom prst="rect">
            <a:avLst/>
          </a:prstGeom>
          <a:noFill/>
          <a:ln>
            <a:noFill/>
          </a:ln>
        </p:spPr>
      </p:pic>
      <p:graphicFrame>
        <p:nvGraphicFramePr>
          <p:cNvPr id="85" name="Google Shape;85;p1"/>
          <p:cNvGraphicFramePr/>
          <p:nvPr/>
        </p:nvGraphicFramePr>
        <p:xfrm>
          <a:off x="32703188" y="1370438"/>
          <a:ext cx="3000000" cy="3000000"/>
        </p:xfrm>
        <a:graphic>
          <a:graphicData uri="http://schemas.openxmlformats.org/drawingml/2006/table">
            <a:tbl>
              <a:tblPr>
                <a:noFill/>
                <a:tableStyleId>{93598231-E1E3-4277-A8DC-D412D1D666D5}</a:tableStyleId>
              </a:tblPr>
              <a:tblGrid>
                <a:gridCol w="1924775"/>
                <a:gridCol w="1924775"/>
              </a:tblGrid>
              <a:tr h="704225">
                <a:tc>
                  <a:txBody>
                    <a:bodyPr/>
                    <a:lstStyle/>
                    <a:p>
                      <a:pPr indent="0" lvl="0" marL="0" rtl="0" algn="l">
                        <a:spcBef>
                          <a:spcPts val="0"/>
                        </a:spcBef>
                        <a:spcAft>
                          <a:spcPts val="0"/>
                        </a:spcAft>
                        <a:buNone/>
                      </a:pPr>
                      <a:r>
                        <a:rPr lang="en" sz="2800"/>
                        <a:t>Trial #</a:t>
                      </a:r>
                      <a:endParaRPr sz="2800"/>
                    </a:p>
                  </a:txBody>
                  <a:tcPr marT="91425" marB="91425" marR="91425" marL="91425"/>
                </a:tc>
                <a:tc>
                  <a:txBody>
                    <a:bodyPr/>
                    <a:lstStyle/>
                    <a:p>
                      <a:pPr indent="0" lvl="0" marL="0" rtl="0" algn="l">
                        <a:spcBef>
                          <a:spcPts val="0"/>
                        </a:spcBef>
                        <a:spcAft>
                          <a:spcPts val="0"/>
                        </a:spcAft>
                        <a:buNone/>
                      </a:pPr>
                      <a:r>
                        <a:rPr lang="en" sz="2800"/>
                        <a:t>Force (N)</a:t>
                      </a:r>
                      <a:endParaRPr sz="2800"/>
                    </a:p>
                  </a:txBody>
                  <a:tcPr marT="91425" marB="91425" marR="91425" marL="91425"/>
                </a:tc>
              </a:tr>
              <a:tr h="692350">
                <a:tc>
                  <a:txBody>
                    <a:bodyPr/>
                    <a:lstStyle/>
                    <a:p>
                      <a:pPr indent="0" lvl="0" marL="0" rtl="0" algn="l">
                        <a:spcBef>
                          <a:spcPts val="0"/>
                        </a:spcBef>
                        <a:spcAft>
                          <a:spcPts val="0"/>
                        </a:spcAft>
                        <a:buNone/>
                      </a:pPr>
                      <a:r>
                        <a:rPr lang="en" sz="2800"/>
                        <a:t>1</a:t>
                      </a:r>
                      <a:endParaRPr sz="2800"/>
                    </a:p>
                  </a:txBody>
                  <a:tcPr marT="91425" marB="91425" marR="91425" marL="91425"/>
                </a:tc>
                <a:tc>
                  <a:txBody>
                    <a:bodyPr/>
                    <a:lstStyle/>
                    <a:p>
                      <a:pPr indent="0" lvl="0" marL="0" rtl="0" algn="l">
                        <a:spcBef>
                          <a:spcPts val="0"/>
                        </a:spcBef>
                        <a:spcAft>
                          <a:spcPts val="0"/>
                        </a:spcAft>
                        <a:buNone/>
                      </a:pPr>
                      <a:r>
                        <a:rPr lang="en" sz="2800"/>
                        <a:t>24.30</a:t>
                      </a:r>
                      <a:endParaRPr sz="2800"/>
                    </a:p>
                  </a:txBody>
                  <a:tcPr marT="91425" marB="91425" marR="91425" marL="91425"/>
                </a:tc>
              </a:tr>
              <a:tr h="692350">
                <a:tc>
                  <a:txBody>
                    <a:bodyPr/>
                    <a:lstStyle/>
                    <a:p>
                      <a:pPr indent="0" lvl="0" marL="0" rtl="0" algn="l">
                        <a:spcBef>
                          <a:spcPts val="0"/>
                        </a:spcBef>
                        <a:spcAft>
                          <a:spcPts val="0"/>
                        </a:spcAft>
                        <a:buNone/>
                      </a:pPr>
                      <a:r>
                        <a:rPr lang="en" sz="2800"/>
                        <a:t>2</a:t>
                      </a:r>
                      <a:endParaRPr sz="2800"/>
                    </a:p>
                  </a:txBody>
                  <a:tcPr marT="91425" marB="91425" marR="91425" marL="91425"/>
                </a:tc>
                <a:tc>
                  <a:txBody>
                    <a:bodyPr/>
                    <a:lstStyle/>
                    <a:p>
                      <a:pPr indent="0" lvl="0" marL="0" rtl="0" algn="l">
                        <a:spcBef>
                          <a:spcPts val="0"/>
                        </a:spcBef>
                        <a:spcAft>
                          <a:spcPts val="0"/>
                        </a:spcAft>
                        <a:buNone/>
                      </a:pPr>
                      <a:r>
                        <a:rPr lang="en" sz="2800"/>
                        <a:t>47.16</a:t>
                      </a:r>
                      <a:endParaRPr sz="2800"/>
                    </a:p>
                  </a:txBody>
                  <a:tcPr marT="91425" marB="91425" marR="91425" marL="91425"/>
                </a:tc>
              </a:tr>
              <a:tr h="692350">
                <a:tc>
                  <a:txBody>
                    <a:bodyPr/>
                    <a:lstStyle/>
                    <a:p>
                      <a:pPr indent="0" lvl="0" marL="0" rtl="0" algn="l">
                        <a:spcBef>
                          <a:spcPts val="0"/>
                        </a:spcBef>
                        <a:spcAft>
                          <a:spcPts val="0"/>
                        </a:spcAft>
                        <a:buNone/>
                      </a:pPr>
                      <a:r>
                        <a:rPr lang="en" sz="2800"/>
                        <a:t>3</a:t>
                      </a:r>
                      <a:endParaRPr sz="2800"/>
                    </a:p>
                  </a:txBody>
                  <a:tcPr marT="91425" marB="91425" marR="91425" marL="91425"/>
                </a:tc>
                <a:tc>
                  <a:txBody>
                    <a:bodyPr/>
                    <a:lstStyle/>
                    <a:p>
                      <a:pPr indent="0" lvl="0" marL="0" rtl="0" algn="l">
                        <a:spcBef>
                          <a:spcPts val="0"/>
                        </a:spcBef>
                        <a:spcAft>
                          <a:spcPts val="0"/>
                        </a:spcAft>
                        <a:buNone/>
                      </a:pPr>
                      <a:r>
                        <a:rPr lang="en" sz="2800"/>
                        <a:t>57.89</a:t>
                      </a:r>
                      <a:endParaRPr sz="2800"/>
                    </a:p>
                  </a:txBody>
                  <a:tcPr marT="91425" marB="91425" marR="91425" marL="91425"/>
                </a:tc>
              </a:tr>
              <a:tr h="692350">
                <a:tc>
                  <a:txBody>
                    <a:bodyPr/>
                    <a:lstStyle/>
                    <a:p>
                      <a:pPr indent="0" lvl="0" marL="0" rtl="0" algn="l">
                        <a:spcBef>
                          <a:spcPts val="0"/>
                        </a:spcBef>
                        <a:spcAft>
                          <a:spcPts val="0"/>
                        </a:spcAft>
                        <a:buNone/>
                      </a:pPr>
                      <a:r>
                        <a:rPr lang="en" sz="2800"/>
                        <a:t>4</a:t>
                      </a:r>
                      <a:endParaRPr sz="2800"/>
                    </a:p>
                  </a:txBody>
                  <a:tcPr marT="91425" marB="91425" marR="91425" marL="91425"/>
                </a:tc>
                <a:tc>
                  <a:txBody>
                    <a:bodyPr/>
                    <a:lstStyle/>
                    <a:p>
                      <a:pPr indent="0" lvl="0" marL="0" rtl="0" algn="l">
                        <a:spcBef>
                          <a:spcPts val="0"/>
                        </a:spcBef>
                        <a:spcAft>
                          <a:spcPts val="0"/>
                        </a:spcAft>
                        <a:buNone/>
                      </a:pPr>
                      <a:r>
                        <a:rPr lang="en" sz="2800"/>
                        <a:t>48.58</a:t>
                      </a:r>
                      <a:endParaRPr sz="2800"/>
                    </a:p>
                  </a:txBody>
                  <a:tcPr marT="91425" marB="91425" marR="91425" marL="91425"/>
                </a:tc>
              </a:tr>
              <a:tr h="692350">
                <a:tc>
                  <a:txBody>
                    <a:bodyPr/>
                    <a:lstStyle/>
                    <a:p>
                      <a:pPr indent="0" lvl="0" marL="0" rtl="0" algn="l">
                        <a:spcBef>
                          <a:spcPts val="0"/>
                        </a:spcBef>
                        <a:spcAft>
                          <a:spcPts val="0"/>
                        </a:spcAft>
                        <a:buNone/>
                      </a:pPr>
                      <a:r>
                        <a:rPr lang="en" sz="2800"/>
                        <a:t>5</a:t>
                      </a:r>
                      <a:endParaRPr sz="2800"/>
                    </a:p>
                  </a:txBody>
                  <a:tcPr marT="91425" marB="91425" marR="91425" marL="91425"/>
                </a:tc>
                <a:tc>
                  <a:txBody>
                    <a:bodyPr/>
                    <a:lstStyle/>
                    <a:p>
                      <a:pPr indent="0" lvl="0" marL="0" rtl="0" algn="l">
                        <a:spcBef>
                          <a:spcPts val="0"/>
                        </a:spcBef>
                        <a:spcAft>
                          <a:spcPts val="0"/>
                        </a:spcAft>
                        <a:buNone/>
                      </a:pPr>
                      <a:r>
                        <a:rPr lang="en" sz="2800"/>
                        <a:t>40.68</a:t>
                      </a:r>
                      <a:endParaRPr sz="2800"/>
                    </a:p>
                  </a:txBody>
                  <a:tcPr marT="91425" marB="91425" marR="91425" marL="91425"/>
                </a:tc>
              </a:tr>
            </a:tbl>
          </a:graphicData>
        </a:graphic>
      </p:graphicFrame>
      <p:pic>
        <p:nvPicPr>
          <p:cNvPr id="86" name="Google Shape;86;p1"/>
          <p:cNvPicPr preferRelativeResize="0"/>
          <p:nvPr/>
        </p:nvPicPr>
        <p:blipFill>
          <a:blip r:embed="rId20">
            <a:alphaModFix/>
          </a:blip>
          <a:stretch>
            <a:fillRect/>
          </a:stretch>
        </p:blipFill>
        <p:spPr>
          <a:xfrm>
            <a:off x="14515432" y="14514271"/>
            <a:ext cx="6586181" cy="4035256"/>
          </a:xfrm>
          <a:prstGeom prst="rect">
            <a:avLst/>
          </a:prstGeom>
          <a:noFill/>
          <a:ln>
            <a:noFill/>
          </a:ln>
        </p:spPr>
      </p:pic>
      <p:sp>
        <p:nvSpPr>
          <p:cNvPr id="87" name="Google Shape;87;p1"/>
          <p:cNvSpPr txBox="1"/>
          <p:nvPr/>
        </p:nvSpPr>
        <p:spPr>
          <a:xfrm>
            <a:off x="21304775" y="14250050"/>
            <a:ext cx="7638300" cy="279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solidFill>
                  <a:schemeClr val="dk1"/>
                </a:solidFill>
              </a:rPr>
              <a:t>Figure 4. Electrospun chitosan fibers under SEM following Klossner’s protocol [1]</a:t>
            </a:r>
            <a:endParaRPr sz="2800">
              <a:solidFill>
                <a:schemeClr val="dk1"/>
              </a:solidFill>
            </a:endParaRPr>
          </a:p>
          <a:p>
            <a:pPr indent="0" lvl="0" marL="0" rtl="0" algn="l">
              <a:spcBef>
                <a:spcPts val="0"/>
              </a:spcBef>
              <a:spcAft>
                <a:spcPts val="0"/>
              </a:spcAft>
              <a:buNone/>
            </a:pPr>
            <a:r>
              <a:t/>
            </a:r>
            <a:endParaRPr sz="2800">
              <a:solidFill>
                <a:schemeClr val="dk1"/>
              </a:solidFill>
            </a:endParaRPr>
          </a:p>
          <a:p>
            <a:pPr indent="0" lvl="0" marL="0" rtl="0" algn="l">
              <a:spcBef>
                <a:spcPts val="0"/>
              </a:spcBef>
              <a:spcAft>
                <a:spcPts val="0"/>
              </a:spcAft>
              <a:buNone/>
            </a:pPr>
            <a:r>
              <a:rPr lang="en" sz="2800">
                <a:solidFill>
                  <a:schemeClr val="dk1"/>
                </a:solidFill>
              </a:rPr>
              <a:t>We electrospun at a voltage of 25 mV</a:t>
            </a:r>
            <a:r>
              <a:rPr lang="en" sz="2800">
                <a:solidFill>
                  <a:schemeClr val="dk2"/>
                </a:solidFill>
              </a:rPr>
              <a:t>, a f</a:t>
            </a:r>
            <a:r>
              <a:rPr lang="en" sz="2800">
                <a:solidFill>
                  <a:schemeClr val="dk1"/>
                </a:solidFill>
              </a:rPr>
              <a:t>low Rate of 15 µL/min, and a spinneret-to-collector distance of 10 cm [</a:t>
            </a:r>
            <a:r>
              <a:rPr lang="en" sz="2800">
                <a:solidFill>
                  <a:schemeClr val="dk1"/>
                </a:solidFill>
              </a:rPr>
              <a:t>2],[4] </a:t>
            </a:r>
            <a:endParaRPr sz="2800">
              <a:solidFill>
                <a:schemeClr val="dk1"/>
              </a:solidFill>
            </a:endParaRPr>
          </a:p>
          <a:p>
            <a:pPr indent="0" lvl="0" marL="0" rtl="0" algn="l">
              <a:spcBef>
                <a:spcPts val="0"/>
              </a:spcBef>
              <a:spcAft>
                <a:spcPts val="0"/>
              </a:spcAft>
              <a:buNone/>
            </a:pPr>
            <a:r>
              <a:t/>
            </a:r>
            <a:endParaRPr sz="2800">
              <a:solidFill>
                <a:schemeClr val="dk1"/>
              </a:solidFill>
            </a:endParaRPr>
          </a:p>
          <a:p>
            <a:pPr indent="0" lvl="0" marL="0" rtl="0" algn="l">
              <a:spcBef>
                <a:spcPts val="0"/>
              </a:spcBef>
              <a:spcAft>
                <a:spcPts val="0"/>
              </a:spcAft>
              <a:buNone/>
            </a:pPr>
            <a:r>
              <a:rPr lang="en" sz="2800">
                <a:solidFill>
                  <a:schemeClr val="dk1"/>
                </a:solidFill>
              </a:rPr>
              <a:t>Chitosan, a derivative of chitin by deacetylation, has higher tensile strength than chitin, thus its usage here in electrospinning</a:t>
            </a:r>
            <a:endParaRPr sz="2800">
              <a:solidFill>
                <a:schemeClr val="dk1"/>
              </a:solidFill>
            </a:endParaRPr>
          </a:p>
          <a:p>
            <a:pPr indent="0" lvl="0" marL="0" rtl="0" algn="l">
              <a:spcBef>
                <a:spcPts val="0"/>
              </a:spcBef>
              <a:spcAft>
                <a:spcPts val="0"/>
              </a:spcAft>
              <a:buNone/>
            </a:pPr>
            <a:r>
              <a:t/>
            </a:r>
            <a:endParaRPr sz="2800">
              <a:solidFill>
                <a:schemeClr val="dk1"/>
              </a:solidFill>
            </a:endParaRPr>
          </a:p>
        </p:txBody>
      </p:sp>
      <p:sp>
        <p:nvSpPr>
          <p:cNvPr id="88" name="Google Shape;88;p1"/>
          <p:cNvSpPr/>
          <p:nvPr/>
        </p:nvSpPr>
        <p:spPr>
          <a:xfrm>
            <a:off x="9739425" y="3101"/>
            <a:ext cx="15652500" cy="26838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Font typeface="Arial"/>
              <a:buNone/>
            </a:pPr>
            <a:r>
              <a:rPr b="1" lang="en" sz="6000">
                <a:solidFill>
                  <a:schemeClr val="dk1"/>
                </a:solidFill>
                <a:latin typeface="Bree Serif"/>
                <a:ea typeface="Bree Serif"/>
                <a:cs typeface="Bree Serif"/>
                <a:sym typeface="Bree Serif"/>
              </a:rPr>
              <a:t>Fightin’ With Chitin</a:t>
            </a:r>
            <a:endParaRPr b="1" sz="6000">
              <a:solidFill>
                <a:schemeClr val="dk1"/>
              </a:solidFill>
              <a:latin typeface="Bree Serif"/>
              <a:ea typeface="Bree Serif"/>
              <a:cs typeface="Bree Serif"/>
              <a:sym typeface="Bree Serif"/>
            </a:endParaRPr>
          </a:p>
          <a:p>
            <a:pPr indent="0" lvl="0" marL="0" rtl="0" algn="ctr">
              <a:spcBef>
                <a:spcPts val="0"/>
              </a:spcBef>
              <a:spcAft>
                <a:spcPts val="0"/>
              </a:spcAft>
              <a:buClr>
                <a:schemeClr val="dk1"/>
              </a:buClr>
              <a:buFont typeface="Arial"/>
              <a:buNone/>
            </a:pPr>
            <a:r>
              <a:rPr lang="en" sz="3200">
                <a:solidFill>
                  <a:schemeClr val="dk1"/>
                </a:solidFill>
              </a:rPr>
              <a:t>Mia Chen, Isabelle Lee, Audrey Loh, Megan Su, Caden Tan, Florence Wu, Dr. Hsu, Ben French (Toledo)</a:t>
            </a:r>
            <a:endParaRPr sz="3200">
              <a:solidFill>
                <a:schemeClr val="dk1"/>
              </a:solidFill>
            </a:endParaRPr>
          </a:p>
          <a:p>
            <a:pPr indent="0" lvl="0" marL="0" rtl="0" algn="ctr">
              <a:spcBef>
                <a:spcPts val="0"/>
              </a:spcBef>
              <a:spcAft>
                <a:spcPts val="0"/>
              </a:spcAft>
              <a:buClr>
                <a:schemeClr val="dk1"/>
              </a:buClr>
              <a:buFont typeface="Arial"/>
              <a:buNone/>
            </a:pPr>
            <a:r>
              <a:rPr lang="en" sz="3200">
                <a:solidFill>
                  <a:schemeClr val="dk1"/>
                </a:solidFill>
              </a:rPr>
              <a:t>Taipei American School, Taipei, Taiwan</a:t>
            </a:r>
            <a:endParaRPr sz="3200">
              <a:solidFill>
                <a:schemeClr val="dk1"/>
              </a:solidFill>
            </a:endParaRPr>
          </a:p>
        </p:txBody>
      </p:sp>
      <p:sp>
        <p:nvSpPr>
          <p:cNvPr id="89" name="Google Shape;89;p1"/>
          <p:cNvSpPr txBox="1"/>
          <p:nvPr/>
        </p:nvSpPr>
        <p:spPr>
          <a:xfrm>
            <a:off x="28866875" y="5803150"/>
            <a:ext cx="80274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chemeClr val="dk1"/>
                </a:solidFill>
              </a:rPr>
              <a:t>Figure 3. Tensile strength test data of our chitin strip (~0.5 cm across and 2.0 cm long). Our experimental strip was able to resist a maximum of 57.89 N.</a:t>
            </a:r>
            <a:endParaRPr sz="2800">
              <a:solidFill>
                <a:schemeClr val="dk1"/>
              </a:solidFill>
            </a:endParaRPr>
          </a:p>
        </p:txBody>
      </p:sp>
      <p:cxnSp>
        <p:nvCxnSpPr>
          <p:cNvPr id="90" name="Google Shape;90;p1"/>
          <p:cNvCxnSpPr/>
          <p:nvPr/>
        </p:nvCxnSpPr>
        <p:spPr>
          <a:xfrm flipH="1" rot="10800000">
            <a:off x="26423550" y="8267600"/>
            <a:ext cx="2430900" cy="3173400"/>
          </a:xfrm>
          <a:prstGeom prst="straightConnector1">
            <a:avLst/>
          </a:prstGeom>
          <a:noFill/>
          <a:ln cap="flat" cmpd="sng" w="76200">
            <a:solidFill>
              <a:schemeClr val="dk1"/>
            </a:solidFill>
            <a:prstDash val="solid"/>
            <a:round/>
            <a:headEnd len="med" w="med" type="none"/>
            <a:tailEnd len="med" w="med" type="triangle"/>
          </a:ln>
        </p:spPr>
      </p:cxnSp>
      <p:cxnSp>
        <p:nvCxnSpPr>
          <p:cNvPr id="91" name="Google Shape;91;p1"/>
          <p:cNvCxnSpPr/>
          <p:nvPr/>
        </p:nvCxnSpPr>
        <p:spPr>
          <a:xfrm flipH="1" rot="10800000">
            <a:off x="26652275" y="10496125"/>
            <a:ext cx="2443200" cy="1554600"/>
          </a:xfrm>
          <a:prstGeom prst="straightConnector1">
            <a:avLst/>
          </a:prstGeom>
          <a:noFill/>
          <a:ln cap="flat" cmpd="sng" w="76200">
            <a:solidFill>
              <a:schemeClr val="dk1"/>
            </a:solidFill>
            <a:prstDash val="solid"/>
            <a:round/>
            <a:headEnd len="med" w="med" type="none"/>
            <a:tailEnd len="med" w="med" type="triangle"/>
          </a:ln>
        </p:spPr>
      </p:cxnSp>
      <p:cxnSp>
        <p:nvCxnSpPr>
          <p:cNvPr id="92" name="Google Shape;92;p1"/>
          <p:cNvCxnSpPr>
            <a:endCxn id="93" idx="2"/>
          </p:cNvCxnSpPr>
          <p:nvPr/>
        </p:nvCxnSpPr>
        <p:spPr>
          <a:xfrm>
            <a:off x="26804588" y="12507978"/>
            <a:ext cx="2204100" cy="541800"/>
          </a:xfrm>
          <a:prstGeom prst="straightConnector1">
            <a:avLst/>
          </a:prstGeom>
          <a:noFill/>
          <a:ln cap="flat" cmpd="sng" w="76200">
            <a:solidFill>
              <a:schemeClr val="dk1"/>
            </a:solidFill>
            <a:prstDash val="solid"/>
            <a:round/>
            <a:headEnd len="med" w="med" type="none"/>
            <a:tailEnd len="med" w="med" type="triangle"/>
          </a:ln>
        </p:spPr>
      </p:cxnSp>
      <p:sp>
        <p:nvSpPr>
          <p:cNvPr id="94" name="Google Shape;94;p1"/>
          <p:cNvSpPr/>
          <p:nvPr/>
        </p:nvSpPr>
        <p:spPr>
          <a:xfrm>
            <a:off x="29376225" y="14490900"/>
            <a:ext cx="7638300" cy="41661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Font typeface="Arial"/>
              <a:buNone/>
            </a:pPr>
            <a:r>
              <a:rPr b="1" lang="en" sz="3277">
                <a:solidFill>
                  <a:schemeClr val="dk1"/>
                </a:solidFill>
              </a:rPr>
              <a:t>References and </a:t>
            </a:r>
            <a:endParaRPr b="1" sz="3277">
              <a:solidFill>
                <a:schemeClr val="dk1"/>
              </a:solidFill>
            </a:endParaRPr>
          </a:p>
          <a:p>
            <a:pPr indent="0" lvl="0" marL="0" rtl="0" algn="l">
              <a:spcBef>
                <a:spcPts val="0"/>
              </a:spcBef>
              <a:spcAft>
                <a:spcPts val="0"/>
              </a:spcAft>
              <a:buNone/>
            </a:pPr>
            <a:r>
              <a:rPr b="1" lang="en" sz="3277">
                <a:solidFill>
                  <a:schemeClr val="dk1"/>
                </a:solidFill>
              </a:rPr>
              <a:t>Acknowledgements</a:t>
            </a:r>
            <a:endParaRPr sz="2458">
              <a:solidFill>
                <a:schemeClr val="dk1"/>
              </a:solidFill>
            </a:endParaRPr>
          </a:p>
          <a:p>
            <a:pPr indent="0" lvl="0" marL="312115" rtl="0" algn="l">
              <a:spcBef>
                <a:spcPts val="0"/>
              </a:spcBef>
              <a:spcAft>
                <a:spcPts val="0"/>
              </a:spcAft>
              <a:buNone/>
            </a:pPr>
            <a:r>
              <a:t/>
            </a:r>
            <a:endParaRPr sz="1158">
              <a:solidFill>
                <a:schemeClr val="dk1"/>
              </a:solidFill>
            </a:endParaRPr>
          </a:p>
          <a:p>
            <a:pPr indent="0" lvl="0" marL="312115" rtl="0" algn="l">
              <a:spcBef>
                <a:spcPts val="0"/>
              </a:spcBef>
              <a:spcAft>
                <a:spcPts val="0"/>
              </a:spcAft>
              <a:buNone/>
            </a:pPr>
            <a:r>
              <a:t/>
            </a:r>
            <a:endParaRPr sz="858">
              <a:solidFill>
                <a:schemeClr val="dk1"/>
              </a:solidFill>
            </a:endParaRPr>
          </a:p>
          <a:p>
            <a:pPr indent="0" lvl="0" marL="312115" rtl="0" algn="l">
              <a:spcBef>
                <a:spcPts val="0"/>
              </a:spcBef>
              <a:spcAft>
                <a:spcPts val="0"/>
              </a:spcAft>
              <a:buNone/>
            </a:pPr>
            <a:r>
              <a:t/>
            </a:r>
            <a:endParaRPr sz="858">
              <a:solidFill>
                <a:schemeClr val="dk1"/>
              </a:solidFill>
            </a:endParaRPr>
          </a:p>
          <a:p>
            <a:pPr indent="0" lvl="0" marL="312115" rtl="0" algn="l">
              <a:spcBef>
                <a:spcPts val="0"/>
              </a:spcBef>
              <a:spcAft>
                <a:spcPts val="0"/>
              </a:spcAft>
              <a:buClr>
                <a:schemeClr val="dk1"/>
              </a:buClr>
              <a:buFont typeface="Arial"/>
              <a:buNone/>
            </a:pPr>
            <a:r>
              <a:t/>
            </a:r>
            <a:endParaRPr sz="858">
              <a:solidFill>
                <a:schemeClr val="dk1"/>
              </a:solidFill>
            </a:endParaRPr>
          </a:p>
          <a:p>
            <a:pPr indent="0" lvl="0" marL="312115" rtl="0" algn="l">
              <a:spcBef>
                <a:spcPts val="0"/>
              </a:spcBef>
              <a:spcAft>
                <a:spcPts val="0"/>
              </a:spcAft>
              <a:buClr>
                <a:schemeClr val="dk1"/>
              </a:buClr>
              <a:buFont typeface="Arial"/>
              <a:buNone/>
            </a:pPr>
            <a:r>
              <a:rPr lang="en" sz="2458">
                <a:solidFill>
                  <a:schemeClr val="dk1"/>
                </a:solidFill>
              </a:rPr>
              <a:t>We’d like to thank BioBuilder for organizing this event, the wonderful Upper School organization for supporting this project, Mr. Tsao for helping us with ordering materials, and Mr. Frankenberg, our HoS, for supporting this opportunity. </a:t>
            </a:r>
            <a:endParaRPr sz="2458">
              <a:solidFill>
                <a:schemeClr val="dk1"/>
              </a:solidFill>
            </a:endParaRPr>
          </a:p>
          <a:p>
            <a:pPr indent="0" lvl="0" marL="0" rtl="0" algn="l">
              <a:spcBef>
                <a:spcPts val="0"/>
              </a:spcBef>
              <a:spcAft>
                <a:spcPts val="0"/>
              </a:spcAft>
              <a:buNone/>
            </a:pPr>
            <a:r>
              <a:t/>
            </a:r>
            <a:endParaRPr/>
          </a:p>
        </p:txBody>
      </p:sp>
      <p:pic>
        <p:nvPicPr>
          <p:cNvPr id="95" name="Google Shape;95;p1"/>
          <p:cNvPicPr preferRelativeResize="0"/>
          <p:nvPr/>
        </p:nvPicPr>
        <p:blipFill>
          <a:blip r:embed="rId21">
            <a:alphaModFix/>
          </a:blip>
          <a:stretch>
            <a:fillRect/>
          </a:stretch>
        </p:blipFill>
        <p:spPr>
          <a:xfrm>
            <a:off x="34975073" y="14767301"/>
            <a:ext cx="1289726" cy="1366525"/>
          </a:xfrm>
          <a:prstGeom prst="rect">
            <a:avLst/>
          </a:prstGeom>
          <a:noFill/>
          <a:ln>
            <a:noFill/>
          </a:ln>
        </p:spPr>
      </p:pic>
      <p:cxnSp>
        <p:nvCxnSpPr>
          <p:cNvPr id="96" name="Google Shape;96;p1"/>
          <p:cNvCxnSpPr/>
          <p:nvPr/>
        </p:nvCxnSpPr>
        <p:spPr>
          <a:xfrm flipH="1" rot="10800000">
            <a:off x="13013775" y="12535000"/>
            <a:ext cx="1095900" cy="2079900"/>
          </a:xfrm>
          <a:prstGeom prst="straightConnector1">
            <a:avLst/>
          </a:prstGeom>
          <a:noFill/>
          <a:ln cap="flat" cmpd="sng" w="76200">
            <a:solidFill>
              <a:schemeClr val="dk1"/>
            </a:solidFill>
            <a:prstDash val="solid"/>
            <a:round/>
            <a:headEnd len="med" w="med" type="none"/>
            <a:tailEnd len="med" w="med" type="triangle"/>
          </a:ln>
        </p:spPr>
      </p:cxnSp>
      <p:sp>
        <p:nvSpPr>
          <p:cNvPr id="97" name="Google Shape;97;p1"/>
          <p:cNvSpPr txBox="1"/>
          <p:nvPr/>
        </p:nvSpPr>
        <p:spPr>
          <a:xfrm>
            <a:off x="29566288" y="8217825"/>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800">
                <a:solidFill>
                  <a:schemeClr val="dk1"/>
                </a:solidFill>
              </a:rPr>
              <a:t>Next Steps:</a:t>
            </a:r>
            <a:endParaRPr b="1" sz="2800">
              <a:solidFill>
                <a:schemeClr val="dk1"/>
              </a:solidFill>
            </a:endParaRPr>
          </a:p>
        </p:txBody>
      </p:sp>
      <p:sp>
        <p:nvSpPr>
          <p:cNvPr id="98" name="Google Shape;98;p1"/>
          <p:cNvSpPr/>
          <p:nvPr/>
        </p:nvSpPr>
        <p:spPr>
          <a:xfrm>
            <a:off x="5262225" y="10473575"/>
            <a:ext cx="7302600" cy="1054800"/>
          </a:xfrm>
          <a:prstGeom prst="bevel">
            <a:avLst>
              <a:gd fmla="val 12500"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4500"/>
              <a:t>Experimental Process</a:t>
            </a:r>
            <a:endParaRPr b="1" sz="4500"/>
          </a:p>
        </p:txBody>
      </p:sp>
      <p:sp>
        <p:nvSpPr>
          <p:cNvPr id="99" name="Google Shape;99;p1"/>
          <p:cNvSpPr txBox="1"/>
          <p:nvPr/>
        </p:nvSpPr>
        <p:spPr>
          <a:xfrm>
            <a:off x="29698000" y="13602150"/>
            <a:ext cx="1792500" cy="615600"/>
          </a:xfrm>
          <a:prstGeom prst="rect">
            <a:avLst/>
          </a:prstGeom>
          <a:noFill/>
          <a:ln>
            <a:noFill/>
          </a:ln>
        </p:spPr>
        <p:txBody>
          <a:bodyPr anchorCtr="0" anchor="t" bIns="91425" lIns="91425" spcFirstLastPara="1" rIns="91425" wrap="square" tIns="91425">
            <a:spAutoFit/>
          </a:bodyPr>
          <a:lstStyle/>
          <a:p>
            <a:pPr indent="0" lvl="0" marL="312115" rtl="0" algn="l">
              <a:spcBef>
                <a:spcPts val="0"/>
              </a:spcBef>
              <a:spcAft>
                <a:spcPts val="0"/>
              </a:spcAft>
              <a:buNone/>
            </a:pPr>
            <a:r>
              <a:rPr lang="en" sz="2800">
                <a:solidFill>
                  <a:schemeClr val="dk1"/>
                </a:solidFill>
                <a:latin typeface="Calibri"/>
                <a:ea typeface="Calibri"/>
                <a:cs typeface="Calibri"/>
                <a:sym typeface="Calibri"/>
              </a:rPr>
              <a:t>[3],[6]</a:t>
            </a:r>
            <a:endParaRPr sz="2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Chloe Weisberg</dc:creator>
</cp:coreProperties>
</file>