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7463413" cy="210677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636">
          <p15:clr>
            <a:srgbClr val="A4A3A4"/>
          </p15:clr>
        </p15:guide>
        <p15:guide id="2" pos="1180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iFXobPvsLyE6DzdabszXNIllOvk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126" y="270"/>
      </p:cViewPr>
      <p:guideLst>
        <p:guide orient="horz" pos="6636"/>
        <p:guide pos="118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efd191b55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g1efd191b55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1277084" y="3049771"/>
            <a:ext cx="34909415" cy="8407463"/>
          </a:xfrm>
          <a:prstGeom prst="rect">
            <a:avLst/>
          </a:prstGeom>
          <a:noFill/>
          <a:ln>
            <a:noFill/>
          </a:ln>
        </p:spPr>
        <p:txBody>
          <a:bodyPr spcFirstLastPara="1" wrap="square" lIns="371025" tIns="371025" rIns="371025" bIns="371025" anchor="b" anchorCtr="0">
            <a:normAutofit/>
          </a:bodyPr>
          <a:lstStyle>
            <a:lvl1pPr lvl="0" algn="ctr">
              <a:lnSpc>
                <a:spcPct val="100000"/>
              </a:lnSpc>
              <a:spcBef>
                <a:spcPts val="0"/>
              </a:spcBef>
              <a:spcAft>
                <a:spcPts val="0"/>
              </a:spcAft>
              <a:buSzPts val="21100"/>
              <a:buNone/>
              <a:defRPr sz="13503"/>
            </a:lvl1pPr>
            <a:lvl2pPr lvl="1" algn="ctr">
              <a:lnSpc>
                <a:spcPct val="100000"/>
              </a:lnSpc>
              <a:spcBef>
                <a:spcPts val="0"/>
              </a:spcBef>
              <a:spcAft>
                <a:spcPts val="0"/>
              </a:spcAft>
              <a:buSzPts val="21100"/>
              <a:buNone/>
              <a:defRPr sz="13503"/>
            </a:lvl2pPr>
            <a:lvl3pPr lvl="2" algn="ctr">
              <a:lnSpc>
                <a:spcPct val="100000"/>
              </a:lnSpc>
              <a:spcBef>
                <a:spcPts val="0"/>
              </a:spcBef>
              <a:spcAft>
                <a:spcPts val="0"/>
              </a:spcAft>
              <a:buSzPts val="21100"/>
              <a:buNone/>
              <a:defRPr sz="13503"/>
            </a:lvl3pPr>
            <a:lvl4pPr lvl="3" algn="ctr">
              <a:lnSpc>
                <a:spcPct val="100000"/>
              </a:lnSpc>
              <a:spcBef>
                <a:spcPts val="0"/>
              </a:spcBef>
              <a:spcAft>
                <a:spcPts val="0"/>
              </a:spcAft>
              <a:buSzPts val="21100"/>
              <a:buNone/>
              <a:defRPr sz="13503"/>
            </a:lvl4pPr>
            <a:lvl5pPr lvl="4" algn="ctr">
              <a:lnSpc>
                <a:spcPct val="100000"/>
              </a:lnSpc>
              <a:spcBef>
                <a:spcPts val="0"/>
              </a:spcBef>
              <a:spcAft>
                <a:spcPts val="0"/>
              </a:spcAft>
              <a:buSzPts val="21100"/>
              <a:buNone/>
              <a:defRPr sz="13503"/>
            </a:lvl5pPr>
            <a:lvl6pPr lvl="5" algn="ctr">
              <a:lnSpc>
                <a:spcPct val="100000"/>
              </a:lnSpc>
              <a:spcBef>
                <a:spcPts val="0"/>
              </a:spcBef>
              <a:spcAft>
                <a:spcPts val="0"/>
              </a:spcAft>
              <a:buSzPts val="21100"/>
              <a:buNone/>
              <a:defRPr sz="13503"/>
            </a:lvl6pPr>
            <a:lvl7pPr lvl="6" algn="ctr">
              <a:lnSpc>
                <a:spcPct val="100000"/>
              </a:lnSpc>
              <a:spcBef>
                <a:spcPts val="0"/>
              </a:spcBef>
              <a:spcAft>
                <a:spcPts val="0"/>
              </a:spcAft>
              <a:buSzPts val="21100"/>
              <a:buNone/>
              <a:defRPr sz="13503"/>
            </a:lvl7pPr>
            <a:lvl8pPr lvl="7" algn="ctr">
              <a:lnSpc>
                <a:spcPct val="100000"/>
              </a:lnSpc>
              <a:spcBef>
                <a:spcPts val="0"/>
              </a:spcBef>
              <a:spcAft>
                <a:spcPts val="0"/>
              </a:spcAft>
              <a:buSzPts val="21100"/>
              <a:buNone/>
              <a:defRPr sz="13503"/>
            </a:lvl8pPr>
            <a:lvl9pPr lvl="8" algn="ctr">
              <a:lnSpc>
                <a:spcPct val="100000"/>
              </a:lnSpc>
              <a:spcBef>
                <a:spcPts val="0"/>
              </a:spcBef>
              <a:spcAft>
                <a:spcPts val="0"/>
              </a:spcAft>
              <a:buSzPts val="21100"/>
              <a:buNone/>
              <a:defRPr sz="13503"/>
            </a:lvl9pPr>
          </a:lstStyle>
          <a:p>
            <a:endParaRPr/>
          </a:p>
        </p:txBody>
      </p:sp>
      <p:sp>
        <p:nvSpPr>
          <p:cNvPr id="11" name="Google Shape;11;p3"/>
          <p:cNvSpPr txBox="1">
            <a:spLocks noGrp="1"/>
          </p:cNvSpPr>
          <p:nvPr>
            <p:ph type="subTitle" idx="1"/>
          </p:nvPr>
        </p:nvSpPr>
        <p:spPr>
          <a:xfrm>
            <a:off x="1277050" y="11608541"/>
            <a:ext cx="34909415" cy="3246518"/>
          </a:xfrm>
          <a:prstGeom prst="rect">
            <a:avLst/>
          </a:prstGeom>
          <a:noFill/>
          <a:ln>
            <a:noFill/>
          </a:ln>
        </p:spPr>
        <p:txBody>
          <a:bodyPr spcFirstLastPara="1" wrap="square" lIns="371025" tIns="371025" rIns="371025" bIns="371025" anchor="t" anchorCtr="0">
            <a:normAutofit/>
          </a:bodyPr>
          <a:lstStyle>
            <a:lvl1pPr lvl="0" algn="ctr">
              <a:lnSpc>
                <a:spcPct val="100000"/>
              </a:lnSpc>
              <a:spcBef>
                <a:spcPts val="0"/>
              </a:spcBef>
              <a:spcAft>
                <a:spcPts val="0"/>
              </a:spcAft>
              <a:buSzPts val="11400"/>
              <a:buNone/>
              <a:defRPr sz="7296"/>
            </a:lvl1pPr>
            <a:lvl2pPr lvl="1" algn="ctr">
              <a:lnSpc>
                <a:spcPct val="100000"/>
              </a:lnSpc>
              <a:spcBef>
                <a:spcPts val="0"/>
              </a:spcBef>
              <a:spcAft>
                <a:spcPts val="0"/>
              </a:spcAft>
              <a:buSzPts val="11400"/>
              <a:buNone/>
              <a:defRPr sz="7296"/>
            </a:lvl2pPr>
            <a:lvl3pPr lvl="2" algn="ctr">
              <a:lnSpc>
                <a:spcPct val="100000"/>
              </a:lnSpc>
              <a:spcBef>
                <a:spcPts val="0"/>
              </a:spcBef>
              <a:spcAft>
                <a:spcPts val="0"/>
              </a:spcAft>
              <a:buSzPts val="11400"/>
              <a:buNone/>
              <a:defRPr sz="7296"/>
            </a:lvl3pPr>
            <a:lvl4pPr lvl="3" algn="ctr">
              <a:lnSpc>
                <a:spcPct val="100000"/>
              </a:lnSpc>
              <a:spcBef>
                <a:spcPts val="0"/>
              </a:spcBef>
              <a:spcAft>
                <a:spcPts val="0"/>
              </a:spcAft>
              <a:buSzPts val="11400"/>
              <a:buNone/>
              <a:defRPr sz="7296"/>
            </a:lvl4pPr>
            <a:lvl5pPr lvl="4" algn="ctr">
              <a:lnSpc>
                <a:spcPct val="100000"/>
              </a:lnSpc>
              <a:spcBef>
                <a:spcPts val="0"/>
              </a:spcBef>
              <a:spcAft>
                <a:spcPts val="0"/>
              </a:spcAft>
              <a:buSzPts val="11400"/>
              <a:buNone/>
              <a:defRPr sz="7296"/>
            </a:lvl5pPr>
            <a:lvl6pPr lvl="5" algn="ctr">
              <a:lnSpc>
                <a:spcPct val="100000"/>
              </a:lnSpc>
              <a:spcBef>
                <a:spcPts val="0"/>
              </a:spcBef>
              <a:spcAft>
                <a:spcPts val="0"/>
              </a:spcAft>
              <a:buSzPts val="11400"/>
              <a:buNone/>
              <a:defRPr sz="7296"/>
            </a:lvl6pPr>
            <a:lvl7pPr lvl="6" algn="ctr">
              <a:lnSpc>
                <a:spcPct val="100000"/>
              </a:lnSpc>
              <a:spcBef>
                <a:spcPts val="0"/>
              </a:spcBef>
              <a:spcAft>
                <a:spcPts val="0"/>
              </a:spcAft>
              <a:buSzPts val="11400"/>
              <a:buNone/>
              <a:defRPr sz="7296"/>
            </a:lvl7pPr>
            <a:lvl8pPr lvl="7" algn="ctr">
              <a:lnSpc>
                <a:spcPct val="100000"/>
              </a:lnSpc>
              <a:spcBef>
                <a:spcPts val="0"/>
              </a:spcBef>
              <a:spcAft>
                <a:spcPts val="0"/>
              </a:spcAft>
              <a:buSzPts val="11400"/>
              <a:buNone/>
              <a:defRPr sz="7296"/>
            </a:lvl8pPr>
            <a:lvl9pPr lvl="8" algn="ctr">
              <a:lnSpc>
                <a:spcPct val="100000"/>
              </a:lnSpc>
              <a:spcBef>
                <a:spcPts val="0"/>
              </a:spcBef>
              <a:spcAft>
                <a:spcPts val="0"/>
              </a:spcAft>
              <a:buSzPts val="11400"/>
              <a:buNone/>
              <a:defRPr sz="7296"/>
            </a:lvl9pPr>
          </a:lstStyle>
          <a:p>
            <a:endParaRPr/>
          </a:p>
        </p:txBody>
      </p:sp>
      <p:sp>
        <p:nvSpPr>
          <p:cNvPr id="12" name="Google Shape;12;p3"/>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2"/>
          <p:cNvSpPr txBox="1">
            <a:spLocks noGrp="1"/>
          </p:cNvSpPr>
          <p:nvPr>
            <p:ph type="title" hasCustomPrompt="1"/>
          </p:nvPr>
        </p:nvSpPr>
        <p:spPr>
          <a:xfrm>
            <a:off x="1277050" y="4530674"/>
            <a:ext cx="34909415" cy="8042472"/>
          </a:xfrm>
          <a:prstGeom prst="rect">
            <a:avLst/>
          </a:prstGeom>
          <a:noFill/>
          <a:ln>
            <a:noFill/>
          </a:ln>
        </p:spPr>
        <p:txBody>
          <a:bodyPr spcFirstLastPara="1" wrap="square" lIns="371025" tIns="371025" rIns="371025" bIns="371025" anchor="b" anchorCtr="0">
            <a:normAutofit/>
          </a:bodyPr>
          <a:lstStyle>
            <a:lvl1pPr lvl="0" algn="ctr">
              <a:lnSpc>
                <a:spcPct val="100000"/>
              </a:lnSpc>
              <a:spcBef>
                <a:spcPts val="0"/>
              </a:spcBef>
              <a:spcAft>
                <a:spcPts val="0"/>
              </a:spcAft>
              <a:buSzPts val="48700"/>
              <a:buNone/>
              <a:defRPr sz="31168"/>
            </a:lvl1pPr>
            <a:lvl2pPr lvl="1" algn="ctr">
              <a:lnSpc>
                <a:spcPct val="100000"/>
              </a:lnSpc>
              <a:spcBef>
                <a:spcPts val="0"/>
              </a:spcBef>
              <a:spcAft>
                <a:spcPts val="0"/>
              </a:spcAft>
              <a:buSzPts val="48700"/>
              <a:buNone/>
              <a:defRPr sz="31168"/>
            </a:lvl2pPr>
            <a:lvl3pPr lvl="2" algn="ctr">
              <a:lnSpc>
                <a:spcPct val="100000"/>
              </a:lnSpc>
              <a:spcBef>
                <a:spcPts val="0"/>
              </a:spcBef>
              <a:spcAft>
                <a:spcPts val="0"/>
              </a:spcAft>
              <a:buSzPts val="48700"/>
              <a:buNone/>
              <a:defRPr sz="31168"/>
            </a:lvl3pPr>
            <a:lvl4pPr lvl="3" algn="ctr">
              <a:lnSpc>
                <a:spcPct val="100000"/>
              </a:lnSpc>
              <a:spcBef>
                <a:spcPts val="0"/>
              </a:spcBef>
              <a:spcAft>
                <a:spcPts val="0"/>
              </a:spcAft>
              <a:buSzPts val="48700"/>
              <a:buNone/>
              <a:defRPr sz="31168"/>
            </a:lvl4pPr>
            <a:lvl5pPr lvl="4" algn="ctr">
              <a:lnSpc>
                <a:spcPct val="100000"/>
              </a:lnSpc>
              <a:spcBef>
                <a:spcPts val="0"/>
              </a:spcBef>
              <a:spcAft>
                <a:spcPts val="0"/>
              </a:spcAft>
              <a:buSzPts val="48700"/>
              <a:buNone/>
              <a:defRPr sz="31168"/>
            </a:lvl5pPr>
            <a:lvl6pPr lvl="5" algn="ctr">
              <a:lnSpc>
                <a:spcPct val="100000"/>
              </a:lnSpc>
              <a:spcBef>
                <a:spcPts val="0"/>
              </a:spcBef>
              <a:spcAft>
                <a:spcPts val="0"/>
              </a:spcAft>
              <a:buSzPts val="48700"/>
              <a:buNone/>
              <a:defRPr sz="31168"/>
            </a:lvl6pPr>
            <a:lvl7pPr lvl="6" algn="ctr">
              <a:lnSpc>
                <a:spcPct val="100000"/>
              </a:lnSpc>
              <a:spcBef>
                <a:spcPts val="0"/>
              </a:spcBef>
              <a:spcAft>
                <a:spcPts val="0"/>
              </a:spcAft>
              <a:buSzPts val="48700"/>
              <a:buNone/>
              <a:defRPr sz="31168"/>
            </a:lvl7pPr>
            <a:lvl8pPr lvl="7" algn="ctr">
              <a:lnSpc>
                <a:spcPct val="100000"/>
              </a:lnSpc>
              <a:spcBef>
                <a:spcPts val="0"/>
              </a:spcBef>
              <a:spcAft>
                <a:spcPts val="0"/>
              </a:spcAft>
              <a:buSzPts val="48700"/>
              <a:buNone/>
              <a:defRPr sz="31168"/>
            </a:lvl8pPr>
            <a:lvl9pPr lvl="8" algn="ctr">
              <a:lnSpc>
                <a:spcPct val="100000"/>
              </a:lnSpc>
              <a:spcBef>
                <a:spcPts val="0"/>
              </a:spcBef>
              <a:spcAft>
                <a:spcPts val="0"/>
              </a:spcAft>
              <a:buSzPts val="48700"/>
              <a:buNone/>
              <a:defRPr sz="31168"/>
            </a:lvl9pPr>
          </a:lstStyle>
          <a:p>
            <a:r>
              <a:t>xx%</a:t>
            </a:r>
          </a:p>
        </p:txBody>
      </p:sp>
      <p:sp>
        <p:nvSpPr>
          <p:cNvPr id="46" name="Google Shape;46;p12"/>
          <p:cNvSpPr txBox="1">
            <a:spLocks noGrp="1"/>
          </p:cNvSpPr>
          <p:nvPr>
            <p:ph type="body" idx="1"/>
          </p:nvPr>
        </p:nvSpPr>
        <p:spPr>
          <a:xfrm>
            <a:off x="1277050" y="12911475"/>
            <a:ext cx="34909415" cy="5327984"/>
          </a:xfrm>
          <a:prstGeom prst="rect">
            <a:avLst/>
          </a:prstGeom>
          <a:noFill/>
          <a:ln>
            <a:noFill/>
          </a:ln>
        </p:spPr>
        <p:txBody>
          <a:bodyPr spcFirstLastPara="1" wrap="square" lIns="371025" tIns="371025" rIns="371025" bIns="371025" anchor="t" anchorCtr="0">
            <a:normAutofit/>
          </a:bodyPr>
          <a:lstStyle>
            <a:lvl1pPr marL="457200" lvl="0" indent="-692150" algn="ctr">
              <a:lnSpc>
                <a:spcPct val="115000"/>
              </a:lnSpc>
              <a:spcBef>
                <a:spcPts val="0"/>
              </a:spcBef>
              <a:spcAft>
                <a:spcPts val="0"/>
              </a:spcAft>
              <a:buSzPts val="7300"/>
              <a:buChar char="●"/>
              <a:defRPr/>
            </a:lvl1pPr>
            <a:lvl2pPr marL="914400" lvl="1" indent="-590550" algn="ctr">
              <a:lnSpc>
                <a:spcPct val="115000"/>
              </a:lnSpc>
              <a:spcBef>
                <a:spcPts val="0"/>
              </a:spcBef>
              <a:spcAft>
                <a:spcPts val="0"/>
              </a:spcAft>
              <a:buSzPts val="5700"/>
              <a:buChar char="○"/>
              <a:defRPr/>
            </a:lvl2pPr>
            <a:lvl3pPr marL="1371600" lvl="2" indent="-590550" algn="ctr">
              <a:lnSpc>
                <a:spcPct val="115000"/>
              </a:lnSpc>
              <a:spcBef>
                <a:spcPts val="0"/>
              </a:spcBef>
              <a:spcAft>
                <a:spcPts val="0"/>
              </a:spcAft>
              <a:buSzPts val="5700"/>
              <a:buChar char="■"/>
              <a:defRPr/>
            </a:lvl3pPr>
            <a:lvl4pPr marL="1828800" lvl="3" indent="-590550" algn="ctr">
              <a:lnSpc>
                <a:spcPct val="115000"/>
              </a:lnSpc>
              <a:spcBef>
                <a:spcPts val="0"/>
              </a:spcBef>
              <a:spcAft>
                <a:spcPts val="0"/>
              </a:spcAft>
              <a:buSzPts val="5700"/>
              <a:buChar char="●"/>
              <a:defRPr/>
            </a:lvl4pPr>
            <a:lvl5pPr marL="2286000" lvl="4" indent="-590550" algn="ctr">
              <a:lnSpc>
                <a:spcPct val="115000"/>
              </a:lnSpc>
              <a:spcBef>
                <a:spcPts val="0"/>
              </a:spcBef>
              <a:spcAft>
                <a:spcPts val="0"/>
              </a:spcAft>
              <a:buSzPts val="5700"/>
              <a:buChar char="○"/>
              <a:defRPr/>
            </a:lvl5pPr>
            <a:lvl6pPr marL="2743200" lvl="5" indent="-590550" algn="ctr">
              <a:lnSpc>
                <a:spcPct val="115000"/>
              </a:lnSpc>
              <a:spcBef>
                <a:spcPts val="0"/>
              </a:spcBef>
              <a:spcAft>
                <a:spcPts val="0"/>
              </a:spcAft>
              <a:buSzPts val="5700"/>
              <a:buChar char="■"/>
              <a:defRPr/>
            </a:lvl6pPr>
            <a:lvl7pPr marL="3200400" lvl="6" indent="-590550" algn="ctr">
              <a:lnSpc>
                <a:spcPct val="115000"/>
              </a:lnSpc>
              <a:spcBef>
                <a:spcPts val="0"/>
              </a:spcBef>
              <a:spcAft>
                <a:spcPts val="0"/>
              </a:spcAft>
              <a:buSzPts val="5700"/>
              <a:buChar char="●"/>
              <a:defRPr/>
            </a:lvl7pPr>
            <a:lvl8pPr marL="3657600" lvl="7" indent="-590550" algn="ctr">
              <a:lnSpc>
                <a:spcPct val="115000"/>
              </a:lnSpc>
              <a:spcBef>
                <a:spcPts val="0"/>
              </a:spcBef>
              <a:spcAft>
                <a:spcPts val="0"/>
              </a:spcAft>
              <a:buSzPts val="5700"/>
              <a:buChar char="○"/>
              <a:defRPr/>
            </a:lvl8pPr>
            <a:lvl9pPr marL="4114800" lvl="8" indent="-590550" algn="ctr">
              <a:lnSpc>
                <a:spcPct val="115000"/>
              </a:lnSpc>
              <a:spcBef>
                <a:spcPts val="0"/>
              </a:spcBef>
              <a:spcAft>
                <a:spcPts val="0"/>
              </a:spcAft>
              <a:buSzPts val="5700"/>
              <a:buChar char="■"/>
              <a:defRPr/>
            </a:lvl9pPr>
          </a:lstStyle>
          <a:p>
            <a:endParaRPr/>
          </a:p>
        </p:txBody>
      </p:sp>
      <p:sp>
        <p:nvSpPr>
          <p:cNvPr id="47" name="Google Shape;47;p12"/>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3"/>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1277050" y="8809855"/>
            <a:ext cx="34909415" cy="3447926"/>
          </a:xfrm>
          <a:prstGeom prst="rect">
            <a:avLst/>
          </a:prstGeom>
          <a:noFill/>
          <a:ln>
            <a:noFill/>
          </a:ln>
        </p:spPr>
        <p:txBody>
          <a:bodyPr spcFirstLastPara="1" wrap="square" lIns="371025" tIns="371025" rIns="371025" bIns="371025" anchor="ctr" anchorCtr="0">
            <a:normAutofit/>
          </a:bodyPr>
          <a:lstStyle>
            <a:lvl1pPr lvl="0" algn="ctr">
              <a:lnSpc>
                <a:spcPct val="100000"/>
              </a:lnSpc>
              <a:spcBef>
                <a:spcPts val="0"/>
              </a:spcBef>
              <a:spcAft>
                <a:spcPts val="0"/>
              </a:spcAft>
              <a:buSzPts val="14600"/>
              <a:buNone/>
              <a:defRPr sz="9344"/>
            </a:lvl1pPr>
            <a:lvl2pPr lvl="1" algn="ctr">
              <a:lnSpc>
                <a:spcPct val="100000"/>
              </a:lnSpc>
              <a:spcBef>
                <a:spcPts val="0"/>
              </a:spcBef>
              <a:spcAft>
                <a:spcPts val="0"/>
              </a:spcAft>
              <a:buSzPts val="14600"/>
              <a:buNone/>
              <a:defRPr sz="9344"/>
            </a:lvl2pPr>
            <a:lvl3pPr lvl="2" algn="ctr">
              <a:lnSpc>
                <a:spcPct val="100000"/>
              </a:lnSpc>
              <a:spcBef>
                <a:spcPts val="0"/>
              </a:spcBef>
              <a:spcAft>
                <a:spcPts val="0"/>
              </a:spcAft>
              <a:buSzPts val="14600"/>
              <a:buNone/>
              <a:defRPr sz="9344"/>
            </a:lvl3pPr>
            <a:lvl4pPr lvl="3" algn="ctr">
              <a:lnSpc>
                <a:spcPct val="100000"/>
              </a:lnSpc>
              <a:spcBef>
                <a:spcPts val="0"/>
              </a:spcBef>
              <a:spcAft>
                <a:spcPts val="0"/>
              </a:spcAft>
              <a:buSzPts val="14600"/>
              <a:buNone/>
              <a:defRPr sz="9344"/>
            </a:lvl4pPr>
            <a:lvl5pPr lvl="4" algn="ctr">
              <a:lnSpc>
                <a:spcPct val="100000"/>
              </a:lnSpc>
              <a:spcBef>
                <a:spcPts val="0"/>
              </a:spcBef>
              <a:spcAft>
                <a:spcPts val="0"/>
              </a:spcAft>
              <a:buSzPts val="14600"/>
              <a:buNone/>
              <a:defRPr sz="9344"/>
            </a:lvl5pPr>
            <a:lvl6pPr lvl="5" algn="ctr">
              <a:lnSpc>
                <a:spcPct val="100000"/>
              </a:lnSpc>
              <a:spcBef>
                <a:spcPts val="0"/>
              </a:spcBef>
              <a:spcAft>
                <a:spcPts val="0"/>
              </a:spcAft>
              <a:buSzPts val="14600"/>
              <a:buNone/>
              <a:defRPr sz="9344"/>
            </a:lvl6pPr>
            <a:lvl7pPr lvl="6" algn="ctr">
              <a:lnSpc>
                <a:spcPct val="100000"/>
              </a:lnSpc>
              <a:spcBef>
                <a:spcPts val="0"/>
              </a:spcBef>
              <a:spcAft>
                <a:spcPts val="0"/>
              </a:spcAft>
              <a:buSzPts val="14600"/>
              <a:buNone/>
              <a:defRPr sz="9344"/>
            </a:lvl7pPr>
            <a:lvl8pPr lvl="7" algn="ctr">
              <a:lnSpc>
                <a:spcPct val="100000"/>
              </a:lnSpc>
              <a:spcBef>
                <a:spcPts val="0"/>
              </a:spcBef>
              <a:spcAft>
                <a:spcPts val="0"/>
              </a:spcAft>
              <a:buSzPts val="14600"/>
              <a:buNone/>
              <a:defRPr sz="9344"/>
            </a:lvl8pPr>
            <a:lvl9pPr lvl="8" algn="ctr">
              <a:lnSpc>
                <a:spcPct val="100000"/>
              </a:lnSpc>
              <a:spcBef>
                <a:spcPts val="0"/>
              </a:spcBef>
              <a:spcAft>
                <a:spcPts val="0"/>
              </a:spcAft>
              <a:buSzPts val="14600"/>
              <a:buNone/>
              <a:defRPr sz="9344"/>
            </a:lvl9pPr>
          </a:lstStyle>
          <a:p>
            <a:endParaRPr/>
          </a:p>
        </p:txBody>
      </p:sp>
      <p:sp>
        <p:nvSpPr>
          <p:cNvPr id="15" name="Google Shape;15;p4"/>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1277050" y="1822818"/>
            <a:ext cx="34909415" cy="2345849"/>
          </a:xfrm>
          <a:prstGeom prst="rect">
            <a:avLst/>
          </a:prstGeom>
          <a:noFill/>
          <a:ln>
            <a:noFill/>
          </a:ln>
        </p:spPr>
        <p:txBody>
          <a:bodyPr spcFirstLastPara="1" wrap="square" lIns="371025" tIns="371025" rIns="371025" bIns="371025" anchor="t" anchorCtr="0">
            <a:normAutofit/>
          </a:bodyPr>
          <a:lstStyle>
            <a:lvl1pPr lvl="0" algn="l">
              <a:lnSpc>
                <a:spcPct val="100000"/>
              </a:lnSpc>
              <a:spcBef>
                <a:spcPts val="0"/>
              </a:spcBef>
              <a:spcAft>
                <a:spcPts val="0"/>
              </a:spcAft>
              <a:buSzPts val="11400"/>
              <a:buNone/>
              <a:defRPr/>
            </a:lvl1pPr>
            <a:lvl2pPr lvl="1" algn="l">
              <a:lnSpc>
                <a:spcPct val="100000"/>
              </a:lnSpc>
              <a:spcBef>
                <a:spcPts val="0"/>
              </a:spcBef>
              <a:spcAft>
                <a:spcPts val="0"/>
              </a:spcAft>
              <a:buSzPts val="11400"/>
              <a:buNone/>
              <a:defRPr/>
            </a:lvl2pPr>
            <a:lvl3pPr lvl="2" algn="l">
              <a:lnSpc>
                <a:spcPct val="100000"/>
              </a:lnSpc>
              <a:spcBef>
                <a:spcPts val="0"/>
              </a:spcBef>
              <a:spcAft>
                <a:spcPts val="0"/>
              </a:spcAft>
              <a:buSzPts val="11400"/>
              <a:buNone/>
              <a:defRPr/>
            </a:lvl3pPr>
            <a:lvl4pPr lvl="3" algn="l">
              <a:lnSpc>
                <a:spcPct val="100000"/>
              </a:lnSpc>
              <a:spcBef>
                <a:spcPts val="0"/>
              </a:spcBef>
              <a:spcAft>
                <a:spcPts val="0"/>
              </a:spcAft>
              <a:buSzPts val="11400"/>
              <a:buNone/>
              <a:defRPr/>
            </a:lvl4pPr>
            <a:lvl5pPr lvl="4" algn="l">
              <a:lnSpc>
                <a:spcPct val="100000"/>
              </a:lnSpc>
              <a:spcBef>
                <a:spcPts val="0"/>
              </a:spcBef>
              <a:spcAft>
                <a:spcPts val="0"/>
              </a:spcAft>
              <a:buSzPts val="11400"/>
              <a:buNone/>
              <a:defRPr/>
            </a:lvl5pPr>
            <a:lvl6pPr lvl="5" algn="l">
              <a:lnSpc>
                <a:spcPct val="100000"/>
              </a:lnSpc>
              <a:spcBef>
                <a:spcPts val="0"/>
              </a:spcBef>
              <a:spcAft>
                <a:spcPts val="0"/>
              </a:spcAft>
              <a:buSzPts val="11400"/>
              <a:buNone/>
              <a:defRPr/>
            </a:lvl6pPr>
            <a:lvl7pPr lvl="6" algn="l">
              <a:lnSpc>
                <a:spcPct val="100000"/>
              </a:lnSpc>
              <a:spcBef>
                <a:spcPts val="0"/>
              </a:spcBef>
              <a:spcAft>
                <a:spcPts val="0"/>
              </a:spcAft>
              <a:buSzPts val="11400"/>
              <a:buNone/>
              <a:defRPr/>
            </a:lvl7pPr>
            <a:lvl8pPr lvl="7" algn="l">
              <a:lnSpc>
                <a:spcPct val="100000"/>
              </a:lnSpc>
              <a:spcBef>
                <a:spcPts val="0"/>
              </a:spcBef>
              <a:spcAft>
                <a:spcPts val="0"/>
              </a:spcAft>
              <a:buSzPts val="11400"/>
              <a:buNone/>
              <a:defRPr/>
            </a:lvl8pPr>
            <a:lvl9pPr lvl="8" algn="l">
              <a:lnSpc>
                <a:spcPct val="100000"/>
              </a:lnSpc>
              <a:spcBef>
                <a:spcPts val="0"/>
              </a:spcBef>
              <a:spcAft>
                <a:spcPts val="0"/>
              </a:spcAft>
              <a:buSzPts val="11400"/>
              <a:buNone/>
              <a:defRPr/>
            </a:lvl9pPr>
          </a:lstStyle>
          <a:p>
            <a:endParaRPr/>
          </a:p>
        </p:txBody>
      </p:sp>
      <p:sp>
        <p:nvSpPr>
          <p:cNvPr id="18" name="Google Shape;18;p5"/>
          <p:cNvSpPr txBox="1">
            <a:spLocks noGrp="1"/>
          </p:cNvSpPr>
          <p:nvPr>
            <p:ph type="body" idx="1"/>
          </p:nvPr>
        </p:nvSpPr>
        <p:spPr>
          <a:xfrm>
            <a:off x="1277050" y="4720524"/>
            <a:ext cx="34909415" cy="13993494"/>
          </a:xfrm>
          <a:prstGeom prst="rect">
            <a:avLst/>
          </a:prstGeom>
          <a:noFill/>
          <a:ln>
            <a:noFill/>
          </a:ln>
        </p:spPr>
        <p:txBody>
          <a:bodyPr spcFirstLastPara="1" wrap="square" lIns="371025" tIns="371025" rIns="371025" bIns="371025" anchor="t" anchorCtr="0">
            <a:normAutofit/>
          </a:bodyPr>
          <a:lstStyle>
            <a:lvl1pPr marL="457200" lvl="0" indent="-692150" algn="l">
              <a:lnSpc>
                <a:spcPct val="115000"/>
              </a:lnSpc>
              <a:spcBef>
                <a:spcPts val="0"/>
              </a:spcBef>
              <a:spcAft>
                <a:spcPts val="0"/>
              </a:spcAft>
              <a:buSzPts val="7300"/>
              <a:buChar char="●"/>
              <a:defRPr/>
            </a:lvl1pPr>
            <a:lvl2pPr marL="914400" lvl="1" indent="-590550" algn="l">
              <a:lnSpc>
                <a:spcPct val="115000"/>
              </a:lnSpc>
              <a:spcBef>
                <a:spcPts val="0"/>
              </a:spcBef>
              <a:spcAft>
                <a:spcPts val="0"/>
              </a:spcAft>
              <a:buSzPts val="5700"/>
              <a:buChar char="○"/>
              <a:defRPr/>
            </a:lvl2pPr>
            <a:lvl3pPr marL="1371600" lvl="2" indent="-590550" algn="l">
              <a:lnSpc>
                <a:spcPct val="115000"/>
              </a:lnSpc>
              <a:spcBef>
                <a:spcPts val="0"/>
              </a:spcBef>
              <a:spcAft>
                <a:spcPts val="0"/>
              </a:spcAft>
              <a:buSzPts val="5700"/>
              <a:buChar char="■"/>
              <a:defRPr/>
            </a:lvl3pPr>
            <a:lvl4pPr marL="1828800" lvl="3" indent="-590550" algn="l">
              <a:lnSpc>
                <a:spcPct val="115000"/>
              </a:lnSpc>
              <a:spcBef>
                <a:spcPts val="0"/>
              </a:spcBef>
              <a:spcAft>
                <a:spcPts val="0"/>
              </a:spcAft>
              <a:buSzPts val="5700"/>
              <a:buChar char="●"/>
              <a:defRPr/>
            </a:lvl4pPr>
            <a:lvl5pPr marL="2286000" lvl="4" indent="-590550" algn="l">
              <a:lnSpc>
                <a:spcPct val="115000"/>
              </a:lnSpc>
              <a:spcBef>
                <a:spcPts val="0"/>
              </a:spcBef>
              <a:spcAft>
                <a:spcPts val="0"/>
              </a:spcAft>
              <a:buSzPts val="5700"/>
              <a:buChar char="○"/>
              <a:defRPr/>
            </a:lvl5pPr>
            <a:lvl6pPr marL="2743200" lvl="5" indent="-590550" algn="l">
              <a:lnSpc>
                <a:spcPct val="115000"/>
              </a:lnSpc>
              <a:spcBef>
                <a:spcPts val="0"/>
              </a:spcBef>
              <a:spcAft>
                <a:spcPts val="0"/>
              </a:spcAft>
              <a:buSzPts val="5700"/>
              <a:buChar char="■"/>
              <a:defRPr/>
            </a:lvl6pPr>
            <a:lvl7pPr marL="3200400" lvl="6" indent="-590550" algn="l">
              <a:lnSpc>
                <a:spcPct val="115000"/>
              </a:lnSpc>
              <a:spcBef>
                <a:spcPts val="0"/>
              </a:spcBef>
              <a:spcAft>
                <a:spcPts val="0"/>
              </a:spcAft>
              <a:buSzPts val="5700"/>
              <a:buChar char="●"/>
              <a:defRPr/>
            </a:lvl7pPr>
            <a:lvl8pPr marL="3657600" lvl="7" indent="-590550" algn="l">
              <a:lnSpc>
                <a:spcPct val="115000"/>
              </a:lnSpc>
              <a:spcBef>
                <a:spcPts val="0"/>
              </a:spcBef>
              <a:spcAft>
                <a:spcPts val="0"/>
              </a:spcAft>
              <a:buSzPts val="5700"/>
              <a:buChar char="○"/>
              <a:defRPr/>
            </a:lvl8pPr>
            <a:lvl9pPr marL="4114800" lvl="8" indent="-590550" algn="l">
              <a:lnSpc>
                <a:spcPct val="115000"/>
              </a:lnSpc>
              <a:spcBef>
                <a:spcPts val="0"/>
              </a:spcBef>
              <a:spcAft>
                <a:spcPts val="0"/>
              </a:spcAft>
              <a:buSzPts val="5700"/>
              <a:buChar char="■"/>
              <a:defRPr/>
            </a:lvl9pPr>
          </a:lstStyle>
          <a:p>
            <a:endParaRPr/>
          </a:p>
        </p:txBody>
      </p:sp>
      <p:sp>
        <p:nvSpPr>
          <p:cNvPr id="19" name="Google Shape;19;p5"/>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1277050" y="1822818"/>
            <a:ext cx="34909415" cy="2345849"/>
          </a:xfrm>
          <a:prstGeom prst="rect">
            <a:avLst/>
          </a:prstGeom>
          <a:noFill/>
          <a:ln>
            <a:noFill/>
          </a:ln>
        </p:spPr>
        <p:txBody>
          <a:bodyPr spcFirstLastPara="1" wrap="square" lIns="371025" tIns="371025" rIns="371025" bIns="371025" anchor="t" anchorCtr="0">
            <a:normAutofit/>
          </a:bodyPr>
          <a:lstStyle>
            <a:lvl1pPr lvl="0" algn="l">
              <a:lnSpc>
                <a:spcPct val="100000"/>
              </a:lnSpc>
              <a:spcBef>
                <a:spcPts val="0"/>
              </a:spcBef>
              <a:spcAft>
                <a:spcPts val="0"/>
              </a:spcAft>
              <a:buSzPts val="11400"/>
              <a:buNone/>
              <a:defRPr/>
            </a:lvl1pPr>
            <a:lvl2pPr lvl="1" algn="l">
              <a:lnSpc>
                <a:spcPct val="100000"/>
              </a:lnSpc>
              <a:spcBef>
                <a:spcPts val="0"/>
              </a:spcBef>
              <a:spcAft>
                <a:spcPts val="0"/>
              </a:spcAft>
              <a:buSzPts val="11400"/>
              <a:buNone/>
              <a:defRPr/>
            </a:lvl2pPr>
            <a:lvl3pPr lvl="2" algn="l">
              <a:lnSpc>
                <a:spcPct val="100000"/>
              </a:lnSpc>
              <a:spcBef>
                <a:spcPts val="0"/>
              </a:spcBef>
              <a:spcAft>
                <a:spcPts val="0"/>
              </a:spcAft>
              <a:buSzPts val="11400"/>
              <a:buNone/>
              <a:defRPr/>
            </a:lvl3pPr>
            <a:lvl4pPr lvl="3" algn="l">
              <a:lnSpc>
                <a:spcPct val="100000"/>
              </a:lnSpc>
              <a:spcBef>
                <a:spcPts val="0"/>
              </a:spcBef>
              <a:spcAft>
                <a:spcPts val="0"/>
              </a:spcAft>
              <a:buSzPts val="11400"/>
              <a:buNone/>
              <a:defRPr/>
            </a:lvl4pPr>
            <a:lvl5pPr lvl="4" algn="l">
              <a:lnSpc>
                <a:spcPct val="100000"/>
              </a:lnSpc>
              <a:spcBef>
                <a:spcPts val="0"/>
              </a:spcBef>
              <a:spcAft>
                <a:spcPts val="0"/>
              </a:spcAft>
              <a:buSzPts val="11400"/>
              <a:buNone/>
              <a:defRPr/>
            </a:lvl5pPr>
            <a:lvl6pPr lvl="5" algn="l">
              <a:lnSpc>
                <a:spcPct val="100000"/>
              </a:lnSpc>
              <a:spcBef>
                <a:spcPts val="0"/>
              </a:spcBef>
              <a:spcAft>
                <a:spcPts val="0"/>
              </a:spcAft>
              <a:buSzPts val="11400"/>
              <a:buNone/>
              <a:defRPr/>
            </a:lvl6pPr>
            <a:lvl7pPr lvl="6" algn="l">
              <a:lnSpc>
                <a:spcPct val="100000"/>
              </a:lnSpc>
              <a:spcBef>
                <a:spcPts val="0"/>
              </a:spcBef>
              <a:spcAft>
                <a:spcPts val="0"/>
              </a:spcAft>
              <a:buSzPts val="11400"/>
              <a:buNone/>
              <a:defRPr/>
            </a:lvl7pPr>
            <a:lvl8pPr lvl="7" algn="l">
              <a:lnSpc>
                <a:spcPct val="100000"/>
              </a:lnSpc>
              <a:spcBef>
                <a:spcPts val="0"/>
              </a:spcBef>
              <a:spcAft>
                <a:spcPts val="0"/>
              </a:spcAft>
              <a:buSzPts val="11400"/>
              <a:buNone/>
              <a:defRPr/>
            </a:lvl8pPr>
            <a:lvl9pPr lvl="8" algn="l">
              <a:lnSpc>
                <a:spcPct val="100000"/>
              </a:lnSpc>
              <a:spcBef>
                <a:spcPts val="0"/>
              </a:spcBef>
              <a:spcAft>
                <a:spcPts val="0"/>
              </a:spcAft>
              <a:buSzPts val="11400"/>
              <a:buNone/>
              <a:defRPr/>
            </a:lvl9pPr>
          </a:lstStyle>
          <a:p>
            <a:endParaRPr/>
          </a:p>
        </p:txBody>
      </p:sp>
      <p:sp>
        <p:nvSpPr>
          <p:cNvPr id="22" name="Google Shape;22;p6"/>
          <p:cNvSpPr txBox="1">
            <a:spLocks noGrp="1"/>
          </p:cNvSpPr>
          <p:nvPr>
            <p:ph type="body" idx="1"/>
          </p:nvPr>
        </p:nvSpPr>
        <p:spPr>
          <a:xfrm>
            <a:off x="1277051" y="4720524"/>
            <a:ext cx="16387939" cy="13993494"/>
          </a:xfrm>
          <a:prstGeom prst="rect">
            <a:avLst/>
          </a:prstGeom>
          <a:noFill/>
          <a:ln>
            <a:noFill/>
          </a:ln>
        </p:spPr>
        <p:txBody>
          <a:bodyPr spcFirstLastPara="1" wrap="square" lIns="371025" tIns="371025" rIns="371025" bIns="371025" anchor="t" anchorCtr="0">
            <a:normAutofit/>
          </a:bodyPr>
          <a:lstStyle>
            <a:lvl1pPr marL="457200" lvl="0" indent="-590550" algn="l">
              <a:lnSpc>
                <a:spcPct val="115000"/>
              </a:lnSpc>
              <a:spcBef>
                <a:spcPts val="0"/>
              </a:spcBef>
              <a:spcAft>
                <a:spcPts val="0"/>
              </a:spcAft>
              <a:buSzPts val="5700"/>
              <a:buChar char="●"/>
              <a:defRPr sz="3648"/>
            </a:lvl1pPr>
            <a:lvl2pPr marL="914400" lvl="1" indent="-539750" algn="l">
              <a:lnSpc>
                <a:spcPct val="115000"/>
              </a:lnSpc>
              <a:spcBef>
                <a:spcPts val="0"/>
              </a:spcBef>
              <a:spcAft>
                <a:spcPts val="0"/>
              </a:spcAft>
              <a:buSzPts val="4900"/>
              <a:buChar char="○"/>
              <a:defRPr sz="3136"/>
            </a:lvl2pPr>
            <a:lvl3pPr marL="1371600" lvl="2" indent="-539750" algn="l">
              <a:lnSpc>
                <a:spcPct val="115000"/>
              </a:lnSpc>
              <a:spcBef>
                <a:spcPts val="0"/>
              </a:spcBef>
              <a:spcAft>
                <a:spcPts val="0"/>
              </a:spcAft>
              <a:buSzPts val="4900"/>
              <a:buChar char="■"/>
              <a:defRPr sz="3136"/>
            </a:lvl3pPr>
            <a:lvl4pPr marL="1828800" lvl="3" indent="-539750" algn="l">
              <a:lnSpc>
                <a:spcPct val="115000"/>
              </a:lnSpc>
              <a:spcBef>
                <a:spcPts val="0"/>
              </a:spcBef>
              <a:spcAft>
                <a:spcPts val="0"/>
              </a:spcAft>
              <a:buSzPts val="4900"/>
              <a:buChar char="●"/>
              <a:defRPr sz="3136"/>
            </a:lvl4pPr>
            <a:lvl5pPr marL="2286000" lvl="4" indent="-539750" algn="l">
              <a:lnSpc>
                <a:spcPct val="115000"/>
              </a:lnSpc>
              <a:spcBef>
                <a:spcPts val="0"/>
              </a:spcBef>
              <a:spcAft>
                <a:spcPts val="0"/>
              </a:spcAft>
              <a:buSzPts val="4900"/>
              <a:buChar char="○"/>
              <a:defRPr sz="3136"/>
            </a:lvl5pPr>
            <a:lvl6pPr marL="2743200" lvl="5" indent="-539750" algn="l">
              <a:lnSpc>
                <a:spcPct val="115000"/>
              </a:lnSpc>
              <a:spcBef>
                <a:spcPts val="0"/>
              </a:spcBef>
              <a:spcAft>
                <a:spcPts val="0"/>
              </a:spcAft>
              <a:buSzPts val="4900"/>
              <a:buChar char="■"/>
              <a:defRPr sz="3136"/>
            </a:lvl6pPr>
            <a:lvl7pPr marL="3200400" lvl="6" indent="-539750" algn="l">
              <a:lnSpc>
                <a:spcPct val="115000"/>
              </a:lnSpc>
              <a:spcBef>
                <a:spcPts val="0"/>
              </a:spcBef>
              <a:spcAft>
                <a:spcPts val="0"/>
              </a:spcAft>
              <a:buSzPts val="4900"/>
              <a:buChar char="●"/>
              <a:defRPr sz="3136"/>
            </a:lvl7pPr>
            <a:lvl8pPr marL="3657600" lvl="7" indent="-539750" algn="l">
              <a:lnSpc>
                <a:spcPct val="115000"/>
              </a:lnSpc>
              <a:spcBef>
                <a:spcPts val="0"/>
              </a:spcBef>
              <a:spcAft>
                <a:spcPts val="0"/>
              </a:spcAft>
              <a:buSzPts val="4900"/>
              <a:buChar char="○"/>
              <a:defRPr sz="3136"/>
            </a:lvl8pPr>
            <a:lvl9pPr marL="4114800" lvl="8" indent="-539750" algn="l">
              <a:lnSpc>
                <a:spcPct val="115000"/>
              </a:lnSpc>
              <a:spcBef>
                <a:spcPts val="0"/>
              </a:spcBef>
              <a:spcAft>
                <a:spcPts val="0"/>
              </a:spcAft>
              <a:buSzPts val="4900"/>
              <a:buChar char="■"/>
              <a:defRPr sz="3136"/>
            </a:lvl9pPr>
          </a:lstStyle>
          <a:p>
            <a:endParaRPr/>
          </a:p>
        </p:txBody>
      </p:sp>
      <p:sp>
        <p:nvSpPr>
          <p:cNvPr id="23" name="Google Shape;23;p6"/>
          <p:cNvSpPr txBox="1">
            <a:spLocks noGrp="1"/>
          </p:cNvSpPr>
          <p:nvPr>
            <p:ph type="body" idx="2"/>
          </p:nvPr>
        </p:nvSpPr>
        <p:spPr>
          <a:xfrm>
            <a:off x="19798579" y="4720524"/>
            <a:ext cx="16387939" cy="13993494"/>
          </a:xfrm>
          <a:prstGeom prst="rect">
            <a:avLst/>
          </a:prstGeom>
          <a:noFill/>
          <a:ln>
            <a:noFill/>
          </a:ln>
        </p:spPr>
        <p:txBody>
          <a:bodyPr spcFirstLastPara="1" wrap="square" lIns="371025" tIns="371025" rIns="371025" bIns="371025" anchor="t" anchorCtr="0">
            <a:normAutofit/>
          </a:bodyPr>
          <a:lstStyle>
            <a:lvl1pPr marL="457200" lvl="0" indent="-590550" algn="l">
              <a:lnSpc>
                <a:spcPct val="115000"/>
              </a:lnSpc>
              <a:spcBef>
                <a:spcPts val="0"/>
              </a:spcBef>
              <a:spcAft>
                <a:spcPts val="0"/>
              </a:spcAft>
              <a:buSzPts val="5700"/>
              <a:buChar char="●"/>
              <a:defRPr sz="3648"/>
            </a:lvl1pPr>
            <a:lvl2pPr marL="914400" lvl="1" indent="-539750" algn="l">
              <a:lnSpc>
                <a:spcPct val="115000"/>
              </a:lnSpc>
              <a:spcBef>
                <a:spcPts val="0"/>
              </a:spcBef>
              <a:spcAft>
                <a:spcPts val="0"/>
              </a:spcAft>
              <a:buSzPts val="4900"/>
              <a:buChar char="○"/>
              <a:defRPr sz="3136"/>
            </a:lvl2pPr>
            <a:lvl3pPr marL="1371600" lvl="2" indent="-539750" algn="l">
              <a:lnSpc>
                <a:spcPct val="115000"/>
              </a:lnSpc>
              <a:spcBef>
                <a:spcPts val="0"/>
              </a:spcBef>
              <a:spcAft>
                <a:spcPts val="0"/>
              </a:spcAft>
              <a:buSzPts val="4900"/>
              <a:buChar char="■"/>
              <a:defRPr sz="3136"/>
            </a:lvl3pPr>
            <a:lvl4pPr marL="1828800" lvl="3" indent="-539750" algn="l">
              <a:lnSpc>
                <a:spcPct val="115000"/>
              </a:lnSpc>
              <a:spcBef>
                <a:spcPts val="0"/>
              </a:spcBef>
              <a:spcAft>
                <a:spcPts val="0"/>
              </a:spcAft>
              <a:buSzPts val="4900"/>
              <a:buChar char="●"/>
              <a:defRPr sz="3136"/>
            </a:lvl4pPr>
            <a:lvl5pPr marL="2286000" lvl="4" indent="-539750" algn="l">
              <a:lnSpc>
                <a:spcPct val="115000"/>
              </a:lnSpc>
              <a:spcBef>
                <a:spcPts val="0"/>
              </a:spcBef>
              <a:spcAft>
                <a:spcPts val="0"/>
              </a:spcAft>
              <a:buSzPts val="4900"/>
              <a:buChar char="○"/>
              <a:defRPr sz="3136"/>
            </a:lvl5pPr>
            <a:lvl6pPr marL="2743200" lvl="5" indent="-539750" algn="l">
              <a:lnSpc>
                <a:spcPct val="115000"/>
              </a:lnSpc>
              <a:spcBef>
                <a:spcPts val="0"/>
              </a:spcBef>
              <a:spcAft>
                <a:spcPts val="0"/>
              </a:spcAft>
              <a:buSzPts val="4900"/>
              <a:buChar char="■"/>
              <a:defRPr sz="3136"/>
            </a:lvl6pPr>
            <a:lvl7pPr marL="3200400" lvl="6" indent="-539750" algn="l">
              <a:lnSpc>
                <a:spcPct val="115000"/>
              </a:lnSpc>
              <a:spcBef>
                <a:spcPts val="0"/>
              </a:spcBef>
              <a:spcAft>
                <a:spcPts val="0"/>
              </a:spcAft>
              <a:buSzPts val="4900"/>
              <a:buChar char="●"/>
              <a:defRPr sz="3136"/>
            </a:lvl7pPr>
            <a:lvl8pPr marL="3657600" lvl="7" indent="-539750" algn="l">
              <a:lnSpc>
                <a:spcPct val="115000"/>
              </a:lnSpc>
              <a:spcBef>
                <a:spcPts val="0"/>
              </a:spcBef>
              <a:spcAft>
                <a:spcPts val="0"/>
              </a:spcAft>
              <a:buSzPts val="4900"/>
              <a:buChar char="○"/>
              <a:defRPr sz="3136"/>
            </a:lvl8pPr>
            <a:lvl9pPr marL="4114800" lvl="8" indent="-539750" algn="l">
              <a:lnSpc>
                <a:spcPct val="115000"/>
              </a:lnSpc>
              <a:spcBef>
                <a:spcPts val="0"/>
              </a:spcBef>
              <a:spcAft>
                <a:spcPts val="0"/>
              </a:spcAft>
              <a:buSzPts val="4900"/>
              <a:buChar char="■"/>
              <a:defRPr sz="3136"/>
            </a:lvl9pPr>
          </a:lstStyle>
          <a:p>
            <a:endParaRPr/>
          </a:p>
        </p:txBody>
      </p:sp>
      <p:sp>
        <p:nvSpPr>
          <p:cNvPr id="24" name="Google Shape;24;p6"/>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1277050" y="1822818"/>
            <a:ext cx="34909415" cy="2345849"/>
          </a:xfrm>
          <a:prstGeom prst="rect">
            <a:avLst/>
          </a:prstGeom>
          <a:noFill/>
          <a:ln>
            <a:noFill/>
          </a:ln>
        </p:spPr>
        <p:txBody>
          <a:bodyPr spcFirstLastPara="1" wrap="square" lIns="371025" tIns="371025" rIns="371025" bIns="371025" anchor="t" anchorCtr="0">
            <a:normAutofit/>
          </a:bodyPr>
          <a:lstStyle>
            <a:lvl1pPr lvl="0" algn="l">
              <a:lnSpc>
                <a:spcPct val="100000"/>
              </a:lnSpc>
              <a:spcBef>
                <a:spcPts val="0"/>
              </a:spcBef>
              <a:spcAft>
                <a:spcPts val="0"/>
              </a:spcAft>
              <a:buSzPts val="11400"/>
              <a:buNone/>
              <a:defRPr/>
            </a:lvl1pPr>
            <a:lvl2pPr lvl="1" algn="l">
              <a:lnSpc>
                <a:spcPct val="100000"/>
              </a:lnSpc>
              <a:spcBef>
                <a:spcPts val="0"/>
              </a:spcBef>
              <a:spcAft>
                <a:spcPts val="0"/>
              </a:spcAft>
              <a:buSzPts val="11400"/>
              <a:buNone/>
              <a:defRPr/>
            </a:lvl2pPr>
            <a:lvl3pPr lvl="2" algn="l">
              <a:lnSpc>
                <a:spcPct val="100000"/>
              </a:lnSpc>
              <a:spcBef>
                <a:spcPts val="0"/>
              </a:spcBef>
              <a:spcAft>
                <a:spcPts val="0"/>
              </a:spcAft>
              <a:buSzPts val="11400"/>
              <a:buNone/>
              <a:defRPr/>
            </a:lvl3pPr>
            <a:lvl4pPr lvl="3" algn="l">
              <a:lnSpc>
                <a:spcPct val="100000"/>
              </a:lnSpc>
              <a:spcBef>
                <a:spcPts val="0"/>
              </a:spcBef>
              <a:spcAft>
                <a:spcPts val="0"/>
              </a:spcAft>
              <a:buSzPts val="11400"/>
              <a:buNone/>
              <a:defRPr/>
            </a:lvl4pPr>
            <a:lvl5pPr lvl="4" algn="l">
              <a:lnSpc>
                <a:spcPct val="100000"/>
              </a:lnSpc>
              <a:spcBef>
                <a:spcPts val="0"/>
              </a:spcBef>
              <a:spcAft>
                <a:spcPts val="0"/>
              </a:spcAft>
              <a:buSzPts val="11400"/>
              <a:buNone/>
              <a:defRPr/>
            </a:lvl5pPr>
            <a:lvl6pPr lvl="5" algn="l">
              <a:lnSpc>
                <a:spcPct val="100000"/>
              </a:lnSpc>
              <a:spcBef>
                <a:spcPts val="0"/>
              </a:spcBef>
              <a:spcAft>
                <a:spcPts val="0"/>
              </a:spcAft>
              <a:buSzPts val="11400"/>
              <a:buNone/>
              <a:defRPr/>
            </a:lvl6pPr>
            <a:lvl7pPr lvl="6" algn="l">
              <a:lnSpc>
                <a:spcPct val="100000"/>
              </a:lnSpc>
              <a:spcBef>
                <a:spcPts val="0"/>
              </a:spcBef>
              <a:spcAft>
                <a:spcPts val="0"/>
              </a:spcAft>
              <a:buSzPts val="11400"/>
              <a:buNone/>
              <a:defRPr/>
            </a:lvl7pPr>
            <a:lvl8pPr lvl="7" algn="l">
              <a:lnSpc>
                <a:spcPct val="100000"/>
              </a:lnSpc>
              <a:spcBef>
                <a:spcPts val="0"/>
              </a:spcBef>
              <a:spcAft>
                <a:spcPts val="0"/>
              </a:spcAft>
              <a:buSzPts val="11400"/>
              <a:buNone/>
              <a:defRPr/>
            </a:lvl8pPr>
            <a:lvl9pPr lvl="8" algn="l">
              <a:lnSpc>
                <a:spcPct val="100000"/>
              </a:lnSpc>
              <a:spcBef>
                <a:spcPts val="0"/>
              </a:spcBef>
              <a:spcAft>
                <a:spcPts val="0"/>
              </a:spcAft>
              <a:buSzPts val="11400"/>
              <a:buNone/>
              <a:defRPr/>
            </a:lvl9pPr>
          </a:lstStyle>
          <a:p>
            <a:endParaRPr/>
          </a:p>
        </p:txBody>
      </p:sp>
      <p:sp>
        <p:nvSpPr>
          <p:cNvPr id="27" name="Google Shape;27;p7"/>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1277051" y="2275731"/>
            <a:ext cx="11504513" cy="3095415"/>
          </a:xfrm>
          <a:prstGeom prst="rect">
            <a:avLst/>
          </a:prstGeom>
          <a:noFill/>
          <a:ln>
            <a:noFill/>
          </a:ln>
        </p:spPr>
        <p:txBody>
          <a:bodyPr spcFirstLastPara="1" wrap="square" lIns="371025" tIns="371025" rIns="371025" bIns="371025" anchor="b" anchorCtr="0">
            <a:normAutofit/>
          </a:bodyPr>
          <a:lstStyle>
            <a:lvl1pPr lvl="0" algn="l">
              <a:lnSpc>
                <a:spcPct val="100000"/>
              </a:lnSpc>
              <a:spcBef>
                <a:spcPts val="0"/>
              </a:spcBef>
              <a:spcAft>
                <a:spcPts val="0"/>
              </a:spcAft>
              <a:buSzPts val="9800"/>
              <a:buNone/>
              <a:defRPr sz="6272"/>
            </a:lvl1pPr>
            <a:lvl2pPr lvl="1" algn="l">
              <a:lnSpc>
                <a:spcPct val="100000"/>
              </a:lnSpc>
              <a:spcBef>
                <a:spcPts val="0"/>
              </a:spcBef>
              <a:spcAft>
                <a:spcPts val="0"/>
              </a:spcAft>
              <a:buSzPts val="9800"/>
              <a:buNone/>
              <a:defRPr sz="6272"/>
            </a:lvl2pPr>
            <a:lvl3pPr lvl="2" algn="l">
              <a:lnSpc>
                <a:spcPct val="100000"/>
              </a:lnSpc>
              <a:spcBef>
                <a:spcPts val="0"/>
              </a:spcBef>
              <a:spcAft>
                <a:spcPts val="0"/>
              </a:spcAft>
              <a:buSzPts val="9800"/>
              <a:buNone/>
              <a:defRPr sz="6272"/>
            </a:lvl3pPr>
            <a:lvl4pPr lvl="3" algn="l">
              <a:lnSpc>
                <a:spcPct val="100000"/>
              </a:lnSpc>
              <a:spcBef>
                <a:spcPts val="0"/>
              </a:spcBef>
              <a:spcAft>
                <a:spcPts val="0"/>
              </a:spcAft>
              <a:buSzPts val="9800"/>
              <a:buNone/>
              <a:defRPr sz="6272"/>
            </a:lvl4pPr>
            <a:lvl5pPr lvl="4" algn="l">
              <a:lnSpc>
                <a:spcPct val="100000"/>
              </a:lnSpc>
              <a:spcBef>
                <a:spcPts val="0"/>
              </a:spcBef>
              <a:spcAft>
                <a:spcPts val="0"/>
              </a:spcAft>
              <a:buSzPts val="9800"/>
              <a:buNone/>
              <a:defRPr sz="6272"/>
            </a:lvl5pPr>
            <a:lvl6pPr lvl="5" algn="l">
              <a:lnSpc>
                <a:spcPct val="100000"/>
              </a:lnSpc>
              <a:spcBef>
                <a:spcPts val="0"/>
              </a:spcBef>
              <a:spcAft>
                <a:spcPts val="0"/>
              </a:spcAft>
              <a:buSzPts val="9800"/>
              <a:buNone/>
              <a:defRPr sz="6272"/>
            </a:lvl6pPr>
            <a:lvl7pPr lvl="6" algn="l">
              <a:lnSpc>
                <a:spcPct val="100000"/>
              </a:lnSpc>
              <a:spcBef>
                <a:spcPts val="0"/>
              </a:spcBef>
              <a:spcAft>
                <a:spcPts val="0"/>
              </a:spcAft>
              <a:buSzPts val="9800"/>
              <a:buNone/>
              <a:defRPr sz="6272"/>
            </a:lvl7pPr>
            <a:lvl8pPr lvl="7" algn="l">
              <a:lnSpc>
                <a:spcPct val="100000"/>
              </a:lnSpc>
              <a:spcBef>
                <a:spcPts val="0"/>
              </a:spcBef>
              <a:spcAft>
                <a:spcPts val="0"/>
              </a:spcAft>
              <a:buSzPts val="9800"/>
              <a:buNone/>
              <a:defRPr sz="6272"/>
            </a:lvl8pPr>
            <a:lvl9pPr lvl="8" algn="l">
              <a:lnSpc>
                <a:spcPct val="100000"/>
              </a:lnSpc>
              <a:spcBef>
                <a:spcPts val="0"/>
              </a:spcBef>
              <a:spcAft>
                <a:spcPts val="0"/>
              </a:spcAft>
              <a:buSzPts val="9800"/>
              <a:buNone/>
              <a:defRPr sz="6272"/>
            </a:lvl9pPr>
          </a:lstStyle>
          <a:p>
            <a:endParaRPr/>
          </a:p>
        </p:txBody>
      </p:sp>
      <p:sp>
        <p:nvSpPr>
          <p:cNvPr id="30" name="Google Shape;30;p8"/>
          <p:cNvSpPr txBox="1">
            <a:spLocks noGrp="1"/>
          </p:cNvSpPr>
          <p:nvPr>
            <p:ph type="body" idx="1"/>
          </p:nvPr>
        </p:nvSpPr>
        <p:spPr>
          <a:xfrm>
            <a:off x="1277051" y="5691785"/>
            <a:ext cx="11504513" cy="13022745"/>
          </a:xfrm>
          <a:prstGeom prst="rect">
            <a:avLst/>
          </a:prstGeom>
          <a:noFill/>
          <a:ln>
            <a:noFill/>
          </a:ln>
        </p:spPr>
        <p:txBody>
          <a:bodyPr spcFirstLastPara="1" wrap="square" lIns="371025" tIns="371025" rIns="371025" bIns="371025" anchor="t" anchorCtr="0">
            <a:normAutofit/>
          </a:bodyPr>
          <a:lstStyle>
            <a:lvl1pPr marL="457200" lvl="0" indent="-539750" algn="l">
              <a:lnSpc>
                <a:spcPct val="115000"/>
              </a:lnSpc>
              <a:spcBef>
                <a:spcPts val="0"/>
              </a:spcBef>
              <a:spcAft>
                <a:spcPts val="0"/>
              </a:spcAft>
              <a:buSzPts val="4900"/>
              <a:buChar char="●"/>
              <a:defRPr sz="3136"/>
            </a:lvl1pPr>
            <a:lvl2pPr marL="914400" lvl="1" indent="-539750" algn="l">
              <a:lnSpc>
                <a:spcPct val="115000"/>
              </a:lnSpc>
              <a:spcBef>
                <a:spcPts val="0"/>
              </a:spcBef>
              <a:spcAft>
                <a:spcPts val="0"/>
              </a:spcAft>
              <a:buSzPts val="4900"/>
              <a:buChar char="○"/>
              <a:defRPr sz="3136"/>
            </a:lvl2pPr>
            <a:lvl3pPr marL="1371600" lvl="2" indent="-539750" algn="l">
              <a:lnSpc>
                <a:spcPct val="115000"/>
              </a:lnSpc>
              <a:spcBef>
                <a:spcPts val="0"/>
              </a:spcBef>
              <a:spcAft>
                <a:spcPts val="0"/>
              </a:spcAft>
              <a:buSzPts val="4900"/>
              <a:buChar char="■"/>
              <a:defRPr sz="3136"/>
            </a:lvl3pPr>
            <a:lvl4pPr marL="1828800" lvl="3" indent="-539750" algn="l">
              <a:lnSpc>
                <a:spcPct val="115000"/>
              </a:lnSpc>
              <a:spcBef>
                <a:spcPts val="0"/>
              </a:spcBef>
              <a:spcAft>
                <a:spcPts val="0"/>
              </a:spcAft>
              <a:buSzPts val="4900"/>
              <a:buChar char="●"/>
              <a:defRPr sz="3136"/>
            </a:lvl4pPr>
            <a:lvl5pPr marL="2286000" lvl="4" indent="-539750" algn="l">
              <a:lnSpc>
                <a:spcPct val="115000"/>
              </a:lnSpc>
              <a:spcBef>
                <a:spcPts val="0"/>
              </a:spcBef>
              <a:spcAft>
                <a:spcPts val="0"/>
              </a:spcAft>
              <a:buSzPts val="4900"/>
              <a:buChar char="○"/>
              <a:defRPr sz="3136"/>
            </a:lvl5pPr>
            <a:lvl6pPr marL="2743200" lvl="5" indent="-539750" algn="l">
              <a:lnSpc>
                <a:spcPct val="115000"/>
              </a:lnSpc>
              <a:spcBef>
                <a:spcPts val="0"/>
              </a:spcBef>
              <a:spcAft>
                <a:spcPts val="0"/>
              </a:spcAft>
              <a:buSzPts val="4900"/>
              <a:buChar char="■"/>
              <a:defRPr sz="3136"/>
            </a:lvl6pPr>
            <a:lvl7pPr marL="3200400" lvl="6" indent="-539750" algn="l">
              <a:lnSpc>
                <a:spcPct val="115000"/>
              </a:lnSpc>
              <a:spcBef>
                <a:spcPts val="0"/>
              </a:spcBef>
              <a:spcAft>
                <a:spcPts val="0"/>
              </a:spcAft>
              <a:buSzPts val="4900"/>
              <a:buChar char="●"/>
              <a:defRPr sz="3136"/>
            </a:lvl7pPr>
            <a:lvl8pPr marL="3657600" lvl="7" indent="-539750" algn="l">
              <a:lnSpc>
                <a:spcPct val="115000"/>
              </a:lnSpc>
              <a:spcBef>
                <a:spcPts val="0"/>
              </a:spcBef>
              <a:spcAft>
                <a:spcPts val="0"/>
              </a:spcAft>
              <a:buSzPts val="4900"/>
              <a:buChar char="○"/>
              <a:defRPr sz="3136"/>
            </a:lvl8pPr>
            <a:lvl9pPr marL="4114800" lvl="8" indent="-539750" algn="l">
              <a:lnSpc>
                <a:spcPct val="115000"/>
              </a:lnSpc>
              <a:spcBef>
                <a:spcPts val="0"/>
              </a:spcBef>
              <a:spcAft>
                <a:spcPts val="0"/>
              </a:spcAft>
              <a:buSzPts val="4900"/>
              <a:buChar char="■"/>
              <a:defRPr sz="3136"/>
            </a:lvl9pPr>
          </a:lstStyle>
          <a:p>
            <a:endParaRPr/>
          </a:p>
        </p:txBody>
      </p:sp>
      <p:sp>
        <p:nvSpPr>
          <p:cNvPr id="31" name="Google Shape;31;p8"/>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2008578" y="1843809"/>
            <a:ext cx="26088982" cy="16755790"/>
          </a:xfrm>
          <a:prstGeom prst="rect">
            <a:avLst/>
          </a:prstGeom>
          <a:noFill/>
          <a:ln>
            <a:noFill/>
          </a:ln>
        </p:spPr>
        <p:txBody>
          <a:bodyPr spcFirstLastPara="1" wrap="square" lIns="371025" tIns="371025" rIns="371025" bIns="371025" anchor="ctr" anchorCtr="0">
            <a:normAutofit/>
          </a:bodyPr>
          <a:lstStyle>
            <a:lvl1pPr lvl="0" algn="l">
              <a:lnSpc>
                <a:spcPct val="100000"/>
              </a:lnSpc>
              <a:spcBef>
                <a:spcPts val="0"/>
              </a:spcBef>
              <a:spcAft>
                <a:spcPts val="0"/>
              </a:spcAft>
              <a:buSzPts val="19500"/>
              <a:buNone/>
              <a:defRPr sz="12480"/>
            </a:lvl1pPr>
            <a:lvl2pPr lvl="1" algn="l">
              <a:lnSpc>
                <a:spcPct val="100000"/>
              </a:lnSpc>
              <a:spcBef>
                <a:spcPts val="0"/>
              </a:spcBef>
              <a:spcAft>
                <a:spcPts val="0"/>
              </a:spcAft>
              <a:buSzPts val="19500"/>
              <a:buNone/>
              <a:defRPr sz="12480"/>
            </a:lvl2pPr>
            <a:lvl3pPr lvl="2" algn="l">
              <a:lnSpc>
                <a:spcPct val="100000"/>
              </a:lnSpc>
              <a:spcBef>
                <a:spcPts val="0"/>
              </a:spcBef>
              <a:spcAft>
                <a:spcPts val="0"/>
              </a:spcAft>
              <a:buSzPts val="19500"/>
              <a:buNone/>
              <a:defRPr sz="12480"/>
            </a:lvl3pPr>
            <a:lvl4pPr lvl="3" algn="l">
              <a:lnSpc>
                <a:spcPct val="100000"/>
              </a:lnSpc>
              <a:spcBef>
                <a:spcPts val="0"/>
              </a:spcBef>
              <a:spcAft>
                <a:spcPts val="0"/>
              </a:spcAft>
              <a:buSzPts val="19500"/>
              <a:buNone/>
              <a:defRPr sz="12480"/>
            </a:lvl4pPr>
            <a:lvl5pPr lvl="4" algn="l">
              <a:lnSpc>
                <a:spcPct val="100000"/>
              </a:lnSpc>
              <a:spcBef>
                <a:spcPts val="0"/>
              </a:spcBef>
              <a:spcAft>
                <a:spcPts val="0"/>
              </a:spcAft>
              <a:buSzPts val="19500"/>
              <a:buNone/>
              <a:defRPr sz="12480"/>
            </a:lvl5pPr>
            <a:lvl6pPr lvl="5" algn="l">
              <a:lnSpc>
                <a:spcPct val="100000"/>
              </a:lnSpc>
              <a:spcBef>
                <a:spcPts val="0"/>
              </a:spcBef>
              <a:spcAft>
                <a:spcPts val="0"/>
              </a:spcAft>
              <a:buSzPts val="19500"/>
              <a:buNone/>
              <a:defRPr sz="12480"/>
            </a:lvl6pPr>
            <a:lvl7pPr lvl="6" algn="l">
              <a:lnSpc>
                <a:spcPct val="100000"/>
              </a:lnSpc>
              <a:spcBef>
                <a:spcPts val="0"/>
              </a:spcBef>
              <a:spcAft>
                <a:spcPts val="0"/>
              </a:spcAft>
              <a:buSzPts val="19500"/>
              <a:buNone/>
              <a:defRPr sz="12480"/>
            </a:lvl7pPr>
            <a:lvl8pPr lvl="7" algn="l">
              <a:lnSpc>
                <a:spcPct val="100000"/>
              </a:lnSpc>
              <a:spcBef>
                <a:spcPts val="0"/>
              </a:spcBef>
              <a:spcAft>
                <a:spcPts val="0"/>
              </a:spcAft>
              <a:buSzPts val="19500"/>
              <a:buNone/>
              <a:defRPr sz="12480"/>
            </a:lvl8pPr>
            <a:lvl9pPr lvl="8" algn="l">
              <a:lnSpc>
                <a:spcPct val="100000"/>
              </a:lnSpc>
              <a:spcBef>
                <a:spcPts val="0"/>
              </a:spcBef>
              <a:spcAft>
                <a:spcPts val="0"/>
              </a:spcAft>
              <a:buSzPts val="19500"/>
              <a:buNone/>
              <a:defRPr sz="12480"/>
            </a:lvl9pPr>
          </a:lstStyle>
          <a:p>
            <a:endParaRPr/>
          </a:p>
        </p:txBody>
      </p:sp>
      <p:sp>
        <p:nvSpPr>
          <p:cNvPr id="34" name="Google Shape;34;p9"/>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0"/>
          <p:cNvSpPr/>
          <p:nvPr/>
        </p:nvSpPr>
        <p:spPr>
          <a:xfrm>
            <a:off x="18731707" y="-511"/>
            <a:ext cx="18731707" cy="21067713"/>
          </a:xfrm>
          <a:prstGeom prst="rect">
            <a:avLst/>
          </a:prstGeom>
          <a:solidFill>
            <a:schemeClr val="lt2"/>
          </a:solidFill>
          <a:ln>
            <a:noFill/>
          </a:ln>
        </p:spPr>
        <p:txBody>
          <a:bodyPr spcFirstLastPara="1" wrap="square" lIns="237450" tIns="237450" rIns="237450" bIns="2374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896" b="0" i="0" u="none" strike="noStrike" cap="none">
              <a:solidFill>
                <a:srgbClr val="000000"/>
              </a:solidFill>
              <a:latin typeface="Arial"/>
              <a:ea typeface="Arial"/>
              <a:cs typeface="Arial"/>
              <a:sym typeface="Arial"/>
            </a:endParaRPr>
          </a:p>
        </p:txBody>
      </p:sp>
      <p:sp>
        <p:nvSpPr>
          <p:cNvPr id="37" name="Google Shape;37;p10"/>
          <p:cNvSpPr txBox="1">
            <a:spLocks noGrp="1"/>
          </p:cNvSpPr>
          <p:nvPr>
            <p:ph type="title"/>
          </p:nvPr>
        </p:nvSpPr>
        <p:spPr>
          <a:xfrm>
            <a:off x="1087766" y="5051070"/>
            <a:ext cx="16573586" cy="6071406"/>
          </a:xfrm>
          <a:prstGeom prst="rect">
            <a:avLst/>
          </a:prstGeom>
          <a:noFill/>
          <a:ln>
            <a:noFill/>
          </a:ln>
        </p:spPr>
        <p:txBody>
          <a:bodyPr spcFirstLastPara="1" wrap="square" lIns="371025" tIns="371025" rIns="371025" bIns="371025" anchor="b" anchorCtr="0">
            <a:normAutofit/>
          </a:bodyPr>
          <a:lstStyle>
            <a:lvl1pPr lvl="0" algn="ctr">
              <a:lnSpc>
                <a:spcPct val="100000"/>
              </a:lnSpc>
              <a:spcBef>
                <a:spcPts val="0"/>
              </a:spcBef>
              <a:spcAft>
                <a:spcPts val="0"/>
              </a:spcAft>
              <a:buSzPts val="17100"/>
              <a:buNone/>
              <a:defRPr sz="10944"/>
            </a:lvl1pPr>
            <a:lvl2pPr lvl="1" algn="ctr">
              <a:lnSpc>
                <a:spcPct val="100000"/>
              </a:lnSpc>
              <a:spcBef>
                <a:spcPts val="0"/>
              </a:spcBef>
              <a:spcAft>
                <a:spcPts val="0"/>
              </a:spcAft>
              <a:buSzPts val="17100"/>
              <a:buNone/>
              <a:defRPr sz="10944"/>
            </a:lvl2pPr>
            <a:lvl3pPr lvl="2" algn="ctr">
              <a:lnSpc>
                <a:spcPct val="100000"/>
              </a:lnSpc>
              <a:spcBef>
                <a:spcPts val="0"/>
              </a:spcBef>
              <a:spcAft>
                <a:spcPts val="0"/>
              </a:spcAft>
              <a:buSzPts val="17100"/>
              <a:buNone/>
              <a:defRPr sz="10944"/>
            </a:lvl3pPr>
            <a:lvl4pPr lvl="3" algn="ctr">
              <a:lnSpc>
                <a:spcPct val="100000"/>
              </a:lnSpc>
              <a:spcBef>
                <a:spcPts val="0"/>
              </a:spcBef>
              <a:spcAft>
                <a:spcPts val="0"/>
              </a:spcAft>
              <a:buSzPts val="17100"/>
              <a:buNone/>
              <a:defRPr sz="10944"/>
            </a:lvl4pPr>
            <a:lvl5pPr lvl="4" algn="ctr">
              <a:lnSpc>
                <a:spcPct val="100000"/>
              </a:lnSpc>
              <a:spcBef>
                <a:spcPts val="0"/>
              </a:spcBef>
              <a:spcAft>
                <a:spcPts val="0"/>
              </a:spcAft>
              <a:buSzPts val="17100"/>
              <a:buNone/>
              <a:defRPr sz="10944"/>
            </a:lvl5pPr>
            <a:lvl6pPr lvl="5" algn="ctr">
              <a:lnSpc>
                <a:spcPct val="100000"/>
              </a:lnSpc>
              <a:spcBef>
                <a:spcPts val="0"/>
              </a:spcBef>
              <a:spcAft>
                <a:spcPts val="0"/>
              </a:spcAft>
              <a:buSzPts val="17100"/>
              <a:buNone/>
              <a:defRPr sz="10944"/>
            </a:lvl6pPr>
            <a:lvl7pPr lvl="6" algn="ctr">
              <a:lnSpc>
                <a:spcPct val="100000"/>
              </a:lnSpc>
              <a:spcBef>
                <a:spcPts val="0"/>
              </a:spcBef>
              <a:spcAft>
                <a:spcPts val="0"/>
              </a:spcAft>
              <a:buSzPts val="17100"/>
              <a:buNone/>
              <a:defRPr sz="10944"/>
            </a:lvl7pPr>
            <a:lvl8pPr lvl="7" algn="ctr">
              <a:lnSpc>
                <a:spcPct val="100000"/>
              </a:lnSpc>
              <a:spcBef>
                <a:spcPts val="0"/>
              </a:spcBef>
              <a:spcAft>
                <a:spcPts val="0"/>
              </a:spcAft>
              <a:buSzPts val="17100"/>
              <a:buNone/>
              <a:defRPr sz="10944"/>
            </a:lvl8pPr>
            <a:lvl9pPr lvl="8" algn="ctr">
              <a:lnSpc>
                <a:spcPct val="100000"/>
              </a:lnSpc>
              <a:spcBef>
                <a:spcPts val="0"/>
              </a:spcBef>
              <a:spcAft>
                <a:spcPts val="0"/>
              </a:spcAft>
              <a:buSzPts val="17100"/>
              <a:buNone/>
              <a:defRPr sz="10944"/>
            </a:lvl9pPr>
          </a:lstStyle>
          <a:p>
            <a:endParaRPr/>
          </a:p>
        </p:txBody>
      </p:sp>
      <p:sp>
        <p:nvSpPr>
          <p:cNvPr id="38" name="Google Shape;38;p10"/>
          <p:cNvSpPr txBox="1">
            <a:spLocks noGrp="1"/>
          </p:cNvSpPr>
          <p:nvPr>
            <p:ph type="subTitle" idx="1"/>
          </p:nvPr>
        </p:nvSpPr>
        <p:spPr>
          <a:xfrm>
            <a:off x="1087766" y="11481361"/>
            <a:ext cx="16573586" cy="5058993"/>
          </a:xfrm>
          <a:prstGeom prst="rect">
            <a:avLst/>
          </a:prstGeom>
          <a:noFill/>
          <a:ln>
            <a:noFill/>
          </a:ln>
        </p:spPr>
        <p:txBody>
          <a:bodyPr spcFirstLastPara="1" wrap="square" lIns="371025" tIns="371025" rIns="371025" bIns="371025" anchor="t" anchorCtr="0">
            <a:normAutofit/>
          </a:bodyPr>
          <a:lstStyle>
            <a:lvl1pPr lvl="0" algn="ctr">
              <a:lnSpc>
                <a:spcPct val="100000"/>
              </a:lnSpc>
              <a:spcBef>
                <a:spcPts val="0"/>
              </a:spcBef>
              <a:spcAft>
                <a:spcPts val="0"/>
              </a:spcAft>
              <a:buSzPts val="8500"/>
              <a:buNone/>
              <a:defRPr sz="5440"/>
            </a:lvl1pPr>
            <a:lvl2pPr lvl="1" algn="ctr">
              <a:lnSpc>
                <a:spcPct val="100000"/>
              </a:lnSpc>
              <a:spcBef>
                <a:spcPts val="0"/>
              </a:spcBef>
              <a:spcAft>
                <a:spcPts val="0"/>
              </a:spcAft>
              <a:buSzPts val="8500"/>
              <a:buNone/>
              <a:defRPr sz="5440"/>
            </a:lvl2pPr>
            <a:lvl3pPr lvl="2" algn="ctr">
              <a:lnSpc>
                <a:spcPct val="100000"/>
              </a:lnSpc>
              <a:spcBef>
                <a:spcPts val="0"/>
              </a:spcBef>
              <a:spcAft>
                <a:spcPts val="0"/>
              </a:spcAft>
              <a:buSzPts val="8500"/>
              <a:buNone/>
              <a:defRPr sz="5440"/>
            </a:lvl3pPr>
            <a:lvl4pPr lvl="3" algn="ctr">
              <a:lnSpc>
                <a:spcPct val="100000"/>
              </a:lnSpc>
              <a:spcBef>
                <a:spcPts val="0"/>
              </a:spcBef>
              <a:spcAft>
                <a:spcPts val="0"/>
              </a:spcAft>
              <a:buSzPts val="8500"/>
              <a:buNone/>
              <a:defRPr sz="5440"/>
            </a:lvl4pPr>
            <a:lvl5pPr lvl="4" algn="ctr">
              <a:lnSpc>
                <a:spcPct val="100000"/>
              </a:lnSpc>
              <a:spcBef>
                <a:spcPts val="0"/>
              </a:spcBef>
              <a:spcAft>
                <a:spcPts val="0"/>
              </a:spcAft>
              <a:buSzPts val="8500"/>
              <a:buNone/>
              <a:defRPr sz="5440"/>
            </a:lvl5pPr>
            <a:lvl6pPr lvl="5" algn="ctr">
              <a:lnSpc>
                <a:spcPct val="100000"/>
              </a:lnSpc>
              <a:spcBef>
                <a:spcPts val="0"/>
              </a:spcBef>
              <a:spcAft>
                <a:spcPts val="0"/>
              </a:spcAft>
              <a:buSzPts val="8500"/>
              <a:buNone/>
              <a:defRPr sz="5440"/>
            </a:lvl6pPr>
            <a:lvl7pPr lvl="6" algn="ctr">
              <a:lnSpc>
                <a:spcPct val="100000"/>
              </a:lnSpc>
              <a:spcBef>
                <a:spcPts val="0"/>
              </a:spcBef>
              <a:spcAft>
                <a:spcPts val="0"/>
              </a:spcAft>
              <a:buSzPts val="8500"/>
              <a:buNone/>
              <a:defRPr sz="5440"/>
            </a:lvl7pPr>
            <a:lvl8pPr lvl="7" algn="ctr">
              <a:lnSpc>
                <a:spcPct val="100000"/>
              </a:lnSpc>
              <a:spcBef>
                <a:spcPts val="0"/>
              </a:spcBef>
              <a:spcAft>
                <a:spcPts val="0"/>
              </a:spcAft>
              <a:buSzPts val="8500"/>
              <a:buNone/>
              <a:defRPr sz="5440"/>
            </a:lvl8pPr>
            <a:lvl9pPr lvl="8" algn="ctr">
              <a:lnSpc>
                <a:spcPct val="100000"/>
              </a:lnSpc>
              <a:spcBef>
                <a:spcPts val="0"/>
              </a:spcBef>
              <a:spcAft>
                <a:spcPts val="0"/>
              </a:spcAft>
              <a:buSzPts val="8500"/>
              <a:buNone/>
              <a:defRPr sz="5440"/>
            </a:lvl9pPr>
          </a:lstStyle>
          <a:p>
            <a:endParaRPr/>
          </a:p>
        </p:txBody>
      </p:sp>
      <p:sp>
        <p:nvSpPr>
          <p:cNvPr id="39" name="Google Shape;39;p10"/>
          <p:cNvSpPr txBox="1">
            <a:spLocks noGrp="1"/>
          </p:cNvSpPr>
          <p:nvPr>
            <p:ph type="body" idx="2"/>
          </p:nvPr>
        </p:nvSpPr>
        <p:spPr>
          <a:xfrm>
            <a:off x="20237372" y="2965802"/>
            <a:ext cx="15720376" cy="15135123"/>
          </a:xfrm>
          <a:prstGeom prst="rect">
            <a:avLst/>
          </a:prstGeom>
          <a:noFill/>
          <a:ln>
            <a:noFill/>
          </a:ln>
        </p:spPr>
        <p:txBody>
          <a:bodyPr spcFirstLastPara="1" wrap="square" lIns="371025" tIns="371025" rIns="371025" bIns="371025" anchor="ctr" anchorCtr="0">
            <a:normAutofit/>
          </a:bodyPr>
          <a:lstStyle>
            <a:lvl1pPr marL="457200" lvl="0" indent="-692150" algn="l">
              <a:lnSpc>
                <a:spcPct val="115000"/>
              </a:lnSpc>
              <a:spcBef>
                <a:spcPts val="0"/>
              </a:spcBef>
              <a:spcAft>
                <a:spcPts val="0"/>
              </a:spcAft>
              <a:buSzPts val="7300"/>
              <a:buChar char="●"/>
              <a:defRPr/>
            </a:lvl1pPr>
            <a:lvl2pPr marL="914400" lvl="1" indent="-590550" algn="l">
              <a:lnSpc>
                <a:spcPct val="115000"/>
              </a:lnSpc>
              <a:spcBef>
                <a:spcPts val="0"/>
              </a:spcBef>
              <a:spcAft>
                <a:spcPts val="0"/>
              </a:spcAft>
              <a:buSzPts val="5700"/>
              <a:buChar char="○"/>
              <a:defRPr/>
            </a:lvl2pPr>
            <a:lvl3pPr marL="1371600" lvl="2" indent="-590550" algn="l">
              <a:lnSpc>
                <a:spcPct val="115000"/>
              </a:lnSpc>
              <a:spcBef>
                <a:spcPts val="0"/>
              </a:spcBef>
              <a:spcAft>
                <a:spcPts val="0"/>
              </a:spcAft>
              <a:buSzPts val="5700"/>
              <a:buChar char="■"/>
              <a:defRPr/>
            </a:lvl3pPr>
            <a:lvl4pPr marL="1828800" lvl="3" indent="-590550" algn="l">
              <a:lnSpc>
                <a:spcPct val="115000"/>
              </a:lnSpc>
              <a:spcBef>
                <a:spcPts val="0"/>
              </a:spcBef>
              <a:spcAft>
                <a:spcPts val="0"/>
              </a:spcAft>
              <a:buSzPts val="5700"/>
              <a:buChar char="●"/>
              <a:defRPr/>
            </a:lvl4pPr>
            <a:lvl5pPr marL="2286000" lvl="4" indent="-590550" algn="l">
              <a:lnSpc>
                <a:spcPct val="115000"/>
              </a:lnSpc>
              <a:spcBef>
                <a:spcPts val="0"/>
              </a:spcBef>
              <a:spcAft>
                <a:spcPts val="0"/>
              </a:spcAft>
              <a:buSzPts val="5700"/>
              <a:buChar char="○"/>
              <a:defRPr/>
            </a:lvl5pPr>
            <a:lvl6pPr marL="2743200" lvl="5" indent="-590550" algn="l">
              <a:lnSpc>
                <a:spcPct val="115000"/>
              </a:lnSpc>
              <a:spcBef>
                <a:spcPts val="0"/>
              </a:spcBef>
              <a:spcAft>
                <a:spcPts val="0"/>
              </a:spcAft>
              <a:buSzPts val="5700"/>
              <a:buChar char="■"/>
              <a:defRPr/>
            </a:lvl6pPr>
            <a:lvl7pPr marL="3200400" lvl="6" indent="-590550" algn="l">
              <a:lnSpc>
                <a:spcPct val="115000"/>
              </a:lnSpc>
              <a:spcBef>
                <a:spcPts val="0"/>
              </a:spcBef>
              <a:spcAft>
                <a:spcPts val="0"/>
              </a:spcAft>
              <a:buSzPts val="5700"/>
              <a:buChar char="●"/>
              <a:defRPr/>
            </a:lvl7pPr>
            <a:lvl8pPr marL="3657600" lvl="7" indent="-590550" algn="l">
              <a:lnSpc>
                <a:spcPct val="115000"/>
              </a:lnSpc>
              <a:spcBef>
                <a:spcPts val="0"/>
              </a:spcBef>
              <a:spcAft>
                <a:spcPts val="0"/>
              </a:spcAft>
              <a:buSzPts val="5700"/>
              <a:buChar char="○"/>
              <a:defRPr/>
            </a:lvl8pPr>
            <a:lvl9pPr marL="4114800" lvl="8" indent="-590550" algn="l">
              <a:lnSpc>
                <a:spcPct val="115000"/>
              </a:lnSpc>
              <a:spcBef>
                <a:spcPts val="0"/>
              </a:spcBef>
              <a:spcAft>
                <a:spcPts val="0"/>
              </a:spcAft>
              <a:buSzPts val="5700"/>
              <a:buChar char="■"/>
              <a:defRPr/>
            </a:lvl9pPr>
          </a:lstStyle>
          <a:p>
            <a:endParaRPr/>
          </a:p>
        </p:txBody>
      </p:sp>
      <p:sp>
        <p:nvSpPr>
          <p:cNvPr id="40" name="Google Shape;40;p10"/>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1277051" y="17328384"/>
            <a:ext cx="24577171" cy="2478521"/>
          </a:xfrm>
          <a:prstGeom prst="rect">
            <a:avLst/>
          </a:prstGeom>
          <a:noFill/>
          <a:ln>
            <a:noFill/>
          </a:ln>
        </p:spPr>
        <p:txBody>
          <a:bodyPr spcFirstLastPara="1" wrap="square" lIns="371025" tIns="371025" rIns="371025" bIns="371025" anchor="ctr" anchorCtr="0">
            <a:normAutofit/>
          </a:bodyPr>
          <a:lstStyle>
            <a:lvl1pPr marL="457200" lvl="0" indent="-228600" algn="l">
              <a:lnSpc>
                <a:spcPct val="100000"/>
              </a:lnSpc>
              <a:spcBef>
                <a:spcPts val="0"/>
              </a:spcBef>
              <a:spcAft>
                <a:spcPts val="0"/>
              </a:spcAft>
              <a:buSzPts val="7300"/>
              <a:buNone/>
              <a:defRPr/>
            </a:lvl1pPr>
          </a:lstStyle>
          <a:p>
            <a:endParaRPr/>
          </a:p>
        </p:txBody>
      </p:sp>
      <p:sp>
        <p:nvSpPr>
          <p:cNvPr id="43" name="Google Shape;43;p11"/>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277050" y="1822818"/>
            <a:ext cx="34909415" cy="2345849"/>
          </a:xfrm>
          <a:prstGeom prst="rect">
            <a:avLst/>
          </a:prstGeom>
          <a:noFill/>
          <a:ln>
            <a:noFill/>
          </a:ln>
        </p:spPr>
        <p:txBody>
          <a:bodyPr spcFirstLastPara="1" wrap="square" lIns="371025" tIns="371025" rIns="371025" bIns="371025" anchor="t" anchorCtr="0">
            <a:normAutofit/>
          </a:bodyPr>
          <a:lstStyle>
            <a:lvl1pPr marR="0" lvl="0"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1400"/>
              <a:buFont typeface="Arial"/>
              <a:buNone/>
              <a:defRPr sz="114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1277050" y="4720524"/>
            <a:ext cx="34909415" cy="13993494"/>
          </a:xfrm>
          <a:prstGeom prst="rect">
            <a:avLst/>
          </a:prstGeom>
          <a:noFill/>
          <a:ln>
            <a:noFill/>
          </a:ln>
        </p:spPr>
        <p:txBody>
          <a:bodyPr spcFirstLastPara="1" wrap="square" lIns="371025" tIns="371025" rIns="371025" bIns="371025" anchor="t" anchorCtr="0">
            <a:normAutofit/>
          </a:bodyPr>
          <a:lstStyle>
            <a:lvl1pPr marL="457200" marR="0" lvl="0" indent="-692150" algn="l" rtl="0">
              <a:lnSpc>
                <a:spcPct val="115000"/>
              </a:lnSpc>
              <a:spcBef>
                <a:spcPts val="0"/>
              </a:spcBef>
              <a:spcAft>
                <a:spcPts val="0"/>
              </a:spcAft>
              <a:buClr>
                <a:schemeClr val="dk2"/>
              </a:buClr>
              <a:buSzPts val="7300"/>
              <a:buFont typeface="Arial"/>
              <a:buChar char="●"/>
              <a:defRPr sz="7300" b="0" i="0" u="none" strike="noStrike" cap="none">
                <a:solidFill>
                  <a:schemeClr val="dk2"/>
                </a:solidFill>
                <a:latin typeface="Arial"/>
                <a:ea typeface="Arial"/>
                <a:cs typeface="Arial"/>
                <a:sym typeface="Arial"/>
              </a:defRPr>
            </a:lvl1pPr>
            <a:lvl2pPr marL="914400" marR="0" lvl="1"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2pPr>
            <a:lvl3pPr marL="1371600" marR="0" lvl="2"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3pPr>
            <a:lvl4pPr marL="1828800" marR="0" lvl="3"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4pPr>
            <a:lvl5pPr marL="2286000" marR="0" lvl="4"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5pPr>
            <a:lvl6pPr marL="2743200" marR="0" lvl="5"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6pPr>
            <a:lvl7pPr marL="3200400" marR="0" lvl="6"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7pPr>
            <a:lvl8pPr marL="3657600" marR="0" lvl="7"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8pPr>
            <a:lvl9pPr marL="4114800" marR="0" lvl="8" indent="-590550" algn="l" rtl="0">
              <a:lnSpc>
                <a:spcPct val="115000"/>
              </a:lnSpc>
              <a:spcBef>
                <a:spcPts val="0"/>
              </a:spcBef>
              <a:spcAft>
                <a:spcPts val="0"/>
              </a:spcAft>
              <a:buClr>
                <a:schemeClr val="dk2"/>
              </a:buClr>
              <a:buSzPts val="5700"/>
              <a:buFont typeface="Arial"/>
              <a:buChar char="■"/>
              <a:defRPr sz="5700"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34712074" y="19100479"/>
            <a:ext cx="2248255" cy="1612219"/>
          </a:xfrm>
          <a:prstGeom prst="rect">
            <a:avLst/>
          </a:prstGeom>
          <a:noFill/>
          <a:ln>
            <a:noFill/>
          </a:ln>
        </p:spPr>
        <p:txBody>
          <a:bodyPr spcFirstLastPara="1" wrap="square" lIns="371025" tIns="371025" rIns="371025" bIns="371025" anchor="ctr" anchorCtr="0">
            <a:normAutofit/>
          </a:bodyPr>
          <a:lstStyle>
            <a:lvl1pPr marL="0" marR="0" lvl="0"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4000"/>
              <a:buFont typeface="Arial"/>
              <a:buNone/>
              <a:defRPr sz="256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4" name="Google Shape;58;g1efd191b55a_0_0">
            <a:extLst>
              <a:ext uri="{FF2B5EF4-FFF2-40B4-BE49-F238E27FC236}">
                <a16:creationId xmlns:a16="http://schemas.microsoft.com/office/drawing/2014/main" id="{2ACC906C-FAD6-9EE0-1682-24C4D1321743}"/>
              </a:ext>
            </a:extLst>
          </p:cNvPr>
          <p:cNvSpPr txBox="1"/>
          <p:nvPr/>
        </p:nvSpPr>
        <p:spPr>
          <a:xfrm>
            <a:off x="24230185" y="7356238"/>
            <a:ext cx="11876363" cy="6407908"/>
          </a:xfrm>
          <a:prstGeom prst="rect">
            <a:avLst/>
          </a:prstGeom>
          <a:noFill/>
          <a:ln w="9525" cap="flat" cmpd="sng">
            <a:solidFill>
              <a:schemeClr val="dk1"/>
            </a:solidFill>
            <a:prstDash val="solid"/>
            <a:round/>
            <a:headEnd type="none" w="sm" len="sm"/>
            <a:tailEnd type="none" w="sm" len="sm"/>
          </a:ln>
        </p:spPr>
        <p:txBody>
          <a:bodyPr spcFirstLastPara="1" wrap="square" lIns="58500" tIns="58500" rIns="58500" bIns="58500" anchor="ctr" anchorCtr="0">
            <a:noAutofit/>
          </a:bodyPr>
          <a:lstStyle/>
          <a:p>
            <a:pPr marL="0" marR="0" lvl="0" indent="0" algn="ctr" rtl="0">
              <a:lnSpc>
                <a:spcPct val="100000"/>
              </a:lnSpc>
              <a:spcBef>
                <a:spcPts val="0"/>
              </a:spcBef>
              <a:spcAft>
                <a:spcPts val="0"/>
              </a:spcAft>
              <a:buNone/>
            </a:pPr>
            <a:r>
              <a:rPr lang="en" sz="3200" b="1" i="0" u="none" strike="noStrike" cap="none">
                <a:solidFill>
                  <a:srgbClr val="000000"/>
                </a:solidFill>
                <a:latin typeface="Arial"/>
                <a:ea typeface="Arial"/>
                <a:cs typeface="Arial"/>
                <a:sym typeface="Arial"/>
              </a:rPr>
              <a:t>:</a:t>
            </a:r>
          </a:p>
        </p:txBody>
      </p:sp>
      <p:sp>
        <p:nvSpPr>
          <p:cNvPr id="54" name="Google Shape;54;g1efd191b55a_0_0"/>
          <p:cNvSpPr txBox="1"/>
          <p:nvPr/>
        </p:nvSpPr>
        <p:spPr>
          <a:xfrm>
            <a:off x="1313896" y="2671459"/>
            <a:ext cx="10419644" cy="6341150"/>
          </a:xfrm>
          <a:prstGeom prst="rect">
            <a:avLst/>
          </a:prstGeom>
          <a:noFill/>
          <a:ln w="9525" cap="flat" cmpd="sng">
            <a:solidFill>
              <a:schemeClr val="dk1"/>
            </a:solidFill>
            <a:prstDash val="solid"/>
            <a:round/>
            <a:headEnd type="none" w="sm" len="sm"/>
            <a:tailEnd type="none" w="sm" len="sm"/>
          </a:ln>
        </p:spPr>
        <p:txBody>
          <a:bodyPr spcFirstLastPara="1" wrap="square" lIns="58500" tIns="58500" rIns="58500" bIns="58500" anchor="ctr" anchorCtr="0">
            <a:noAutofit/>
          </a:bodyPr>
          <a:lstStyle/>
          <a:p>
            <a:pPr marL="0" marR="0" lvl="0" indent="0" algn="l" rtl="0">
              <a:lnSpc>
                <a:spcPct val="100000"/>
              </a:lnSpc>
              <a:spcBef>
                <a:spcPts val="0"/>
              </a:spcBef>
              <a:spcAft>
                <a:spcPts val="0"/>
              </a:spcAft>
              <a:buNone/>
            </a:pPr>
            <a:endParaRPr sz="3200" b="0" i="0" u="none" strike="noStrike" cap="none">
              <a:solidFill>
                <a:srgbClr val="000000"/>
              </a:solidFill>
              <a:latin typeface="Times New Roman" panose="02020603050405020304" pitchFamily="18" charset="0"/>
              <a:cs typeface="Times New Roman" panose="02020603050405020304" pitchFamily="18" charset="0"/>
              <a:sym typeface="Arial"/>
            </a:endParaRPr>
          </a:p>
        </p:txBody>
      </p:sp>
      <p:sp>
        <p:nvSpPr>
          <p:cNvPr id="55" name="Google Shape;55;g1efd191b55a_0_0"/>
          <p:cNvSpPr txBox="1"/>
          <p:nvPr/>
        </p:nvSpPr>
        <p:spPr>
          <a:xfrm>
            <a:off x="7280890" y="205045"/>
            <a:ext cx="22635120" cy="2529016"/>
          </a:xfrm>
          <a:prstGeom prst="rect">
            <a:avLst/>
          </a:prstGeom>
          <a:noFill/>
          <a:ln>
            <a:noFill/>
          </a:ln>
        </p:spPr>
        <p:txBody>
          <a:bodyPr spcFirstLastPara="1" wrap="square" lIns="58500" tIns="58500" rIns="58500" bIns="58500" anchor="ctr" anchorCtr="0">
            <a:noAutofit/>
          </a:bodyPr>
          <a:lstStyle/>
          <a:p>
            <a:pPr algn="ctr"/>
            <a:r>
              <a:rPr lang="en-US" sz="3600" b="1" dirty="0">
                <a:latin typeface="Times New Roman"/>
                <a:cs typeface="Times New Roman"/>
              </a:rPr>
              <a:t>Liquid Biopsy 2.0: </a:t>
            </a:r>
            <a:r>
              <a:rPr lang="en-US" sz="3600" b="1" i="1" dirty="0">
                <a:latin typeface="Times New Roman"/>
                <a:cs typeface="Times New Roman"/>
              </a:rPr>
              <a:t>E.coli </a:t>
            </a:r>
            <a:r>
              <a:rPr lang="en-US" sz="3600" b="1" dirty="0">
                <a:latin typeface="Times New Roman"/>
                <a:cs typeface="Times New Roman"/>
              </a:rPr>
              <a:t>Bacteria Fluorescence-Based Detection of Canine Hemangiosarcoma</a:t>
            </a:r>
            <a:endParaRPr lang="en" sz="3600" b="1" dirty="0">
              <a:latin typeface="Times New Roman"/>
              <a:cs typeface="Times New Roman"/>
            </a:endParaRPr>
          </a:p>
          <a:p>
            <a:pPr algn="ctr"/>
            <a:r>
              <a:rPr lang="en" sz="3600" dirty="0">
                <a:latin typeface="Times New Roman"/>
                <a:cs typeface="Times New Roman"/>
              </a:rPr>
              <a:t>Abigail Sanchez-Chavez, Chloe Martin, Zion Jatta, Temitayo Fakunle, Kayony Pierre, Bria Washington, Abigail Ejoga, Andres Gonzalez</a:t>
            </a:r>
            <a:r>
              <a:rPr lang="en" sz="3600" b="0" i="0" u="none" strike="noStrike" cap="none" dirty="0">
                <a:solidFill>
                  <a:srgbClr val="000000"/>
                </a:solidFill>
                <a:latin typeface="Times New Roman"/>
                <a:cs typeface="Times New Roman"/>
                <a:sym typeface="Arial"/>
              </a:rPr>
              <a:t>, </a:t>
            </a:r>
            <a:r>
              <a:rPr lang="en" sz="3600" dirty="0">
                <a:latin typeface="Times New Roman"/>
                <a:cs typeface="Times New Roman"/>
              </a:rPr>
              <a:t>Victoria Vazquez, </a:t>
            </a:r>
            <a:r>
              <a:rPr lang="en" sz="3600" b="0" i="0" u="none" strike="noStrike" cap="none" dirty="0">
                <a:solidFill>
                  <a:srgbClr val="000000"/>
                </a:solidFill>
                <a:latin typeface="Times New Roman"/>
                <a:cs typeface="Times New Roman"/>
                <a:sym typeface="Arial"/>
              </a:rPr>
              <a:t>Dr. Tiffany Jones, </a:t>
            </a:r>
            <a:r>
              <a:rPr lang="en" sz="3600" dirty="0">
                <a:latin typeface="Times New Roman"/>
                <a:cs typeface="Times New Roman"/>
              </a:rPr>
              <a:t>Dr. Grace</a:t>
            </a:r>
            <a:r>
              <a:rPr lang="en" sz="3600" b="0" i="0" u="none" strike="noStrike" cap="none" dirty="0">
                <a:solidFill>
                  <a:srgbClr val="000000"/>
                </a:solidFill>
                <a:latin typeface="Times New Roman"/>
                <a:cs typeface="Times New Roman"/>
                <a:sym typeface="Arial"/>
              </a:rPr>
              <a:t> Vezeau (</a:t>
            </a:r>
            <a:r>
              <a:rPr lang="en" sz="3600" dirty="0">
                <a:latin typeface="Times New Roman"/>
                <a:cs typeface="Times New Roman"/>
              </a:rPr>
              <a:t>CATALOG</a:t>
            </a:r>
            <a:r>
              <a:rPr lang="en" sz="3600" b="0" i="0" u="none" strike="noStrike" cap="none" dirty="0">
                <a:solidFill>
                  <a:srgbClr val="000000"/>
                </a:solidFill>
                <a:latin typeface="Times New Roman"/>
                <a:cs typeface="Times New Roman"/>
                <a:sym typeface="Arial"/>
              </a:rPr>
              <a:t>)</a:t>
            </a:r>
            <a:endParaRPr lang="en" sz="3600" b="0" i="0" u="none" strike="noStrike" cap="none" dirty="0">
              <a:solidFill>
                <a:srgbClr val="000000"/>
              </a:solidFill>
              <a:latin typeface="Times New Roman"/>
              <a:cs typeface="Times New Roman"/>
            </a:endParaRPr>
          </a:p>
          <a:p>
            <a:pPr marL="0" marR="0" lvl="0" indent="0" algn="ctr" rtl="0">
              <a:lnSpc>
                <a:spcPct val="100000"/>
              </a:lnSpc>
              <a:spcBef>
                <a:spcPts val="0"/>
              </a:spcBef>
              <a:spcAft>
                <a:spcPts val="0"/>
              </a:spcAft>
              <a:buNone/>
            </a:pPr>
            <a:r>
              <a:rPr lang="en-US" sz="3600" dirty="0">
                <a:latin typeface="Times New Roman"/>
                <a:cs typeface="Times New Roman"/>
              </a:rPr>
              <a:t>South Cobb High School</a:t>
            </a:r>
            <a:r>
              <a:rPr lang="en-US" sz="3600" b="0" i="0" u="none" strike="noStrike" cap="none" dirty="0">
                <a:solidFill>
                  <a:srgbClr val="000000"/>
                </a:solidFill>
                <a:latin typeface="Times New Roman"/>
                <a:cs typeface="Times New Roman"/>
                <a:sym typeface="Arial"/>
              </a:rPr>
              <a:t>, Austell, GA, </a:t>
            </a:r>
            <a:r>
              <a:rPr lang="en-US" sz="3600" dirty="0">
                <a:latin typeface="Times New Roman"/>
                <a:cs typeface="Times New Roman"/>
              </a:rPr>
              <a:t>US</a:t>
            </a:r>
            <a:endParaRPr lang="en-US" sz="3600" b="0" i="0" u="none" strike="noStrike" cap="none" dirty="0">
              <a:solidFill>
                <a:srgbClr val="000000"/>
              </a:solidFill>
              <a:latin typeface="Times New Roman"/>
              <a:cs typeface="Times New Roman"/>
            </a:endParaRPr>
          </a:p>
        </p:txBody>
      </p:sp>
      <p:sp>
        <p:nvSpPr>
          <p:cNvPr id="56" name="Google Shape;56;g1efd191b55a_0_0"/>
          <p:cNvSpPr txBox="1"/>
          <p:nvPr/>
        </p:nvSpPr>
        <p:spPr>
          <a:xfrm>
            <a:off x="1307420" y="9542611"/>
            <a:ext cx="10439715" cy="9033392"/>
          </a:xfrm>
          <a:prstGeom prst="rect">
            <a:avLst/>
          </a:prstGeom>
          <a:noFill/>
          <a:ln w="9525" cap="flat" cmpd="sng">
            <a:solidFill>
              <a:schemeClr val="dk1"/>
            </a:solidFill>
            <a:prstDash val="solid"/>
            <a:round/>
            <a:headEnd type="none" w="sm" len="sm"/>
            <a:tailEnd type="none" w="sm" len="sm"/>
          </a:ln>
        </p:spPr>
        <p:txBody>
          <a:bodyPr spcFirstLastPara="1" wrap="square" lIns="58500" tIns="58500" rIns="58500" bIns="58500" anchor="ctr" anchorCtr="0">
            <a:noAutofit/>
          </a:bodyPr>
          <a:lstStyle/>
          <a:p>
            <a:pPr algn="ctr"/>
            <a:r>
              <a:rPr lang="en-US" sz="3200" b="1">
                <a:latin typeface="Times New Roman" panose="02020603050405020304" pitchFamily="18" charset="0"/>
                <a:cs typeface="Times New Roman" panose="02020603050405020304" pitchFamily="18" charset="0"/>
              </a:rPr>
              <a:t>Introduction</a:t>
            </a: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a:p>
            <a:pPr algn="ctr"/>
            <a:endParaRPr lang="en-US" sz="3200" b="1">
              <a:latin typeface="Aptos"/>
            </a:endParaRPr>
          </a:p>
        </p:txBody>
      </p:sp>
      <p:sp>
        <p:nvSpPr>
          <p:cNvPr id="58" name="Google Shape;58;g1efd191b55a_0_0"/>
          <p:cNvSpPr txBox="1"/>
          <p:nvPr/>
        </p:nvSpPr>
        <p:spPr>
          <a:xfrm>
            <a:off x="24226807" y="2665394"/>
            <a:ext cx="11925922" cy="4208210"/>
          </a:xfrm>
          <a:prstGeom prst="rect">
            <a:avLst/>
          </a:prstGeom>
          <a:noFill/>
          <a:ln w="9525" cap="flat" cmpd="sng">
            <a:solidFill>
              <a:schemeClr val="dk1"/>
            </a:solidFill>
            <a:prstDash val="solid"/>
            <a:round/>
            <a:headEnd type="none" w="sm" len="sm"/>
            <a:tailEnd type="none" w="sm" len="sm"/>
          </a:ln>
        </p:spPr>
        <p:txBody>
          <a:bodyPr spcFirstLastPara="1" wrap="square" lIns="58500" tIns="58500" rIns="58500" bIns="58500" anchor="ctr" anchorCtr="0">
            <a:noAutofit/>
          </a:bodyPr>
          <a:lstStyle/>
          <a:p>
            <a:pPr marL="0" marR="0" lvl="0" indent="0" algn="ctr" rtl="0">
              <a:lnSpc>
                <a:spcPct val="100000"/>
              </a:lnSpc>
              <a:spcBef>
                <a:spcPts val="0"/>
              </a:spcBef>
              <a:spcAft>
                <a:spcPts val="0"/>
              </a:spcAft>
              <a:buNone/>
            </a:pPr>
            <a:r>
              <a:rPr lang="en" sz="3200" b="1" i="0" u="none" strike="noStrike" cap="none">
                <a:solidFill>
                  <a:srgbClr val="000000"/>
                </a:solidFill>
                <a:latin typeface="Times New Roman" panose="02020603050405020304" pitchFamily="18" charset="0"/>
                <a:cs typeface="Times New Roman" panose="02020603050405020304" pitchFamily="18" charset="0"/>
                <a:sym typeface="Arial"/>
              </a:rPr>
              <a:t>Next steps:</a:t>
            </a:r>
          </a:p>
          <a:p>
            <a:pPr marL="0" marR="0" lvl="0" indent="0" algn="ctr" rtl="0">
              <a:lnSpc>
                <a:spcPct val="100000"/>
              </a:lnSpc>
              <a:spcBef>
                <a:spcPts val="0"/>
              </a:spcBef>
              <a:spcAft>
                <a:spcPts val="0"/>
              </a:spcAft>
              <a:buNone/>
            </a:pPr>
            <a:endParaRPr lang="en" sz="3200" b="1"/>
          </a:p>
          <a:p>
            <a:pPr marL="0" marR="0" lvl="0" indent="0" algn="ctr" rtl="0">
              <a:lnSpc>
                <a:spcPct val="100000"/>
              </a:lnSpc>
              <a:spcBef>
                <a:spcPts val="0"/>
              </a:spcBef>
              <a:spcAft>
                <a:spcPts val="0"/>
              </a:spcAft>
              <a:buNone/>
            </a:pPr>
            <a:endParaRPr lang="en" sz="32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lang="en" sz="3200" b="1"/>
          </a:p>
          <a:p>
            <a:pPr marL="0" marR="0" lvl="0" indent="0" algn="ctr" rtl="0">
              <a:lnSpc>
                <a:spcPct val="100000"/>
              </a:lnSpc>
              <a:spcBef>
                <a:spcPts val="0"/>
              </a:spcBef>
              <a:spcAft>
                <a:spcPts val="0"/>
              </a:spcAft>
              <a:buNone/>
            </a:pPr>
            <a:endParaRPr lang="en" sz="32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lang="en" sz="32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lang="en" sz="3200" b="1" i="0" u="none" strike="noStrike" cap="none">
              <a:solidFill>
                <a:srgbClr val="000000"/>
              </a:solidFill>
              <a:latin typeface="Arial"/>
              <a:ea typeface="Arial"/>
              <a:cs typeface="Arial"/>
              <a:sym typeface="Arial"/>
            </a:endParaRPr>
          </a:p>
        </p:txBody>
      </p:sp>
      <p:sp>
        <p:nvSpPr>
          <p:cNvPr id="59" name="Google Shape;59;g1efd191b55a_0_0"/>
          <p:cNvSpPr txBox="1"/>
          <p:nvPr/>
        </p:nvSpPr>
        <p:spPr>
          <a:xfrm>
            <a:off x="24180625" y="14188043"/>
            <a:ext cx="11925935" cy="4208210"/>
          </a:xfrm>
          <a:prstGeom prst="rect">
            <a:avLst/>
          </a:prstGeom>
          <a:noFill/>
          <a:ln w="9525" cap="flat" cmpd="sng">
            <a:solidFill>
              <a:schemeClr val="dk1"/>
            </a:solidFill>
            <a:prstDash val="solid"/>
            <a:round/>
            <a:headEnd type="none" w="sm" len="sm"/>
            <a:tailEnd type="none" w="sm" len="sm"/>
          </a:ln>
        </p:spPr>
        <p:txBody>
          <a:bodyPr spcFirstLastPara="1" wrap="square" lIns="58500" tIns="58500" rIns="58500" bIns="58500" anchor="t" anchorCtr="0">
            <a:noAutofit/>
          </a:bodyPr>
          <a:lstStyle/>
          <a:p>
            <a:pPr marL="0" marR="0" lvl="0" indent="0" algn="ctr" rtl="0">
              <a:lnSpc>
                <a:spcPct val="100000"/>
              </a:lnSpc>
              <a:spcBef>
                <a:spcPts val="0"/>
              </a:spcBef>
              <a:spcAft>
                <a:spcPts val="0"/>
              </a:spcAft>
              <a:buNone/>
            </a:pPr>
            <a:r>
              <a:rPr lang="en" sz="3200" b="1" i="0" u="none" strike="noStrike" cap="none">
                <a:solidFill>
                  <a:srgbClr val="000000"/>
                </a:solidFill>
                <a:latin typeface="Times New Roman" panose="02020603050405020304" pitchFamily="18" charset="0"/>
                <a:cs typeface="Times New Roman" panose="02020603050405020304" pitchFamily="18" charset="0"/>
                <a:sym typeface="Arial"/>
              </a:rPr>
              <a:t>References and </a:t>
            </a:r>
            <a:r>
              <a:rPr lang="en" sz="3200" b="1">
                <a:latin typeface="Times New Roman" panose="02020603050405020304" pitchFamily="18" charset="0"/>
                <a:cs typeface="Times New Roman" panose="02020603050405020304" pitchFamily="18" charset="0"/>
              </a:rPr>
              <a:t>A</a:t>
            </a:r>
            <a:r>
              <a:rPr lang="en" sz="3200" b="1" i="0" u="none" strike="noStrike" cap="none">
                <a:solidFill>
                  <a:srgbClr val="000000"/>
                </a:solidFill>
                <a:latin typeface="Times New Roman" panose="02020603050405020304" pitchFamily="18" charset="0"/>
                <a:cs typeface="Times New Roman" panose="02020603050405020304" pitchFamily="18" charset="0"/>
                <a:sym typeface="Arial"/>
              </a:rPr>
              <a:t>cknowledgements</a:t>
            </a:r>
          </a:p>
          <a:p>
            <a:pPr marL="0" marR="0" lvl="0" indent="0" algn="ctr" rtl="0">
              <a:lnSpc>
                <a:spcPct val="100000"/>
              </a:lnSpc>
              <a:spcBef>
                <a:spcPts val="0"/>
              </a:spcBef>
              <a:spcAft>
                <a:spcPts val="0"/>
              </a:spcAft>
              <a:buNone/>
            </a:pPr>
            <a:endParaRPr lang="en" sz="2800" b="1"/>
          </a:p>
          <a:p>
            <a:pPr marL="0" marR="0" lvl="0" indent="0" algn="ctr" rtl="0">
              <a:lnSpc>
                <a:spcPct val="100000"/>
              </a:lnSpc>
              <a:spcBef>
                <a:spcPts val="0"/>
              </a:spcBef>
              <a:spcAft>
                <a:spcPts val="0"/>
              </a:spcAft>
              <a:buNone/>
            </a:pPr>
            <a:endParaRPr lang="en" sz="2800" b="1"/>
          </a:p>
          <a:p>
            <a:pPr marL="0" marR="0" lvl="0" indent="0" algn="ctr" rtl="0">
              <a:lnSpc>
                <a:spcPct val="100000"/>
              </a:lnSpc>
              <a:spcBef>
                <a:spcPts val="0"/>
              </a:spcBef>
              <a:spcAft>
                <a:spcPts val="0"/>
              </a:spcAft>
              <a:buNone/>
            </a:pPr>
            <a:endParaRPr lang="en" sz="3200" b="1"/>
          </a:p>
        </p:txBody>
      </p:sp>
      <p:pic>
        <p:nvPicPr>
          <p:cNvPr id="60" name="Google Shape;60;g1efd191b55a_0_0"/>
          <p:cNvPicPr preferRelativeResize="0"/>
          <p:nvPr/>
        </p:nvPicPr>
        <p:blipFill rotWithShape="1">
          <a:blip r:embed="rId3">
            <a:alphaModFix/>
          </a:blip>
          <a:srcRect b="-9660"/>
          <a:stretch/>
        </p:blipFill>
        <p:spPr>
          <a:xfrm>
            <a:off x="628749" y="-136057"/>
            <a:ext cx="7090607" cy="2789978"/>
          </a:xfrm>
          <a:prstGeom prst="rect">
            <a:avLst/>
          </a:prstGeom>
          <a:noFill/>
          <a:ln>
            <a:noFill/>
          </a:ln>
        </p:spPr>
      </p:pic>
      <p:sp>
        <p:nvSpPr>
          <p:cNvPr id="57" name="Google Shape;57;g1efd191b55a_0_0"/>
          <p:cNvSpPr txBox="1"/>
          <p:nvPr/>
        </p:nvSpPr>
        <p:spPr>
          <a:xfrm>
            <a:off x="12131246" y="2671459"/>
            <a:ext cx="11664933" cy="15748081"/>
          </a:xfrm>
          <a:prstGeom prst="rect">
            <a:avLst/>
          </a:prstGeom>
          <a:noFill/>
          <a:ln w="9525" cap="flat" cmpd="sng">
            <a:solidFill>
              <a:schemeClr val="dk1"/>
            </a:solidFill>
            <a:prstDash val="solid"/>
            <a:round/>
            <a:headEnd type="none" w="sm" len="sm"/>
            <a:tailEnd type="none" w="sm" len="sm"/>
          </a:ln>
        </p:spPr>
        <p:txBody>
          <a:bodyPr spcFirstLastPara="1" wrap="square" lIns="58500" tIns="58500" rIns="58500" bIns="58500" anchor="ctr" anchorCtr="0">
            <a:noAutofit/>
          </a:bodyPr>
          <a:lstStyle/>
          <a:p>
            <a:pPr lvl="3">
              <a:lnSpc>
                <a:spcPct val="115000"/>
              </a:lnSpc>
              <a:spcAft>
                <a:spcPts val="800"/>
              </a:spcAft>
            </a:pPr>
            <a:endParaRPr lang="en-US" sz="2800" b="1" kern="100">
              <a:effectLst/>
              <a:latin typeface="Calibri" panose="020F050202020403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R="0" lvl="0" algn="ctr" rtl="0">
              <a:lnSpc>
                <a:spcPct val="100000"/>
              </a:lnSpc>
              <a:spcBef>
                <a:spcPts val="0"/>
              </a:spcBef>
              <a:spcAft>
                <a:spcPts val="0"/>
              </a:spcAft>
              <a:buClr>
                <a:schemeClr val="dk1"/>
              </a:buClr>
              <a:buSzPts val="2800"/>
            </a:pPr>
            <a:r>
              <a:rPr lang="en" sz="3072" b="0" i="0" u="none" strike="noStrike" cap="none">
                <a:solidFill>
                  <a:schemeClr val="dk1"/>
                </a:solidFill>
                <a:latin typeface="Calibri"/>
                <a:ea typeface="Arial"/>
                <a:cs typeface="Calibri"/>
                <a:sym typeface="Calibri"/>
              </a:rPr>
              <a:t> </a:t>
            </a:r>
          </a:p>
        </p:txBody>
      </p:sp>
      <p:sp>
        <p:nvSpPr>
          <p:cNvPr id="61" name="Google Shape;61;g1efd191b55a_0_0"/>
          <p:cNvSpPr/>
          <p:nvPr/>
        </p:nvSpPr>
        <p:spPr>
          <a:xfrm>
            <a:off x="3895725" y="9536235"/>
            <a:ext cx="3014184" cy="301418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067" b="0" i="0" u="none" strike="noStrike" cap="none">
              <a:solidFill>
                <a:srgbClr val="000000"/>
              </a:solidFill>
              <a:latin typeface="Arial"/>
              <a:ea typeface="Arial"/>
              <a:cs typeface="Arial"/>
              <a:sym typeface="Arial"/>
            </a:endParaRPr>
          </a:p>
        </p:txBody>
      </p:sp>
      <p:pic>
        <p:nvPicPr>
          <p:cNvPr id="64" name="Google Shape;64;g1efd191b55a_0_0"/>
          <p:cNvPicPr preferRelativeResize="0"/>
          <p:nvPr/>
        </p:nvPicPr>
        <p:blipFill rotWithShape="1">
          <a:blip r:embed="rId4">
            <a:alphaModFix/>
          </a:blip>
          <a:srcRect t="13551" b="12033"/>
          <a:stretch/>
        </p:blipFill>
        <p:spPr>
          <a:xfrm>
            <a:off x="10816167" y="19137047"/>
            <a:ext cx="5075200" cy="1054826"/>
          </a:xfrm>
          <a:prstGeom prst="rect">
            <a:avLst/>
          </a:prstGeom>
          <a:noFill/>
          <a:ln>
            <a:noFill/>
          </a:ln>
        </p:spPr>
      </p:pic>
      <p:pic>
        <p:nvPicPr>
          <p:cNvPr id="66" name="Google Shape;66;g1efd191b55a_0_0"/>
          <p:cNvPicPr preferRelativeResize="0"/>
          <p:nvPr/>
        </p:nvPicPr>
        <p:blipFill rotWithShape="1">
          <a:blip r:embed="rId5">
            <a:alphaModFix/>
          </a:blip>
          <a:srcRect l="9561" t="23329" r="11287" b="23600"/>
          <a:stretch/>
        </p:blipFill>
        <p:spPr>
          <a:xfrm>
            <a:off x="6224130" y="18819212"/>
            <a:ext cx="4592044" cy="1565348"/>
          </a:xfrm>
          <a:prstGeom prst="rect">
            <a:avLst/>
          </a:prstGeom>
          <a:noFill/>
          <a:ln>
            <a:noFill/>
          </a:ln>
        </p:spPr>
      </p:pic>
      <p:pic>
        <p:nvPicPr>
          <p:cNvPr id="67" name="Google Shape;67;g1efd191b55a_0_0"/>
          <p:cNvPicPr preferRelativeResize="0"/>
          <p:nvPr/>
        </p:nvPicPr>
        <p:blipFill rotWithShape="1">
          <a:blip r:embed="rId6">
            <a:alphaModFix/>
          </a:blip>
          <a:srcRect/>
          <a:stretch/>
        </p:blipFill>
        <p:spPr>
          <a:xfrm>
            <a:off x="23943733" y="18881785"/>
            <a:ext cx="4047247" cy="1565350"/>
          </a:xfrm>
          <a:prstGeom prst="rect">
            <a:avLst/>
          </a:prstGeom>
          <a:noFill/>
          <a:ln>
            <a:noFill/>
          </a:ln>
        </p:spPr>
      </p:pic>
      <p:pic>
        <p:nvPicPr>
          <p:cNvPr id="68" name="Google Shape;68;g1efd191b55a_0_0"/>
          <p:cNvPicPr preferRelativeResize="0"/>
          <p:nvPr/>
        </p:nvPicPr>
        <p:blipFill rotWithShape="1">
          <a:blip r:embed="rId7">
            <a:alphaModFix/>
          </a:blip>
          <a:srcRect/>
          <a:stretch/>
        </p:blipFill>
        <p:spPr>
          <a:xfrm>
            <a:off x="4088179" y="18804322"/>
            <a:ext cx="1772775" cy="1720275"/>
          </a:xfrm>
          <a:prstGeom prst="rect">
            <a:avLst/>
          </a:prstGeom>
          <a:noFill/>
          <a:ln>
            <a:noFill/>
          </a:ln>
        </p:spPr>
      </p:pic>
      <p:pic>
        <p:nvPicPr>
          <p:cNvPr id="69" name="Google Shape;69;g1efd191b55a_0_0"/>
          <p:cNvPicPr preferRelativeResize="0"/>
          <p:nvPr/>
        </p:nvPicPr>
        <p:blipFill>
          <a:blip r:embed="rId8">
            <a:alphaModFix/>
          </a:blip>
          <a:stretch>
            <a:fillRect/>
          </a:stretch>
        </p:blipFill>
        <p:spPr>
          <a:xfrm>
            <a:off x="28583342" y="18881784"/>
            <a:ext cx="4816123" cy="1565349"/>
          </a:xfrm>
          <a:prstGeom prst="rect">
            <a:avLst/>
          </a:prstGeom>
          <a:noFill/>
          <a:ln>
            <a:noFill/>
          </a:ln>
        </p:spPr>
      </p:pic>
      <p:pic>
        <p:nvPicPr>
          <p:cNvPr id="70" name="Google Shape;70;g1efd191b55a_0_0"/>
          <p:cNvPicPr preferRelativeResize="0"/>
          <p:nvPr/>
        </p:nvPicPr>
        <p:blipFill>
          <a:blip r:embed="rId9">
            <a:alphaModFix/>
          </a:blip>
          <a:stretch>
            <a:fillRect/>
          </a:stretch>
        </p:blipFill>
        <p:spPr>
          <a:xfrm>
            <a:off x="16290217" y="18959249"/>
            <a:ext cx="7061181" cy="1565350"/>
          </a:xfrm>
          <a:prstGeom prst="rect">
            <a:avLst/>
          </a:prstGeom>
          <a:noFill/>
          <a:ln>
            <a:noFill/>
          </a:ln>
        </p:spPr>
      </p:pic>
      <p:pic>
        <p:nvPicPr>
          <p:cNvPr id="3" name="Picture 2" descr="A group of people posing for a photo&#10;&#10;AI-generated content may be incorrect.">
            <a:extLst>
              <a:ext uri="{FF2B5EF4-FFF2-40B4-BE49-F238E27FC236}">
                <a16:creationId xmlns:a16="http://schemas.microsoft.com/office/drawing/2014/main" id="{69795A5D-438A-0793-6DC3-02A51EF27E3E}"/>
              </a:ext>
            </a:extLst>
          </p:cNvPr>
          <p:cNvPicPr>
            <a:picLocks noChangeAspect="1"/>
          </p:cNvPicPr>
          <p:nvPr/>
        </p:nvPicPr>
        <p:blipFill>
          <a:blip r:embed="rId10"/>
          <a:stretch>
            <a:fillRect/>
          </a:stretch>
        </p:blipFill>
        <p:spPr>
          <a:xfrm>
            <a:off x="26086251" y="9044904"/>
            <a:ext cx="8164230" cy="4585576"/>
          </a:xfrm>
          <a:prstGeom prst="rect">
            <a:avLst/>
          </a:prstGeom>
        </p:spPr>
      </p:pic>
      <p:sp>
        <p:nvSpPr>
          <p:cNvPr id="6" name="TextBox 5">
            <a:extLst>
              <a:ext uri="{FF2B5EF4-FFF2-40B4-BE49-F238E27FC236}">
                <a16:creationId xmlns:a16="http://schemas.microsoft.com/office/drawing/2014/main" id="{D0EA6918-6109-1533-49C5-7405853CFED0}"/>
              </a:ext>
            </a:extLst>
          </p:cNvPr>
          <p:cNvSpPr txBox="1"/>
          <p:nvPr/>
        </p:nvSpPr>
        <p:spPr>
          <a:xfrm>
            <a:off x="28674439" y="7476589"/>
            <a:ext cx="3285662" cy="584775"/>
          </a:xfrm>
          <a:prstGeom prst="rect">
            <a:avLst/>
          </a:prstGeom>
          <a:noFill/>
        </p:spPr>
        <p:txBody>
          <a:bodyPr wrap="square" rtlCol="0">
            <a:spAutoFit/>
          </a:bodyPr>
          <a:lstStyle/>
          <a:p>
            <a:r>
              <a:rPr lang="en-US" sz="3200" b="1">
                <a:latin typeface="Times New Roman" panose="02020603050405020304" pitchFamily="18" charset="0"/>
                <a:cs typeface="Times New Roman" panose="02020603050405020304" pitchFamily="18" charset="0"/>
              </a:rPr>
              <a:t>Team Content</a:t>
            </a:r>
          </a:p>
        </p:txBody>
      </p:sp>
      <p:sp>
        <p:nvSpPr>
          <p:cNvPr id="7" name="TextBox 6">
            <a:extLst>
              <a:ext uri="{FF2B5EF4-FFF2-40B4-BE49-F238E27FC236}">
                <a16:creationId xmlns:a16="http://schemas.microsoft.com/office/drawing/2014/main" id="{234B6DD8-3149-46BF-0F56-F0F01BBCAA3A}"/>
              </a:ext>
            </a:extLst>
          </p:cNvPr>
          <p:cNvSpPr txBox="1"/>
          <p:nvPr/>
        </p:nvSpPr>
        <p:spPr>
          <a:xfrm>
            <a:off x="24627891" y="8058502"/>
            <a:ext cx="11080950" cy="954107"/>
          </a:xfrm>
          <a:prstGeom prst="rect">
            <a:avLst/>
          </a:prstGeom>
          <a:noFill/>
        </p:spPr>
        <p:txBody>
          <a:bodyPr wrap="square" rtlCol="0">
            <a:spAutoFit/>
          </a:bodyPr>
          <a:lstStyle/>
          <a:p>
            <a:pPr algn="ctr"/>
            <a:r>
              <a:rPr lang="en-US" sz="2800">
                <a:latin typeface="Times New Roman" panose="02020603050405020304" pitchFamily="18" charset="0"/>
                <a:cs typeface="Times New Roman" panose="02020603050405020304" pitchFamily="18" charset="0"/>
              </a:rPr>
              <a:t>We are a new team of 10 high school students from South Cobb High School! (Some students missing)</a:t>
            </a:r>
          </a:p>
        </p:txBody>
      </p:sp>
      <p:sp>
        <p:nvSpPr>
          <p:cNvPr id="8" name="TextBox 7">
            <a:extLst>
              <a:ext uri="{FF2B5EF4-FFF2-40B4-BE49-F238E27FC236}">
                <a16:creationId xmlns:a16="http://schemas.microsoft.com/office/drawing/2014/main" id="{0080C83A-5250-043A-157C-34A917F75C09}"/>
              </a:ext>
            </a:extLst>
          </p:cNvPr>
          <p:cNvSpPr txBox="1"/>
          <p:nvPr/>
        </p:nvSpPr>
        <p:spPr>
          <a:xfrm>
            <a:off x="12515492" y="3604796"/>
            <a:ext cx="10706293" cy="8915261"/>
          </a:xfrm>
          <a:prstGeom prst="rect">
            <a:avLst/>
          </a:prstGeom>
          <a:noFill/>
        </p:spPr>
        <p:txBody>
          <a:bodyPr wrap="square" lIns="91440" tIns="45720" rIns="91440" bIns="45720" rtlCol="0" anchor="t">
            <a:spAutoFit/>
          </a:bodyPr>
          <a:lstStyle/>
          <a:p>
            <a:pPr lvl="5">
              <a:spcAft>
                <a:spcPts val="800"/>
              </a:spcAft>
            </a:pPr>
            <a:r>
              <a:rPr lang="en-US" sz="2800" b="1" kern="100" dirty="0">
                <a:effectLst/>
                <a:latin typeface="Times New Roman"/>
                <a:ea typeface="Aptos" panose="020B0004020202020204" pitchFamily="34" charset="0"/>
                <a:cs typeface="Times New Roman"/>
              </a:rPr>
              <a:t>Biosensor Design</a:t>
            </a:r>
            <a:endParaRPr lang="en-US" sz="2800" kern="100" dirty="0">
              <a:effectLst/>
              <a:latin typeface="Times New Roman"/>
              <a:ea typeface="Aptos" panose="020B0004020202020204" pitchFamily="34" charset="0"/>
              <a:cs typeface="Times New Roman"/>
            </a:endParaRPr>
          </a:p>
          <a:p>
            <a:pPr marL="457200" lvl="5">
              <a:buFont typeface="Arial" panose="020B0604020202020204" pitchFamily="34" charset="0"/>
              <a:buChar char="•"/>
            </a:pPr>
            <a:r>
              <a:rPr lang="en-US" sz="2800" kern="100" dirty="0">
                <a:effectLst/>
                <a:latin typeface="Times New Roman"/>
                <a:ea typeface="Aptos" panose="020B0004020202020204" pitchFamily="34" charset="0"/>
                <a:cs typeface="Times New Roman"/>
              </a:rPr>
              <a:t>Engineered </a:t>
            </a:r>
            <a:r>
              <a:rPr lang="en-US" sz="2800" i="1" kern="100" dirty="0">
                <a:effectLst/>
                <a:latin typeface="Times New Roman"/>
                <a:ea typeface="Aptos" panose="020B0004020202020204" pitchFamily="34" charset="0"/>
                <a:cs typeface="Times New Roman"/>
              </a:rPr>
              <a:t>E.</a:t>
            </a:r>
            <a:r>
              <a:rPr lang="en-US" sz="2800" i="1" kern="100" dirty="0">
                <a:latin typeface="Times New Roman"/>
                <a:ea typeface="Aptos" panose="020B0004020202020204" pitchFamily="34" charset="0"/>
                <a:cs typeface="Times New Roman"/>
              </a:rPr>
              <a:t> C</a:t>
            </a:r>
            <a:r>
              <a:rPr lang="en-US" sz="2800" i="1" kern="100" dirty="0">
                <a:effectLst/>
                <a:latin typeface="Times New Roman"/>
                <a:ea typeface="Aptos" panose="020B0004020202020204" pitchFamily="34" charset="0"/>
                <a:cs typeface="Times New Roman"/>
              </a:rPr>
              <a:t>oli </a:t>
            </a:r>
            <a:r>
              <a:rPr lang="en-US" sz="2800" kern="100" dirty="0">
                <a:effectLst/>
                <a:latin typeface="Times New Roman"/>
                <a:ea typeface="Aptos" panose="020B0004020202020204" pitchFamily="34" charset="0"/>
                <a:cs typeface="Times New Roman"/>
              </a:rPr>
              <a:t>bacteria are designed with a toehold switch mechanism that activates a green fluorescence (GFP) upon detection of miR-214</a:t>
            </a:r>
            <a:r>
              <a:rPr lang="en-US" sz="2800" kern="100" dirty="0">
                <a:latin typeface="Times New Roman"/>
                <a:ea typeface="Aptos" panose="020B0004020202020204" pitchFamily="34" charset="0"/>
                <a:cs typeface="Times New Roman"/>
              </a:rPr>
              <a:t>.</a:t>
            </a:r>
          </a:p>
          <a:p>
            <a:pPr marL="457200" lvl="5">
              <a:buFont typeface="Arial" panose="020B0604020202020204" pitchFamily="34" charset="0"/>
              <a:buChar char="•"/>
            </a:pPr>
            <a:r>
              <a:rPr lang="en-US" sz="2800" kern="100" dirty="0">
                <a:effectLst/>
                <a:latin typeface="Times New Roman"/>
                <a:ea typeface="Aptos" panose="020B0004020202020204" pitchFamily="34" charset="0"/>
                <a:cs typeface="Times New Roman"/>
              </a:rPr>
              <a:t>This system is packaged as a rapid and cost-effective “Diagnostic Kit”, which includes lyophilized </a:t>
            </a:r>
            <a:r>
              <a:rPr lang="en-US" sz="2800" i="1" kern="100" dirty="0">
                <a:effectLst/>
                <a:latin typeface="Times New Roman"/>
                <a:ea typeface="Aptos" panose="020B0004020202020204" pitchFamily="34" charset="0"/>
                <a:cs typeface="Times New Roman"/>
              </a:rPr>
              <a:t>E.coli </a:t>
            </a:r>
            <a:r>
              <a:rPr lang="en-US" sz="2800" kern="100" dirty="0">
                <a:effectLst/>
                <a:latin typeface="Times New Roman"/>
                <a:ea typeface="Aptos" panose="020B0004020202020204" pitchFamily="34" charset="0"/>
                <a:cs typeface="Times New Roman"/>
              </a:rPr>
              <a:t>biosensors, a lateral flow test strip, and a UV light source for fluorescence visualization (GFP). </a:t>
            </a:r>
          </a:p>
          <a:p>
            <a:pPr lvl="5">
              <a:spcAft>
                <a:spcPts val="800"/>
              </a:spcAft>
            </a:pPr>
            <a:r>
              <a:rPr lang="en-US" sz="2800" b="1" kern="100" dirty="0">
                <a:effectLst/>
                <a:latin typeface="Times New Roman"/>
                <a:ea typeface="Aptos" panose="020B0004020202020204" pitchFamily="34" charset="0"/>
                <a:cs typeface="Times New Roman"/>
              </a:rPr>
              <a:t>System Procedure</a:t>
            </a:r>
            <a:endParaRPr lang="en-US" sz="2800" kern="100" dirty="0">
              <a:effectLst/>
              <a:latin typeface="Times New Roman"/>
              <a:ea typeface="Aptos" panose="020B0004020202020204" pitchFamily="34" charset="0"/>
              <a:cs typeface="Times New Roman"/>
            </a:endParaRPr>
          </a:p>
          <a:p>
            <a:pPr marL="457200" lvl="7">
              <a:buFont typeface="Arial" panose="020B0604020202020204" pitchFamily="34" charset="0"/>
              <a:buChar char="•"/>
            </a:pPr>
            <a:r>
              <a:rPr lang="en-US" sz="2800" kern="100" dirty="0">
                <a:effectLst/>
                <a:latin typeface="Times New Roman"/>
                <a:ea typeface="Aptos" panose="020B0004020202020204" pitchFamily="34" charset="0"/>
                <a:cs typeface="Times New Roman"/>
              </a:rPr>
              <a:t>A blood, urine</a:t>
            </a:r>
            <a:r>
              <a:rPr lang="en-US" sz="2800" kern="100" dirty="0">
                <a:latin typeface="Times New Roman"/>
                <a:ea typeface="Aptos" panose="020B0004020202020204" pitchFamily="34" charset="0"/>
                <a:cs typeface="Times New Roman"/>
              </a:rPr>
              <a:t>,</a:t>
            </a:r>
            <a:r>
              <a:rPr lang="en-US" sz="2800" kern="100" dirty="0">
                <a:effectLst/>
                <a:latin typeface="Times New Roman"/>
                <a:ea typeface="Aptos" panose="020B0004020202020204" pitchFamily="34" charset="0"/>
                <a:cs typeface="Times New Roman"/>
              </a:rPr>
              <a:t> or saliva sample is collected from the dog, which may contain miR-214, the biomarker of interest in canine hemangiosarcoma</a:t>
            </a:r>
          </a:p>
          <a:p>
            <a:pPr marL="457200" lvl="7">
              <a:buFont typeface="Arial" panose="020B0604020202020204" pitchFamily="34" charset="0"/>
              <a:buChar char="•"/>
            </a:pPr>
            <a:r>
              <a:rPr lang="en-US" sz="2800" kern="100" dirty="0">
                <a:effectLst/>
                <a:latin typeface="Times New Roman"/>
                <a:ea typeface="Aptos" panose="020B0004020202020204" pitchFamily="34" charset="0"/>
                <a:cs typeface="Times New Roman"/>
              </a:rPr>
              <a:t>The sample is added to the diagnostic kit. If miR-214 is present, it binds to the toehold switch in the </a:t>
            </a:r>
            <a:r>
              <a:rPr lang="en-US" sz="2800" i="1" kern="100" dirty="0">
                <a:effectLst/>
                <a:latin typeface="Times New Roman"/>
                <a:ea typeface="Aptos" panose="020B0004020202020204" pitchFamily="34" charset="0"/>
                <a:cs typeface="Times New Roman"/>
              </a:rPr>
              <a:t>E.coli  </a:t>
            </a:r>
            <a:r>
              <a:rPr lang="en-US" sz="2800" kern="100" dirty="0">
                <a:effectLst/>
                <a:latin typeface="Times New Roman"/>
                <a:ea typeface="Aptos" panose="020B0004020202020204" pitchFamily="34" charset="0"/>
                <a:cs typeface="Times New Roman"/>
              </a:rPr>
              <a:t>bacteria, triggering activation of a reporter gene.</a:t>
            </a:r>
          </a:p>
          <a:p>
            <a:pPr marL="457200" lvl="7">
              <a:buFont typeface="Arial" panose="020B0604020202020204" pitchFamily="34" charset="0"/>
              <a:buChar char="•"/>
            </a:pPr>
            <a:r>
              <a:rPr lang="en-US" sz="2800" kern="100" dirty="0">
                <a:effectLst/>
                <a:latin typeface="Times New Roman"/>
                <a:ea typeface="Aptos" panose="020B0004020202020204" pitchFamily="34" charset="0"/>
                <a:cs typeface="Times New Roman"/>
              </a:rPr>
              <a:t>The bacteria then produce a visible fluorescent signal (GFP) , indicating the presence of miR-214.</a:t>
            </a:r>
          </a:p>
          <a:p>
            <a:pPr marL="457200" lvl="7">
              <a:spcAft>
                <a:spcPts val="800"/>
              </a:spcAft>
              <a:buFont typeface="Arial" panose="020B0604020202020204" pitchFamily="34" charset="0"/>
              <a:buChar char="•"/>
            </a:pPr>
            <a:r>
              <a:rPr lang="en-US" sz="2800" kern="100" dirty="0">
                <a:effectLst/>
                <a:latin typeface="Times New Roman"/>
                <a:ea typeface="Aptos" panose="020B0004020202020204" pitchFamily="34" charset="0"/>
                <a:cs typeface="Times New Roman"/>
              </a:rPr>
              <a:t>The fluorescence intensity (GFP) can be directly linked to the concentration of miR-214, indicating the progression of the cancer. For instance, higher intensities correlate to farther cancer progression (</a:t>
            </a:r>
            <a:r>
              <a:rPr lang="en-US" sz="2800" kern="100" dirty="0" err="1">
                <a:effectLst/>
                <a:latin typeface="Times New Roman"/>
                <a:ea typeface="Aptos" panose="020B0004020202020204" pitchFamily="34" charset="0"/>
                <a:cs typeface="Times New Roman"/>
              </a:rPr>
              <a:t>Heishima</a:t>
            </a:r>
            <a:r>
              <a:rPr lang="en-US" sz="2800" kern="100" dirty="0">
                <a:effectLst/>
                <a:latin typeface="Times New Roman"/>
                <a:ea typeface="Aptos" panose="020B0004020202020204" pitchFamily="34" charset="0"/>
                <a:cs typeface="Times New Roman"/>
              </a:rPr>
              <a:t> et al., 2015)</a:t>
            </a:r>
            <a:r>
              <a:rPr lang="en-US" sz="2800" kern="100" dirty="0">
                <a:latin typeface="Times New Roman"/>
                <a:ea typeface="Aptos" panose="020B0004020202020204" pitchFamily="34" charset="0"/>
                <a:cs typeface="Times New Roman"/>
              </a:rPr>
              <a:t> </a:t>
            </a:r>
            <a:r>
              <a:rPr lang="en-US" sz="2800" kern="100" dirty="0">
                <a:effectLst/>
                <a:latin typeface="Times New Roman"/>
                <a:ea typeface="Aptos" panose="020B0004020202020204" pitchFamily="34" charset="0"/>
                <a:cs typeface="Times New Roman"/>
              </a:rPr>
              <a:t> </a:t>
            </a:r>
          </a:p>
        </p:txBody>
      </p:sp>
      <p:sp>
        <p:nvSpPr>
          <p:cNvPr id="9" name="TextBox 8">
            <a:extLst>
              <a:ext uri="{FF2B5EF4-FFF2-40B4-BE49-F238E27FC236}">
                <a16:creationId xmlns:a16="http://schemas.microsoft.com/office/drawing/2014/main" id="{1429842D-6DAF-7588-57AE-1A988EBD5C53}"/>
              </a:ext>
            </a:extLst>
          </p:cNvPr>
          <p:cNvSpPr txBox="1"/>
          <p:nvPr/>
        </p:nvSpPr>
        <p:spPr>
          <a:xfrm>
            <a:off x="16387823" y="2877041"/>
            <a:ext cx="4687766" cy="584775"/>
          </a:xfrm>
          <a:prstGeom prst="rect">
            <a:avLst/>
          </a:prstGeom>
          <a:noFill/>
        </p:spPr>
        <p:txBody>
          <a:bodyPr wrap="square" rtlCol="0">
            <a:spAutoFit/>
          </a:bodyPr>
          <a:lstStyle/>
          <a:p>
            <a:r>
              <a:rPr lang="en-US" sz="3200" b="1">
                <a:latin typeface="Times New Roman" panose="02020603050405020304" pitchFamily="18" charset="0"/>
                <a:cs typeface="Times New Roman" panose="02020603050405020304" pitchFamily="18" charset="0"/>
              </a:rPr>
              <a:t>Science Content </a:t>
            </a:r>
          </a:p>
        </p:txBody>
      </p:sp>
      <p:sp>
        <p:nvSpPr>
          <p:cNvPr id="10" name="TextBox 9">
            <a:extLst>
              <a:ext uri="{FF2B5EF4-FFF2-40B4-BE49-F238E27FC236}">
                <a16:creationId xmlns:a16="http://schemas.microsoft.com/office/drawing/2014/main" id="{57B29C4E-7D3A-8354-3F1F-844235DA0AF4}"/>
              </a:ext>
            </a:extLst>
          </p:cNvPr>
          <p:cNvSpPr txBox="1"/>
          <p:nvPr/>
        </p:nvSpPr>
        <p:spPr>
          <a:xfrm>
            <a:off x="24502252" y="15012763"/>
            <a:ext cx="8422208" cy="3383490"/>
          </a:xfrm>
          <a:prstGeom prst="rect">
            <a:avLst/>
          </a:prstGeom>
          <a:noFill/>
        </p:spPr>
        <p:txBody>
          <a:bodyPr wrap="square" lIns="91440" tIns="45720" rIns="91440" bIns="45720" rtlCol="0" anchor="t">
            <a:spAutoFit/>
          </a:bodyPr>
          <a:lstStyle/>
          <a:p>
            <a:pPr lvl="5">
              <a:lnSpc>
                <a:spcPct val="115000"/>
              </a:lnSpc>
              <a:spcAft>
                <a:spcPts val="800"/>
              </a:spcAft>
            </a:pPr>
            <a:r>
              <a:rPr lang="en-US" sz="2800" kern="100" dirty="0">
                <a:effectLst/>
                <a:latin typeface="Times New Roman"/>
                <a:ea typeface="Aptos" panose="020B0004020202020204" pitchFamily="34" charset="0"/>
                <a:cs typeface="Times New Roman"/>
              </a:rPr>
              <a:t>We would like to thank Dr. Tiffany Jones and </a:t>
            </a:r>
            <a:r>
              <a:rPr lang="en-US" sz="2800" kern="100" dirty="0">
                <a:latin typeface="Times New Roman"/>
                <a:ea typeface="Aptos" panose="020B0004020202020204" pitchFamily="34" charset="0"/>
                <a:cs typeface="Times New Roman"/>
              </a:rPr>
              <a:t>Dr</a:t>
            </a:r>
            <a:r>
              <a:rPr lang="en-US" sz="2800" kern="100" dirty="0">
                <a:effectLst/>
                <a:latin typeface="Times New Roman"/>
                <a:ea typeface="Aptos" panose="020B0004020202020204" pitchFamily="34" charset="0"/>
                <a:cs typeface="Times New Roman"/>
              </a:rPr>
              <a:t>. Grace </a:t>
            </a:r>
            <a:r>
              <a:rPr lang="en-US" sz="2800" kern="100" dirty="0" err="1">
                <a:effectLst/>
                <a:latin typeface="Times New Roman"/>
                <a:ea typeface="Aptos" panose="020B0004020202020204" pitchFamily="34" charset="0"/>
                <a:cs typeface="Times New Roman"/>
              </a:rPr>
              <a:t>Vezeau</a:t>
            </a:r>
            <a:r>
              <a:rPr lang="en-US" sz="2800" kern="100" dirty="0">
                <a:effectLst/>
                <a:latin typeface="Times New Roman"/>
                <a:ea typeface="Aptos" panose="020B0004020202020204" pitchFamily="34" charset="0"/>
                <a:cs typeface="Times New Roman"/>
              </a:rPr>
              <a:t> for their support and guidance throughout this project. </a:t>
            </a:r>
            <a:r>
              <a:rPr lang="en-US" sz="2800" kern="100" dirty="0">
                <a:latin typeface="Times New Roman"/>
                <a:ea typeface="Aptos" panose="020B0004020202020204" pitchFamily="34" charset="0"/>
                <a:cs typeface="Times New Roman"/>
              </a:rPr>
              <a:t>We would also like to thank New England Biolabs, K2 Scientific, </a:t>
            </a:r>
            <a:r>
              <a:rPr lang="en-US" sz="2800" kern="100" dirty="0" err="1">
                <a:latin typeface="Times New Roman"/>
                <a:ea typeface="Aptos" panose="020B0004020202020204" pitchFamily="34" charset="0"/>
                <a:cs typeface="Times New Roman"/>
              </a:rPr>
              <a:t>CobbTank</a:t>
            </a:r>
            <a:r>
              <a:rPr lang="en-US" sz="2800" kern="100" dirty="0">
                <a:latin typeface="Times New Roman"/>
                <a:ea typeface="Aptos" panose="020B0004020202020204" pitchFamily="34" charset="0"/>
                <a:cs typeface="Times New Roman"/>
              </a:rPr>
              <a:t>, and the Georgia Teachers Initiative for funding lab supplies to give the team a hands on experience this BioBuilderClub season. </a:t>
            </a:r>
            <a:endParaRPr lang="en-US" sz="2800" kern="100" dirty="0">
              <a:effectLst/>
              <a:latin typeface="Times New Roman"/>
              <a:ea typeface="Aptos" panose="020B0004020202020204" pitchFamily="34" charset="0"/>
              <a:cs typeface="Times New Roman"/>
            </a:endParaRPr>
          </a:p>
          <a:p>
            <a:pPr marL="0" marR="0"/>
            <a:endParaRPr lang="en-US" dirty="0">
              <a:latin typeface="Times New Roman" panose="02020603050405020304" pitchFamily="18"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B1C0C653-00C5-E1C1-EE2B-241AD2CD00CF}"/>
              </a:ext>
            </a:extLst>
          </p:cNvPr>
          <p:cNvSpPr txBox="1"/>
          <p:nvPr/>
        </p:nvSpPr>
        <p:spPr>
          <a:xfrm>
            <a:off x="1323036" y="3170336"/>
            <a:ext cx="10424941" cy="5357878"/>
          </a:xfrm>
          <a:prstGeom prst="rect">
            <a:avLst/>
          </a:prstGeom>
          <a:noFill/>
        </p:spPr>
        <p:txBody>
          <a:bodyPr wrap="square" lIns="91440" tIns="45720" rIns="91440" bIns="45720" rtlCol="0" anchor="t">
            <a:spAutoFit/>
          </a:bodyPr>
          <a:lstStyle/>
          <a:p>
            <a:pPr lvl="5">
              <a:spcAft>
                <a:spcPts val="800"/>
              </a:spcAft>
            </a:pPr>
            <a:r>
              <a:rPr lang="en-US" sz="2800" kern="100" dirty="0">
                <a:effectLst/>
                <a:latin typeface="Times New Roman"/>
                <a:ea typeface="Aptos" panose="020B0004020202020204" pitchFamily="34" charset="0"/>
                <a:cs typeface="Times New Roman"/>
              </a:rPr>
              <a:t>In canines, liquid biopsies can detect the presence of cancer through the released circulating tumor DNA (ctDNA) in the bloodstream. However, liquid biopsies often struggle in detecting certain cancer types and are prone to false-negatives, especially in early-stage </a:t>
            </a:r>
            <a:r>
              <a:rPr lang="en-US" sz="2800" kern="100" dirty="0">
                <a:latin typeface="Times New Roman"/>
                <a:ea typeface="Aptos" panose="020B0004020202020204" pitchFamily="34" charset="0"/>
                <a:cs typeface="Times New Roman"/>
              </a:rPr>
              <a:t>canine cancers</a:t>
            </a:r>
            <a:r>
              <a:rPr lang="en-US" sz="2800" kern="100" dirty="0">
                <a:effectLst/>
                <a:latin typeface="Times New Roman"/>
                <a:ea typeface="Aptos" panose="020B0004020202020204" pitchFamily="34" charset="0"/>
                <a:cs typeface="Times New Roman"/>
              </a:rPr>
              <a:t>. To improve these shortcomings, our research examines certain biomarkers to minimize the false-negative results, notably focusing on aggressive and fast-acting canine cancers. Our research aims to genetically engineer </a:t>
            </a:r>
            <a:r>
              <a:rPr lang="en-US" sz="2800" i="1" kern="100" dirty="0">
                <a:effectLst/>
                <a:latin typeface="Times New Roman"/>
                <a:ea typeface="Aptos" panose="020B0004020202020204" pitchFamily="34" charset="0"/>
                <a:cs typeface="Times New Roman"/>
              </a:rPr>
              <a:t>E.</a:t>
            </a:r>
            <a:r>
              <a:rPr lang="en-US" sz="2800" kern="100" dirty="0">
                <a:effectLst/>
                <a:latin typeface="Times New Roman"/>
                <a:ea typeface="Aptos" panose="020B0004020202020204" pitchFamily="34" charset="0"/>
                <a:cs typeface="Times New Roman"/>
              </a:rPr>
              <a:t> </a:t>
            </a:r>
            <a:r>
              <a:rPr lang="en-US" sz="2800" i="1" kern="100" dirty="0">
                <a:effectLst/>
                <a:latin typeface="Times New Roman"/>
                <a:ea typeface="Aptos" panose="020B0004020202020204" pitchFamily="34" charset="0"/>
                <a:cs typeface="Times New Roman"/>
              </a:rPr>
              <a:t>coli</a:t>
            </a:r>
            <a:r>
              <a:rPr lang="en-US" sz="2800" kern="100" dirty="0">
                <a:effectLst/>
                <a:latin typeface="Times New Roman"/>
                <a:ea typeface="Aptos" panose="020B0004020202020204" pitchFamily="34" charset="0"/>
                <a:cs typeface="Times New Roman"/>
              </a:rPr>
              <a:t> bacteria to fluoresce in the presence of MiR-214, a biomarker associated with hemangiosarcoma (HSA)- an aggressive and rapidly progressing cancer </a:t>
            </a:r>
            <a:r>
              <a:rPr lang="en-US" sz="2800" kern="100" dirty="0">
                <a:latin typeface="Times New Roman"/>
                <a:ea typeface="Aptos" panose="020B0004020202020204" pitchFamily="34" charset="0"/>
                <a:cs typeface="Times New Roman"/>
              </a:rPr>
              <a:t>common in</a:t>
            </a:r>
            <a:r>
              <a:rPr lang="en-US" sz="2800" kern="100" dirty="0">
                <a:effectLst/>
                <a:latin typeface="Times New Roman"/>
                <a:ea typeface="Aptos" panose="020B0004020202020204" pitchFamily="34" charset="0"/>
                <a:cs typeface="Times New Roman"/>
              </a:rPr>
              <a:t> canines. Our findings ensure a significantly more reliable and effective alternative liquid biopsy, while maintaining a relatively cost-effective diagnostic. </a:t>
            </a:r>
          </a:p>
        </p:txBody>
      </p:sp>
      <p:sp>
        <p:nvSpPr>
          <p:cNvPr id="12" name="TextBox 11">
            <a:extLst>
              <a:ext uri="{FF2B5EF4-FFF2-40B4-BE49-F238E27FC236}">
                <a16:creationId xmlns:a16="http://schemas.microsoft.com/office/drawing/2014/main" id="{DE1FDDA7-5467-727A-63FB-7F4AAA592AA1}"/>
              </a:ext>
            </a:extLst>
          </p:cNvPr>
          <p:cNvSpPr txBox="1"/>
          <p:nvPr/>
        </p:nvSpPr>
        <p:spPr>
          <a:xfrm>
            <a:off x="4088179" y="2784815"/>
            <a:ext cx="4687766" cy="584775"/>
          </a:xfrm>
          <a:prstGeom prst="rect">
            <a:avLst/>
          </a:prstGeom>
          <a:noFill/>
        </p:spPr>
        <p:txBody>
          <a:bodyPr wrap="square" rtlCol="0">
            <a:spAutoFit/>
          </a:bodyPr>
          <a:lstStyle/>
          <a:p>
            <a:pPr algn="ctr"/>
            <a:r>
              <a:rPr lang="en-US" sz="3200" b="1">
                <a:latin typeface="Times New Roman" panose="02020603050405020304" pitchFamily="18" charset="0"/>
                <a:cs typeface="Times New Roman" panose="02020603050405020304" pitchFamily="18" charset="0"/>
              </a:rPr>
              <a:t>Abstract</a:t>
            </a:r>
          </a:p>
        </p:txBody>
      </p:sp>
      <p:sp>
        <p:nvSpPr>
          <p:cNvPr id="5" name="TextBox 4">
            <a:extLst>
              <a:ext uri="{FF2B5EF4-FFF2-40B4-BE49-F238E27FC236}">
                <a16:creationId xmlns:a16="http://schemas.microsoft.com/office/drawing/2014/main" id="{7ACD5F25-13B2-76FC-3EAA-30DE22C0FEA3}"/>
              </a:ext>
            </a:extLst>
          </p:cNvPr>
          <p:cNvSpPr txBox="1"/>
          <p:nvPr/>
        </p:nvSpPr>
        <p:spPr>
          <a:xfrm>
            <a:off x="1310499" y="10304116"/>
            <a:ext cx="10462560" cy="8229055"/>
          </a:xfrm>
          <a:prstGeom prst="rect">
            <a:avLst/>
          </a:prstGeom>
          <a:noFill/>
        </p:spPr>
        <p:txBody>
          <a:bodyPr wrap="square" lIns="91440" tIns="45720" rIns="91440" bIns="45720" rtlCol="0" anchor="t">
            <a:spAutoFit/>
          </a:bodyPr>
          <a:lstStyle/>
          <a:p>
            <a:r>
              <a:rPr lang="en-US" sz="2800" dirty="0">
                <a:latin typeface="Times New Roman"/>
              </a:rPr>
              <a:t>The leading cause of death in canines is cancer, with six million dogs diagnosed in the U.S. every year and most drugs available being originally intended for human use. Research specifically for canines is improving with advancements such as the liquid biopsy but the new tests lack specificity and precision as it struggles to identify stages and types of cancers. They can also lead to false positives, especially in cases of urothelial carcinoma and histiocytic sarcoma. Current solutions to improve accuracy involve integrating cost-effective cfDNA quantification with targeted next generation sequencing. One of the most malignant, deadly, and undetectable cancers is hemangiosarcoma, which originates in vascular endothelium tissue. Early detection of hemangiosarcoma can lead to prolonging life, as well as developing a variety of methods more targeted towards canine cancer, though they will also likely be applicable to humans with few alterations. Engineering bioluminescent </a:t>
            </a:r>
            <a:r>
              <a:rPr lang="en-US" sz="2800" i="1" dirty="0">
                <a:latin typeface="Times New Roman"/>
              </a:rPr>
              <a:t>E. coli </a:t>
            </a:r>
            <a:r>
              <a:rPr lang="en-US" sz="2800" dirty="0">
                <a:latin typeface="Times New Roman"/>
              </a:rPr>
              <a:t>to react when MiR-214 is detected, could improve sensitivity and the specificity of liquid biopsy tests for canines. The aim of this procedure is to engineer </a:t>
            </a:r>
            <a:r>
              <a:rPr lang="en-US" sz="2800" i="1" dirty="0">
                <a:latin typeface="Times New Roman"/>
              </a:rPr>
              <a:t>E. coli </a:t>
            </a:r>
            <a:r>
              <a:rPr lang="en-US" sz="2800" dirty="0">
                <a:latin typeface="Times New Roman"/>
              </a:rPr>
              <a:t>bacteria to fluoresce in the sample collected from the canine when MIR-214 is detected. </a:t>
            </a:r>
            <a:endParaRPr lang="en-US" dirty="0"/>
          </a:p>
        </p:txBody>
      </p:sp>
      <p:sp>
        <p:nvSpPr>
          <p:cNvPr id="2" name="TextBox 1">
            <a:extLst>
              <a:ext uri="{FF2B5EF4-FFF2-40B4-BE49-F238E27FC236}">
                <a16:creationId xmlns:a16="http://schemas.microsoft.com/office/drawing/2014/main" id="{6AEA5F0E-50DB-8D4D-31C5-D4288003291C}"/>
              </a:ext>
            </a:extLst>
          </p:cNvPr>
          <p:cNvSpPr txBox="1"/>
          <p:nvPr/>
        </p:nvSpPr>
        <p:spPr>
          <a:xfrm>
            <a:off x="24452701" y="3805219"/>
            <a:ext cx="11431330" cy="2677656"/>
          </a:xfrm>
          <a:prstGeom prst="rect">
            <a:avLst/>
          </a:prstGeom>
          <a:noFill/>
        </p:spPr>
        <p:txBody>
          <a:bodyPr wrap="square" lIns="91440" tIns="45720" rIns="91440" bIns="45720" rtlCol="0" anchor="t">
            <a:spAutoFit/>
          </a:bodyPr>
          <a:lstStyle/>
          <a:p>
            <a:pPr marL="285750" indent="-285750">
              <a:buClr>
                <a:schemeClr val="dk1"/>
              </a:buClr>
              <a:buSzPts val="2800"/>
              <a:buFont typeface="Arial" panose="020B0604020202020204" pitchFamily="34" charset="0"/>
              <a:buChar char="•"/>
            </a:pPr>
            <a:r>
              <a:rPr lang="en" sz="2800" dirty="0">
                <a:solidFill>
                  <a:schemeClr val="dk1"/>
                </a:solidFill>
                <a:latin typeface="Times New Roman"/>
                <a:ea typeface="Calibri"/>
                <a:cs typeface="Times New Roman"/>
              </a:rPr>
              <a:t>Research ways to make the diagnostic kit more safe and effective towards canines, eliminating any possible dangers or risks that could occur.</a:t>
            </a:r>
          </a:p>
          <a:p>
            <a:pPr marL="285750" indent="-285750">
              <a:buClr>
                <a:schemeClr val="dk1"/>
              </a:buClr>
              <a:buSzPts val="2800"/>
              <a:buFont typeface="Arial" panose="020B0604020202020204" pitchFamily="34" charset="0"/>
              <a:buChar char="•"/>
            </a:pPr>
            <a:r>
              <a:rPr lang="en" sz="2800" dirty="0">
                <a:solidFill>
                  <a:schemeClr val="dk1"/>
                </a:solidFill>
                <a:latin typeface="Times New Roman"/>
                <a:ea typeface="Calibri"/>
                <a:cs typeface="Times New Roman"/>
              </a:rPr>
              <a:t>Further examine the ability for fl</a:t>
            </a:r>
            <a:r>
              <a:rPr lang="en-US" sz="2800" dirty="0" err="1">
                <a:solidFill>
                  <a:schemeClr val="dk1"/>
                </a:solidFill>
                <a:latin typeface="Times New Roman"/>
                <a:ea typeface="Calibri"/>
                <a:cs typeface="Times New Roman"/>
              </a:rPr>
              <a:t>uorescence</a:t>
            </a:r>
            <a:r>
              <a:rPr lang="en" sz="2800" dirty="0">
                <a:solidFill>
                  <a:schemeClr val="dk1"/>
                </a:solidFill>
                <a:latin typeface="Times New Roman"/>
                <a:ea typeface="Calibri"/>
                <a:cs typeface="Times New Roman"/>
              </a:rPr>
              <a:t> intensity to determine specific cancer progression</a:t>
            </a:r>
          </a:p>
          <a:p>
            <a:pPr marL="285750" indent="-285750">
              <a:buClr>
                <a:schemeClr val="dk1"/>
              </a:buClr>
              <a:buSzPts val="2800"/>
              <a:buFont typeface="Arial" panose="020B0604020202020204" pitchFamily="34" charset="0"/>
              <a:buChar char="•"/>
            </a:pPr>
            <a:r>
              <a:rPr lang="en" sz="2800" dirty="0">
                <a:solidFill>
                  <a:schemeClr val="dk1"/>
                </a:solidFill>
                <a:latin typeface="Times New Roman"/>
                <a:ea typeface="Calibri"/>
                <a:cs typeface="Times New Roman"/>
              </a:rPr>
              <a:t>After conducting research, analyzing the results and comparing them will help identify strengths and weaknesses within the experiment. </a:t>
            </a:r>
          </a:p>
        </p:txBody>
      </p:sp>
      <p:pic>
        <p:nvPicPr>
          <p:cNvPr id="14" name="Picture 13" descr="A diagram of a biopsy&#10;&#10;AI-generated content may be incorrect.">
            <a:extLst>
              <a:ext uri="{FF2B5EF4-FFF2-40B4-BE49-F238E27FC236}">
                <a16:creationId xmlns:a16="http://schemas.microsoft.com/office/drawing/2014/main" id="{5B87D930-E795-3DCC-1D71-34F4724D181E}"/>
              </a:ext>
            </a:extLst>
          </p:cNvPr>
          <p:cNvPicPr>
            <a:picLocks noChangeAspect="1"/>
          </p:cNvPicPr>
          <p:nvPr/>
        </p:nvPicPr>
        <p:blipFill>
          <a:blip r:embed="rId11"/>
          <a:stretch>
            <a:fillRect/>
          </a:stretch>
        </p:blipFill>
        <p:spPr>
          <a:xfrm>
            <a:off x="14207228" y="12837825"/>
            <a:ext cx="7311097" cy="5141777"/>
          </a:xfrm>
          <a:prstGeom prst="rect">
            <a:avLst/>
          </a:prstGeom>
        </p:spPr>
      </p:pic>
      <p:pic>
        <p:nvPicPr>
          <p:cNvPr id="15" name="Picture 14" descr="A qr code on a white background&#10;&#10;AI-generated content may be incorrect.">
            <a:extLst>
              <a:ext uri="{FF2B5EF4-FFF2-40B4-BE49-F238E27FC236}">
                <a16:creationId xmlns:a16="http://schemas.microsoft.com/office/drawing/2014/main" id="{782C9AB2-B24E-E761-E223-F1996D854867}"/>
              </a:ext>
            </a:extLst>
          </p:cNvPr>
          <p:cNvPicPr>
            <a:picLocks noChangeAspect="1"/>
          </p:cNvPicPr>
          <p:nvPr/>
        </p:nvPicPr>
        <p:blipFill>
          <a:blip r:embed="rId12"/>
          <a:stretch>
            <a:fillRect/>
          </a:stretch>
        </p:blipFill>
        <p:spPr>
          <a:xfrm>
            <a:off x="32924460" y="14876635"/>
            <a:ext cx="2652041" cy="3373396"/>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735</Words>
  <Application>Microsoft Office PowerPoint</Application>
  <PresentationFormat>Custom</PresentationFormat>
  <Paragraphs>55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Times New Roman</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lastModifiedBy>Chloe Weisberg</cp:lastModifiedBy>
  <cp:revision>6</cp:revision>
  <dcterms:modified xsi:type="dcterms:W3CDTF">2025-03-09T04:24:49Z</dcterms:modified>
</cp:coreProperties>
</file>