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Lst>
  <p:sldSz cy="21067700" cx="37463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6636">
          <p15:clr>
            <a:srgbClr val="747775"/>
          </p15:clr>
        </p15:guide>
        <p15:guide id="2" pos="11800">
          <p15:clr>
            <a:srgbClr val="747775"/>
          </p15:clr>
        </p15:guide>
      </p15:sldGuideLst>
    </p:ext>
    <p:ext uri="GoogleSlidesCustomDataVersion2">
      <go:slidesCustomData xmlns:go="http://customooxmlschemas.google.com/" r:id="rId7" roundtripDataSignature="AMtx7mhcxdu5yLZWjJOBrISqcUHf8t9E/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6636" orient="horz"/>
        <p:guide pos="1180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 name="Google Shape;5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3"/>
          <p:cNvSpPr txBox="1"/>
          <p:nvPr>
            <p:ph type="ctrTitle"/>
          </p:nvPr>
        </p:nvSpPr>
        <p:spPr>
          <a:xfrm>
            <a:off x="1277083" y="3049770"/>
            <a:ext cx="34909313" cy="8407424"/>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5200"/>
              <a:buNone/>
              <a:defRPr sz="21299"/>
            </a:lvl1pPr>
            <a:lvl2pPr lvl="1" algn="ctr">
              <a:lnSpc>
                <a:spcPct val="100000"/>
              </a:lnSpc>
              <a:spcBef>
                <a:spcPts val="0"/>
              </a:spcBef>
              <a:spcAft>
                <a:spcPts val="0"/>
              </a:spcAft>
              <a:buSzPts val="5200"/>
              <a:buNone/>
              <a:defRPr sz="21299"/>
            </a:lvl2pPr>
            <a:lvl3pPr lvl="2" algn="ctr">
              <a:lnSpc>
                <a:spcPct val="100000"/>
              </a:lnSpc>
              <a:spcBef>
                <a:spcPts val="0"/>
              </a:spcBef>
              <a:spcAft>
                <a:spcPts val="0"/>
              </a:spcAft>
              <a:buSzPts val="5200"/>
              <a:buNone/>
              <a:defRPr sz="21299"/>
            </a:lvl3pPr>
            <a:lvl4pPr lvl="3" algn="ctr">
              <a:lnSpc>
                <a:spcPct val="100000"/>
              </a:lnSpc>
              <a:spcBef>
                <a:spcPts val="0"/>
              </a:spcBef>
              <a:spcAft>
                <a:spcPts val="0"/>
              </a:spcAft>
              <a:buSzPts val="5200"/>
              <a:buNone/>
              <a:defRPr sz="21299"/>
            </a:lvl4pPr>
            <a:lvl5pPr lvl="4" algn="ctr">
              <a:lnSpc>
                <a:spcPct val="100000"/>
              </a:lnSpc>
              <a:spcBef>
                <a:spcPts val="0"/>
              </a:spcBef>
              <a:spcAft>
                <a:spcPts val="0"/>
              </a:spcAft>
              <a:buSzPts val="5200"/>
              <a:buNone/>
              <a:defRPr sz="21299"/>
            </a:lvl5pPr>
            <a:lvl6pPr lvl="5" algn="ctr">
              <a:lnSpc>
                <a:spcPct val="100000"/>
              </a:lnSpc>
              <a:spcBef>
                <a:spcPts val="0"/>
              </a:spcBef>
              <a:spcAft>
                <a:spcPts val="0"/>
              </a:spcAft>
              <a:buSzPts val="5200"/>
              <a:buNone/>
              <a:defRPr sz="21299"/>
            </a:lvl6pPr>
            <a:lvl7pPr lvl="6" algn="ctr">
              <a:lnSpc>
                <a:spcPct val="100000"/>
              </a:lnSpc>
              <a:spcBef>
                <a:spcPts val="0"/>
              </a:spcBef>
              <a:spcAft>
                <a:spcPts val="0"/>
              </a:spcAft>
              <a:buSzPts val="5200"/>
              <a:buNone/>
              <a:defRPr sz="21299"/>
            </a:lvl7pPr>
            <a:lvl8pPr lvl="7" algn="ctr">
              <a:lnSpc>
                <a:spcPct val="100000"/>
              </a:lnSpc>
              <a:spcBef>
                <a:spcPts val="0"/>
              </a:spcBef>
              <a:spcAft>
                <a:spcPts val="0"/>
              </a:spcAft>
              <a:buSzPts val="5200"/>
              <a:buNone/>
              <a:defRPr sz="21299"/>
            </a:lvl8pPr>
            <a:lvl9pPr lvl="8" algn="ctr">
              <a:lnSpc>
                <a:spcPct val="100000"/>
              </a:lnSpc>
              <a:spcBef>
                <a:spcPts val="0"/>
              </a:spcBef>
              <a:spcAft>
                <a:spcPts val="0"/>
              </a:spcAft>
              <a:buSzPts val="5200"/>
              <a:buNone/>
              <a:defRPr sz="21299"/>
            </a:lvl9pPr>
          </a:lstStyle>
          <a:p/>
        </p:txBody>
      </p:sp>
      <p:sp>
        <p:nvSpPr>
          <p:cNvPr id="11" name="Google Shape;11;p3"/>
          <p:cNvSpPr txBox="1"/>
          <p:nvPr>
            <p:ph idx="1" type="subTitle"/>
          </p:nvPr>
        </p:nvSpPr>
        <p:spPr>
          <a:xfrm>
            <a:off x="1277050" y="11608541"/>
            <a:ext cx="34909313" cy="324648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11469"/>
            </a:lvl1pPr>
            <a:lvl2pPr lvl="1" algn="ctr">
              <a:lnSpc>
                <a:spcPct val="100000"/>
              </a:lnSpc>
              <a:spcBef>
                <a:spcPts val="0"/>
              </a:spcBef>
              <a:spcAft>
                <a:spcPts val="0"/>
              </a:spcAft>
              <a:buSzPts val="2800"/>
              <a:buNone/>
              <a:defRPr sz="11469"/>
            </a:lvl2pPr>
            <a:lvl3pPr lvl="2" algn="ctr">
              <a:lnSpc>
                <a:spcPct val="100000"/>
              </a:lnSpc>
              <a:spcBef>
                <a:spcPts val="0"/>
              </a:spcBef>
              <a:spcAft>
                <a:spcPts val="0"/>
              </a:spcAft>
              <a:buSzPts val="2800"/>
              <a:buNone/>
              <a:defRPr sz="11469"/>
            </a:lvl3pPr>
            <a:lvl4pPr lvl="3" algn="ctr">
              <a:lnSpc>
                <a:spcPct val="100000"/>
              </a:lnSpc>
              <a:spcBef>
                <a:spcPts val="0"/>
              </a:spcBef>
              <a:spcAft>
                <a:spcPts val="0"/>
              </a:spcAft>
              <a:buSzPts val="2800"/>
              <a:buNone/>
              <a:defRPr sz="11469"/>
            </a:lvl4pPr>
            <a:lvl5pPr lvl="4" algn="ctr">
              <a:lnSpc>
                <a:spcPct val="100000"/>
              </a:lnSpc>
              <a:spcBef>
                <a:spcPts val="0"/>
              </a:spcBef>
              <a:spcAft>
                <a:spcPts val="0"/>
              </a:spcAft>
              <a:buSzPts val="2800"/>
              <a:buNone/>
              <a:defRPr sz="11469"/>
            </a:lvl5pPr>
            <a:lvl6pPr lvl="5" algn="ctr">
              <a:lnSpc>
                <a:spcPct val="100000"/>
              </a:lnSpc>
              <a:spcBef>
                <a:spcPts val="0"/>
              </a:spcBef>
              <a:spcAft>
                <a:spcPts val="0"/>
              </a:spcAft>
              <a:buSzPts val="2800"/>
              <a:buNone/>
              <a:defRPr sz="11469"/>
            </a:lvl6pPr>
            <a:lvl7pPr lvl="6" algn="ctr">
              <a:lnSpc>
                <a:spcPct val="100000"/>
              </a:lnSpc>
              <a:spcBef>
                <a:spcPts val="0"/>
              </a:spcBef>
              <a:spcAft>
                <a:spcPts val="0"/>
              </a:spcAft>
              <a:buSzPts val="2800"/>
              <a:buNone/>
              <a:defRPr sz="11469"/>
            </a:lvl7pPr>
            <a:lvl8pPr lvl="7" algn="ctr">
              <a:lnSpc>
                <a:spcPct val="100000"/>
              </a:lnSpc>
              <a:spcBef>
                <a:spcPts val="0"/>
              </a:spcBef>
              <a:spcAft>
                <a:spcPts val="0"/>
              </a:spcAft>
              <a:buSzPts val="2800"/>
              <a:buNone/>
              <a:defRPr sz="11469"/>
            </a:lvl8pPr>
            <a:lvl9pPr lvl="8" algn="ctr">
              <a:lnSpc>
                <a:spcPct val="100000"/>
              </a:lnSpc>
              <a:spcBef>
                <a:spcPts val="0"/>
              </a:spcBef>
              <a:spcAft>
                <a:spcPts val="0"/>
              </a:spcAft>
              <a:buSzPts val="2800"/>
              <a:buNone/>
              <a:defRPr sz="11469"/>
            </a:lvl9pPr>
          </a:lstStyle>
          <a:p/>
        </p:txBody>
      </p:sp>
      <p:sp>
        <p:nvSpPr>
          <p:cNvPr id="12" name="Google Shape;12;p3"/>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2"/>
          <p:cNvSpPr txBox="1"/>
          <p:nvPr>
            <p:ph hasCustomPrompt="1" type="title"/>
          </p:nvPr>
        </p:nvSpPr>
        <p:spPr>
          <a:xfrm>
            <a:off x="1277050" y="4530674"/>
            <a:ext cx="34909313" cy="8042472"/>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12000"/>
              <a:buNone/>
              <a:defRPr sz="49152"/>
            </a:lvl1pPr>
            <a:lvl2pPr lvl="1" algn="ctr">
              <a:lnSpc>
                <a:spcPct val="100000"/>
              </a:lnSpc>
              <a:spcBef>
                <a:spcPts val="0"/>
              </a:spcBef>
              <a:spcAft>
                <a:spcPts val="0"/>
              </a:spcAft>
              <a:buSzPts val="12000"/>
              <a:buNone/>
              <a:defRPr sz="49152"/>
            </a:lvl2pPr>
            <a:lvl3pPr lvl="2" algn="ctr">
              <a:lnSpc>
                <a:spcPct val="100000"/>
              </a:lnSpc>
              <a:spcBef>
                <a:spcPts val="0"/>
              </a:spcBef>
              <a:spcAft>
                <a:spcPts val="0"/>
              </a:spcAft>
              <a:buSzPts val="12000"/>
              <a:buNone/>
              <a:defRPr sz="49152"/>
            </a:lvl3pPr>
            <a:lvl4pPr lvl="3" algn="ctr">
              <a:lnSpc>
                <a:spcPct val="100000"/>
              </a:lnSpc>
              <a:spcBef>
                <a:spcPts val="0"/>
              </a:spcBef>
              <a:spcAft>
                <a:spcPts val="0"/>
              </a:spcAft>
              <a:buSzPts val="12000"/>
              <a:buNone/>
              <a:defRPr sz="49152"/>
            </a:lvl4pPr>
            <a:lvl5pPr lvl="4" algn="ctr">
              <a:lnSpc>
                <a:spcPct val="100000"/>
              </a:lnSpc>
              <a:spcBef>
                <a:spcPts val="0"/>
              </a:spcBef>
              <a:spcAft>
                <a:spcPts val="0"/>
              </a:spcAft>
              <a:buSzPts val="12000"/>
              <a:buNone/>
              <a:defRPr sz="49152"/>
            </a:lvl5pPr>
            <a:lvl6pPr lvl="5" algn="ctr">
              <a:lnSpc>
                <a:spcPct val="100000"/>
              </a:lnSpc>
              <a:spcBef>
                <a:spcPts val="0"/>
              </a:spcBef>
              <a:spcAft>
                <a:spcPts val="0"/>
              </a:spcAft>
              <a:buSzPts val="12000"/>
              <a:buNone/>
              <a:defRPr sz="49152"/>
            </a:lvl6pPr>
            <a:lvl7pPr lvl="6" algn="ctr">
              <a:lnSpc>
                <a:spcPct val="100000"/>
              </a:lnSpc>
              <a:spcBef>
                <a:spcPts val="0"/>
              </a:spcBef>
              <a:spcAft>
                <a:spcPts val="0"/>
              </a:spcAft>
              <a:buSzPts val="12000"/>
              <a:buNone/>
              <a:defRPr sz="49152"/>
            </a:lvl7pPr>
            <a:lvl8pPr lvl="7" algn="ctr">
              <a:lnSpc>
                <a:spcPct val="100000"/>
              </a:lnSpc>
              <a:spcBef>
                <a:spcPts val="0"/>
              </a:spcBef>
              <a:spcAft>
                <a:spcPts val="0"/>
              </a:spcAft>
              <a:buSzPts val="12000"/>
              <a:buNone/>
              <a:defRPr sz="49152"/>
            </a:lvl8pPr>
            <a:lvl9pPr lvl="8" algn="ctr">
              <a:lnSpc>
                <a:spcPct val="100000"/>
              </a:lnSpc>
              <a:spcBef>
                <a:spcPts val="0"/>
              </a:spcBef>
              <a:spcAft>
                <a:spcPts val="0"/>
              </a:spcAft>
              <a:buSzPts val="12000"/>
              <a:buNone/>
              <a:defRPr sz="49152"/>
            </a:lvl9pPr>
          </a:lstStyle>
          <a:p>
            <a:r>
              <a:t>xx%</a:t>
            </a:r>
          </a:p>
        </p:txBody>
      </p:sp>
      <p:sp>
        <p:nvSpPr>
          <p:cNvPr id="46" name="Google Shape;46;p12"/>
          <p:cNvSpPr txBox="1"/>
          <p:nvPr>
            <p:ph idx="1" type="body"/>
          </p:nvPr>
        </p:nvSpPr>
        <p:spPr>
          <a:xfrm>
            <a:off x="1277050" y="12911475"/>
            <a:ext cx="34909313" cy="5328061"/>
          </a:xfrm>
          <a:prstGeom prst="rect">
            <a:avLst/>
          </a:prstGeom>
          <a:noFill/>
          <a:ln>
            <a:noFill/>
          </a:ln>
        </p:spPr>
        <p:txBody>
          <a:bodyPr anchorCtr="0" anchor="t" bIns="91425" lIns="91425" spcFirstLastPara="1" rIns="91425" wrap="square" tIns="91425">
            <a:norm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0"/>
              </a:spcBef>
              <a:spcAft>
                <a:spcPts val="0"/>
              </a:spcAft>
              <a:buSzPts val="1400"/>
              <a:buChar char="○"/>
              <a:defRPr/>
            </a:lvl2pPr>
            <a:lvl3pPr indent="-317500" lvl="2" marL="1371600" algn="ctr">
              <a:lnSpc>
                <a:spcPct val="115000"/>
              </a:lnSpc>
              <a:spcBef>
                <a:spcPts val="0"/>
              </a:spcBef>
              <a:spcAft>
                <a:spcPts val="0"/>
              </a:spcAft>
              <a:buSzPts val="1400"/>
              <a:buChar char="■"/>
              <a:defRPr/>
            </a:lvl3pPr>
            <a:lvl4pPr indent="-317500" lvl="3" marL="1828800" algn="ctr">
              <a:lnSpc>
                <a:spcPct val="115000"/>
              </a:lnSpc>
              <a:spcBef>
                <a:spcPts val="0"/>
              </a:spcBef>
              <a:spcAft>
                <a:spcPts val="0"/>
              </a:spcAft>
              <a:buSzPts val="1400"/>
              <a:buChar char="●"/>
              <a:defRPr/>
            </a:lvl4pPr>
            <a:lvl5pPr indent="-317500" lvl="4" marL="2286000" algn="ctr">
              <a:lnSpc>
                <a:spcPct val="115000"/>
              </a:lnSpc>
              <a:spcBef>
                <a:spcPts val="0"/>
              </a:spcBef>
              <a:spcAft>
                <a:spcPts val="0"/>
              </a:spcAft>
              <a:buSzPts val="1400"/>
              <a:buChar char="○"/>
              <a:defRPr/>
            </a:lvl5pPr>
            <a:lvl6pPr indent="-317500" lvl="5" marL="2743200" algn="ctr">
              <a:lnSpc>
                <a:spcPct val="115000"/>
              </a:lnSpc>
              <a:spcBef>
                <a:spcPts val="0"/>
              </a:spcBef>
              <a:spcAft>
                <a:spcPts val="0"/>
              </a:spcAft>
              <a:buSzPts val="1400"/>
              <a:buChar char="■"/>
              <a:defRPr/>
            </a:lvl6pPr>
            <a:lvl7pPr indent="-317500" lvl="6" marL="3200400" algn="ctr">
              <a:lnSpc>
                <a:spcPct val="115000"/>
              </a:lnSpc>
              <a:spcBef>
                <a:spcPts val="0"/>
              </a:spcBef>
              <a:spcAft>
                <a:spcPts val="0"/>
              </a:spcAft>
              <a:buSzPts val="1400"/>
              <a:buChar char="●"/>
              <a:defRPr/>
            </a:lvl7pPr>
            <a:lvl8pPr indent="-317500" lvl="7" marL="3657600" algn="ctr">
              <a:lnSpc>
                <a:spcPct val="115000"/>
              </a:lnSpc>
              <a:spcBef>
                <a:spcPts val="0"/>
              </a:spcBef>
              <a:spcAft>
                <a:spcPts val="0"/>
              </a:spcAft>
              <a:buSzPts val="1400"/>
              <a:buChar char="○"/>
              <a:defRPr/>
            </a:lvl8pPr>
            <a:lvl9pPr indent="-317500" lvl="8" marL="4114800" algn="ctr">
              <a:lnSpc>
                <a:spcPct val="115000"/>
              </a:lnSpc>
              <a:spcBef>
                <a:spcPts val="0"/>
              </a:spcBef>
              <a:spcAft>
                <a:spcPts val="0"/>
              </a:spcAft>
              <a:buSzPts val="1400"/>
              <a:buChar char="■"/>
              <a:defRPr/>
            </a:lvl9pPr>
          </a:lstStyle>
          <a:p/>
        </p:txBody>
      </p:sp>
      <p:sp>
        <p:nvSpPr>
          <p:cNvPr id="47" name="Google Shape;47;p12"/>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3"/>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4"/>
          <p:cNvSpPr txBox="1"/>
          <p:nvPr>
            <p:ph type="title"/>
          </p:nvPr>
        </p:nvSpPr>
        <p:spPr>
          <a:xfrm>
            <a:off x="1277050" y="8809856"/>
            <a:ext cx="34909313" cy="3448002"/>
          </a:xfrm>
          <a:prstGeom prst="rect">
            <a:avLst/>
          </a:prstGeom>
          <a:noFill/>
          <a:ln>
            <a:noFill/>
          </a:ln>
        </p:spPr>
        <p:txBody>
          <a:bodyPr anchorCtr="0" anchor="ctr" bIns="91425" lIns="91425" spcFirstLastPara="1" rIns="91425" wrap="square" tIns="91425">
            <a:normAutofit/>
          </a:bodyPr>
          <a:lstStyle>
            <a:lvl1pPr lvl="0" algn="ctr">
              <a:lnSpc>
                <a:spcPct val="100000"/>
              </a:lnSpc>
              <a:spcBef>
                <a:spcPts val="0"/>
              </a:spcBef>
              <a:spcAft>
                <a:spcPts val="0"/>
              </a:spcAft>
              <a:buSzPts val="3600"/>
              <a:buNone/>
              <a:defRPr sz="14746"/>
            </a:lvl1pPr>
            <a:lvl2pPr lvl="1" algn="ctr">
              <a:lnSpc>
                <a:spcPct val="100000"/>
              </a:lnSpc>
              <a:spcBef>
                <a:spcPts val="0"/>
              </a:spcBef>
              <a:spcAft>
                <a:spcPts val="0"/>
              </a:spcAft>
              <a:buSzPts val="3600"/>
              <a:buNone/>
              <a:defRPr sz="14746"/>
            </a:lvl2pPr>
            <a:lvl3pPr lvl="2" algn="ctr">
              <a:lnSpc>
                <a:spcPct val="100000"/>
              </a:lnSpc>
              <a:spcBef>
                <a:spcPts val="0"/>
              </a:spcBef>
              <a:spcAft>
                <a:spcPts val="0"/>
              </a:spcAft>
              <a:buSzPts val="3600"/>
              <a:buNone/>
              <a:defRPr sz="14746"/>
            </a:lvl3pPr>
            <a:lvl4pPr lvl="3" algn="ctr">
              <a:lnSpc>
                <a:spcPct val="100000"/>
              </a:lnSpc>
              <a:spcBef>
                <a:spcPts val="0"/>
              </a:spcBef>
              <a:spcAft>
                <a:spcPts val="0"/>
              </a:spcAft>
              <a:buSzPts val="3600"/>
              <a:buNone/>
              <a:defRPr sz="14746"/>
            </a:lvl4pPr>
            <a:lvl5pPr lvl="4" algn="ctr">
              <a:lnSpc>
                <a:spcPct val="100000"/>
              </a:lnSpc>
              <a:spcBef>
                <a:spcPts val="0"/>
              </a:spcBef>
              <a:spcAft>
                <a:spcPts val="0"/>
              </a:spcAft>
              <a:buSzPts val="3600"/>
              <a:buNone/>
              <a:defRPr sz="14746"/>
            </a:lvl5pPr>
            <a:lvl6pPr lvl="5" algn="ctr">
              <a:lnSpc>
                <a:spcPct val="100000"/>
              </a:lnSpc>
              <a:spcBef>
                <a:spcPts val="0"/>
              </a:spcBef>
              <a:spcAft>
                <a:spcPts val="0"/>
              </a:spcAft>
              <a:buSzPts val="3600"/>
              <a:buNone/>
              <a:defRPr sz="14746"/>
            </a:lvl6pPr>
            <a:lvl7pPr lvl="6" algn="ctr">
              <a:lnSpc>
                <a:spcPct val="100000"/>
              </a:lnSpc>
              <a:spcBef>
                <a:spcPts val="0"/>
              </a:spcBef>
              <a:spcAft>
                <a:spcPts val="0"/>
              </a:spcAft>
              <a:buSzPts val="3600"/>
              <a:buNone/>
              <a:defRPr sz="14746"/>
            </a:lvl7pPr>
            <a:lvl8pPr lvl="7" algn="ctr">
              <a:lnSpc>
                <a:spcPct val="100000"/>
              </a:lnSpc>
              <a:spcBef>
                <a:spcPts val="0"/>
              </a:spcBef>
              <a:spcAft>
                <a:spcPts val="0"/>
              </a:spcAft>
              <a:buSzPts val="3600"/>
              <a:buNone/>
              <a:defRPr sz="14746"/>
            </a:lvl8pPr>
            <a:lvl9pPr lvl="8" algn="ctr">
              <a:lnSpc>
                <a:spcPct val="100000"/>
              </a:lnSpc>
              <a:spcBef>
                <a:spcPts val="0"/>
              </a:spcBef>
              <a:spcAft>
                <a:spcPts val="0"/>
              </a:spcAft>
              <a:buSzPts val="3600"/>
              <a:buNone/>
              <a:defRPr sz="14746"/>
            </a:lvl9pPr>
          </a:lstStyle>
          <a:p/>
        </p:txBody>
      </p:sp>
      <p:sp>
        <p:nvSpPr>
          <p:cNvPr id="15" name="Google Shape;15;p4"/>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5"/>
          <p:cNvSpPr txBox="1"/>
          <p:nvPr>
            <p:ph type="title"/>
          </p:nvPr>
        </p:nvSpPr>
        <p:spPr>
          <a:xfrm>
            <a:off x="1277050" y="1822817"/>
            <a:ext cx="34909313" cy="2345772"/>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8" name="Google Shape;18;p5"/>
          <p:cNvSpPr txBox="1"/>
          <p:nvPr>
            <p:ph idx="1" type="body"/>
          </p:nvPr>
        </p:nvSpPr>
        <p:spPr>
          <a:xfrm>
            <a:off x="1277050" y="4720523"/>
            <a:ext cx="34909313" cy="13993533"/>
          </a:xfrm>
          <a:prstGeom prst="rect">
            <a:avLst/>
          </a:prstGeom>
          <a:noFill/>
          <a:ln>
            <a:noFill/>
          </a:ln>
        </p:spPr>
        <p:txBody>
          <a:bodyPr anchorCtr="0" anchor="t"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19" name="Google Shape;19;p5"/>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6"/>
          <p:cNvSpPr txBox="1"/>
          <p:nvPr>
            <p:ph type="title"/>
          </p:nvPr>
        </p:nvSpPr>
        <p:spPr>
          <a:xfrm>
            <a:off x="1277050" y="1822817"/>
            <a:ext cx="34909313" cy="2345772"/>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2" name="Google Shape;22;p6"/>
          <p:cNvSpPr txBox="1"/>
          <p:nvPr>
            <p:ph idx="1" type="body"/>
          </p:nvPr>
        </p:nvSpPr>
        <p:spPr>
          <a:xfrm>
            <a:off x="1277050" y="4720523"/>
            <a:ext cx="16387785" cy="13993533"/>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5734"/>
            </a:lvl1pPr>
            <a:lvl2pPr indent="-304800" lvl="1" marL="914400" algn="l">
              <a:lnSpc>
                <a:spcPct val="115000"/>
              </a:lnSpc>
              <a:spcBef>
                <a:spcPts val="0"/>
              </a:spcBef>
              <a:spcAft>
                <a:spcPts val="0"/>
              </a:spcAft>
              <a:buSzPts val="1200"/>
              <a:buChar char="○"/>
              <a:defRPr sz="4915"/>
            </a:lvl2pPr>
            <a:lvl3pPr indent="-304800" lvl="2" marL="1371600" algn="l">
              <a:lnSpc>
                <a:spcPct val="115000"/>
              </a:lnSpc>
              <a:spcBef>
                <a:spcPts val="0"/>
              </a:spcBef>
              <a:spcAft>
                <a:spcPts val="0"/>
              </a:spcAft>
              <a:buSzPts val="1200"/>
              <a:buChar char="■"/>
              <a:defRPr sz="4915"/>
            </a:lvl3pPr>
            <a:lvl4pPr indent="-304800" lvl="3" marL="1828800" algn="l">
              <a:lnSpc>
                <a:spcPct val="115000"/>
              </a:lnSpc>
              <a:spcBef>
                <a:spcPts val="0"/>
              </a:spcBef>
              <a:spcAft>
                <a:spcPts val="0"/>
              </a:spcAft>
              <a:buSzPts val="1200"/>
              <a:buChar char="●"/>
              <a:defRPr sz="4915"/>
            </a:lvl4pPr>
            <a:lvl5pPr indent="-304800" lvl="4" marL="2286000" algn="l">
              <a:lnSpc>
                <a:spcPct val="115000"/>
              </a:lnSpc>
              <a:spcBef>
                <a:spcPts val="0"/>
              </a:spcBef>
              <a:spcAft>
                <a:spcPts val="0"/>
              </a:spcAft>
              <a:buSzPts val="1200"/>
              <a:buChar char="○"/>
              <a:defRPr sz="4915"/>
            </a:lvl5pPr>
            <a:lvl6pPr indent="-304800" lvl="5" marL="2743200" algn="l">
              <a:lnSpc>
                <a:spcPct val="115000"/>
              </a:lnSpc>
              <a:spcBef>
                <a:spcPts val="0"/>
              </a:spcBef>
              <a:spcAft>
                <a:spcPts val="0"/>
              </a:spcAft>
              <a:buSzPts val="1200"/>
              <a:buChar char="■"/>
              <a:defRPr sz="4915"/>
            </a:lvl6pPr>
            <a:lvl7pPr indent="-304800" lvl="6" marL="3200400" algn="l">
              <a:lnSpc>
                <a:spcPct val="115000"/>
              </a:lnSpc>
              <a:spcBef>
                <a:spcPts val="0"/>
              </a:spcBef>
              <a:spcAft>
                <a:spcPts val="0"/>
              </a:spcAft>
              <a:buSzPts val="1200"/>
              <a:buChar char="●"/>
              <a:defRPr sz="4915"/>
            </a:lvl7pPr>
            <a:lvl8pPr indent="-304800" lvl="7" marL="3657600" algn="l">
              <a:lnSpc>
                <a:spcPct val="115000"/>
              </a:lnSpc>
              <a:spcBef>
                <a:spcPts val="0"/>
              </a:spcBef>
              <a:spcAft>
                <a:spcPts val="0"/>
              </a:spcAft>
              <a:buSzPts val="1200"/>
              <a:buChar char="○"/>
              <a:defRPr sz="4915"/>
            </a:lvl8pPr>
            <a:lvl9pPr indent="-304800" lvl="8" marL="4114800" algn="l">
              <a:lnSpc>
                <a:spcPct val="115000"/>
              </a:lnSpc>
              <a:spcBef>
                <a:spcPts val="0"/>
              </a:spcBef>
              <a:spcAft>
                <a:spcPts val="0"/>
              </a:spcAft>
              <a:buSzPts val="1200"/>
              <a:buChar char="■"/>
              <a:defRPr sz="4915"/>
            </a:lvl9pPr>
          </a:lstStyle>
          <a:p/>
        </p:txBody>
      </p:sp>
      <p:sp>
        <p:nvSpPr>
          <p:cNvPr id="23" name="Google Shape;23;p6"/>
          <p:cNvSpPr txBox="1"/>
          <p:nvPr>
            <p:ph idx="2" type="body"/>
          </p:nvPr>
        </p:nvSpPr>
        <p:spPr>
          <a:xfrm>
            <a:off x="19798578" y="4720523"/>
            <a:ext cx="16387785" cy="13993533"/>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5734"/>
            </a:lvl1pPr>
            <a:lvl2pPr indent="-304800" lvl="1" marL="914400" algn="l">
              <a:lnSpc>
                <a:spcPct val="115000"/>
              </a:lnSpc>
              <a:spcBef>
                <a:spcPts val="0"/>
              </a:spcBef>
              <a:spcAft>
                <a:spcPts val="0"/>
              </a:spcAft>
              <a:buSzPts val="1200"/>
              <a:buChar char="○"/>
              <a:defRPr sz="4915"/>
            </a:lvl2pPr>
            <a:lvl3pPr indent="-304800" lvl="2" marL="1371600" algn="l">
              <a:lnSpc>
                <a:spcPct val="115000"/>
              </a:lnSpc>
              <a:spcBef>
                <a:spcPts val="0"/>
              </a:spcBef>
              <a:spcAft>
                <a:spcPts val="0"/>
              </a:spcAft>
              <a:buSzPts val="1200"/>
              <a:buChar char="■"/>
              <a:defRPr sz="4915"/>
            </a:lvl3pPr>
            <a:lvl4pPr indent="-304800" lvl="3" marL="1828800" algn="l">
              <a:lnSpc>
                <a:spcPct val="115000"/>
              </a:lnSpc>
              <a:spcBef>
                <a:spcPts val="0"/>
              </a:spcBef>
              <a:spcAft>
                <a:spcPts val="0"/>
              </a:spcAft>
              <a:buSzPts val="1200"/>
              <a:buChar char="●"/>
              <a:defRPr sz="4915"/>
            </a:lvl4pPr>
            <a:lvl5pPr indent="-304800" lvl="4" marL="2286000" algn="l">
              <a:lnSpc>
                <a:spcPct val="115000"/>
              </a:lnSpc>
              <a:spcBef>
                <a:spcPts val="0"/>
              </a:spcBef>
              <a:spcAft>
                <a:spcPts val="0"/>
              </a:spcAft>
              <a:buSzPts val="1200"/>
              <a:buChar char="○"/>
              <a:defRPr sz="4915"/>
            </a:lvl5pPr>
            <a:lvl6pPr indent="-304800" lvl="5" marL="2743200" algn="l">
              <a:lnSpc>
                <a:spcPct val="115000"/>
              </a:lnSpc>
              <a:spcBef>
                <a:spcPts val="0"/>
              </a:spcBef>
              <a:spcAft>
                <a:spcPts val="0"/>
              </a:spcAft>
              <a:buSzPts val="1200"/>
              <a:buChar char="■"/>
              <a:defRPr sz="4915"/>
            </a:lvl6pPr>
            <a:lvl7pPr indent="-304800" lvl="6" marL="3200400" algn="l">
              <a:lnSpc>
                <a:spcPct val="115000"/>
              </a:lnSpc>
              <a:spcBef>
                <a:spcPts val="0"/>
              </a:spcBef>
              <a:spcAft>
                <a:spcPts val="0"/>
              </a:spcAft>
              <a:buSzPts val="1200"/>
              <a:buChar char="●"/>
              <a:defRPr sz="4915"/>
            </a:lvl7pPr>
            <a:lvl8pPr indent="-304800" lvl="7" marL="3657600" algn="l">
              <a:lnSpc>
                <a:spcPct val="115000"/>
              </a:lnSpc>
              <a:spcBef>
                <a:spcPts val="0"/>
              </a:spcBef>
              <a:spcAft>
                <a:spcPts val="0"/>
              </a:spcAft>
              <a:buSzPts val="1200"/>
              <a:buChar char="○"/>
              <a:defRPr sz="4915"/>
            </a:lvl8pPr>
            <a:lvl9pPr indent="-304800" lvl="8" marL="4114800" algn="l">
              <a:lnSpc>
                <a:spcPct val="115000"/>
              </a:lnSpc>
              <a:spcBef>
                <a:spcPts val="0"/>
              </a:spcBef>
              <a:spcAft>
                <a:spcPts val="0"/>
              </a:spcAft>
              <a:buSzPts val="1200"/>
              <a:buChar char="■"/>
              <a:defRPr sz="4915"/>
            </a:lvl9pPr>
          </a:lstStyle>
          <a:p/>
        </p:txBody>
      </p:sp>
      <p:sp>
        <p:nvSpPr>
          <p:cNvPr id="24" name="Google Shape;24;p6"/>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7"/>
          <p:cNvSpPr txBox="1"/>
          <p:nvPr>
            <p:ph type="title"/>
          </p:nvPr>
        </p:nvSpPr>
        <p:spPr>
          <a:xfrm>
            <a:off x="1277050" y="1822817"/>
            <a:ext cx="34909313" cy="2345772"/>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7"/>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8"/>
          <p:cNvSpPr txBox="1"/>
          <p:nvPr>
            <p:ph type="title"/>
          </p:nvPr>
        </p:nvSpPr>
        <p:spPr>
          <a:xfrm>
            <a:off x="1277050" y="2275731"/>
            <a:ext cx="11504513" cy="3095338"/>
          </a:xfrm>
          <a:prstGeom prst="rect">
            <a:avLst/>
          </a:prstGeom>
          <a:noFill/>
          <a:ln>
            <a:noFill/>
          </a:ln>
        </p:spPr>
        <p:txBody>
          <a:bodyPr anchorCtr="0" anchor="b" bIns="91425" lIns="91425" spcFirstLastPara="1" rIns="91425" wrap="square" tIns="91425">
            <a:normAutofit/>
          </a:bodyPr>
          <a:lstStyle>
            <a:lvl1pPr lvl="0" algn="l">
              <a:lnSpc>
                <a:spcPct val="100000"/>
              </a:lnSpc>
              <a:spcBef>
                <a:spcPts val="0"/>
              </a:spcBef>
              <a:spcAft>
                <a:spcPts val="0"/>
              </a:spcAft>
              <a:buSzPts val="2400"/>
              <a:buNone/>
              <a:defRPr sz="9830"/>
            </a:lvl1pPr>
            <a:lvl2pPr lvl="1" algn="l">
              <a:lnSpc>
                <a:spcPct val="100000"/>
              </a:lnSpc>
              <a:spcBef>
                <a:spcPts val="0"/>
              </a:spcBef>
              <a:spcAft>
                <a:spcPts val="0"/>
              </a:spcAft>
              <a:buSzPts val="2400"/>
              <a:buNone/>
              <a:defRPr sz="9830"/>
            </a:lvl2pPr>
            <a:lvl3pPr lvl="2" algn="l">
              <a:lnSpc>
                <a:spcPct val="100000"/>
              </a:lnSpc>
              <a:spcBef>
                <a:spcPts val="0"/>
              </a:spcBef>
              <a:spcAft>
                <a:spcPts val="0"/>
              </a:spcAft>
              <a:buSzPts val="2400"/>
              <a:buNone/>
              <a:defRPr sz="9830"/>
            </a:lvl3pPr>
            <a:lvl4pPr lvl="3" algn="l">
              <a:lnSpc>
                <a:spcPct val="100000"/>
              </a:lnSpc>
              <a:spcBef>
                <a:spcPts val="0"/>
              </a:spcBef>
              <a:spcAft>
                <a:spcPts val="0"/>
              </a:spcAft>
              <a:buSzPts val="2400"/>
              <a:buNone/>
              <a:defRPr sz="9830"/>
            </a:lvl4pPr>
            <a:lvl5pPr lvl="4" algn="l">
              <a:lnSpc>
                <a:spcPct val="100000"/>
              </a:lnSpc>
              <a:spcBef>
                <a:spcPts val="0"/>
              </a:spcBef>
              <a:spcAft>
                <a:spcPts val="0"/>
              </a:spcAft>
              <a:buSzPts val="2400"/>
              <a:buNone/>
              <a:defRPr sz="9830"/>
            </a:lvl5pPr>
            <a:lvl6pPr lvl="5" algn="l">
              <a:lnSpc>
                <a:spcPct val="100000"/>
              </a:lnSpc>
              <a:spcBef>
                <a:spcPts val="0"/>
              </a:spcBef>
              <a:spcAft>
                <a:spcPts val="0"/>
              </a:spcAft>
              <a:buSzPts val="2400"/>
              <a:buNone/>
              <a:defRPr sz="9830"/>
            </a:lvl6pPr>
            <a:lvl7pPr lvl="6" algn="l">
              <a:lnSpc>
                <a:spcPct val="100000"/>
              </a:lnSpc>
              <a:spcBef>
                <a:spcPts val="0"/>
              </a:spcBef>
              <a:spcAft>
                <a:spcPts val="0"/>
              </a:spcAft>
              <a:buSzPts val="2400"/>
              <a:buNone/>
              <a:defRPr sz="9830"/>
            </a:lvl7pPr>
            <a:lvl8pPr lvl="7" algn="l">
              <a:lnSpc>
                <a:spcPct val="100000"/>
              </a:lnSpc>
              <a:spcBef>
                <a:spcPts val="0"/>
              </a:spcBef>
              <a:spcAft>
                <a:spcPts val="0"/>
              </a:spcAft>
              <a:buSzPts val="2400"/>
              <a:buNone/>
              <a:defRPr sz="9830"/>
            </a:lvl8pPr>
            <a:lvl9pPr lvl="8" algn="l">
              <a:lnSpc>
                <a:spcPct val="100000"/>
              </a:lnSpc>
              <a:spcBef>
                <a:spcPts val="0"/>
              </a:spcBef>
              <a:spcAft>
                <a:spcPts val="0"/>
              </a:spcAft>
              <a:buSzPts val="2400"/>
              <a:buNone/>
              <a:defRPr sz="9830"/>
            </a:lvl9pPr>
          </a:lstStyle>
          <a:p/>
        </p:txBody>
      </p:sp>
      <p:sp>
        <p:nvSpPr>
          <p:cNvPr id="30" name="Google Shape;30;p8"/>
          <p:cNvSpPr txBox="1"/>
          <p:nvPr>
            <p:ph idx="1" type="body"/>
          </p:nvPr>
        </p:nvSpPr>
        <p:spPr>
          <a:xfrm>
            <a:off x="1277050" y="5691785"/>
            <a:ext cx="11504513" cy="13022783"/>
          </a:xfrm>
          <a:prstGeom prst="rect">
            <a:avLst/>
          </a:prstGeom>
          <a:noFill/>
          <a:ln>
            <a:noFill/>
          </a:ln>
        </p:spPr>
        <p:txBody>
          <a:bodyPr anchorCtr="0" anchor="t" bIns="91425" lIns="91425" spcFirstLastPara="1" rIns="91425" wrap="square" tIns="91425">
            <a:normAutofit/>
          </a:bodyPr>
          <a:lstStyle>
            <a:lvl1pPr indent="-304800" lvl="0" marL="457200" algn="l">
              <a:lnSpc>
                <a:spcPct val="115000"/>
              </a:lnSpc>
              <a:spcBef>
                <a:spcPts val="0"/>
              </a:spcBef>
              <a:spcAft>
                <a:spcPts val="0"/>
              </a:spcAft>
              <a:buSzPts val="1200"/>
              <a:buChar char="●"/>
              <a:defRPr sz="4915"/>
            </a:lvl1pPr>
            <a:lvl2pPr indent="-304800" lvl="1" marL="914400" algn="l">
              <a:lnSpc>
                <a:spcPct val="115000"/>
              </a:lnSpc>
              <a:spcBef>
                <a:spcPts val="0"/>
              </a:spcBef>
              <a:spcAft>
                <a:spcPts val="0"/>
              </a:spcAft>
              <a:buSzPts val="1200"/>
              <a:buChar char="○"/>
              <a:defRPr sz="4915"/>
            </a:lvl2pPr>
            <a:lvl3pPr indent="-304800" lvl="2" marL="1371600" algn="l">
              <a:lnSpc>
                <a:spcPct val="115000"/>
              </a:lnSpc>
              <a:spcBef>
                <a:spcPts val="0"/>
              </a:spcBef>
              <a:spcAft>
                <a:spcPts val="0"/>
              </a:spcAft>
              <a:buSzPts val="1200"/>
              <a:buChar char="■"/>
              <a:defRPr sz="4915"/>
            </a:lvl3pPr>
            <a:lvl4pPr indent="-304800" lvl="3" marL="1828800" algn="l">
              <a:lnSpc>
                <a:spcPct val="115000"/>
              </a:lnSpc>
              <a:spcBef>
                <a:spcPts val="0"/>
              </a:spcBef>
              <a:spcAft>
                <a:spcPts val="0"/>
              </a:spcAft>
              <a:buSzPts val="1200"/>
              <a:buChar char="●"/>
              <a:defRPr sz="4915"/>
            </a:lvl4pPr>
            <a:lvl5pPr indent="-304800" lvl="4" marL="2286000" algn="l">
              <a:lnSpc>
                <a:spcPct val="115000"/>
              </a:lnSpc>
              <a:spcBef>
                <a:spcPts val="0"/>
              </a:spcBef>
              <a:spcAft>
                <a:spcPts val="0"/>
              </a:spcAft>
              <a:buSzPts val="1200"/>
              <a:buChar char="○"/>
              <a:defRPr sz="4915"/>
            </a:lvl5pPr>
            <a:lvl6pPr indent="-304800" lvl="5" marL="2743200" algn="l">
              <a:lnSpc>
                <a:spcPct val="115000"/>
              </a:lnSpc>
              <a:spcBef>
                <a:spcPts val="0"/>
              </a:spcBef>
              <a:spcAft>
                <a:spcPts val="0"/>
              </a:spcAft>
              <a:buSzPts val="1200"/>
              <a:buChar char="■"/>
              <a:defRPr sz="4915"/>
            </a:lvl6pPr>
            <a:lvl7pPr indent="-304800" lvl="6" marL="3200400" algn="l">
              <a:lnSpc>
                <a:spcPct val="115000"/>
              </a:lnSpc>
              <a:spcBef>
                <a:spcPts val="0"/>
              </a:spcBef>
              <a:spcAft>
                <a:spcPts val="0"/>
              </a:spcAft>
              <a:buSzPts val="1200"/>
              <a:buChar char="●"/>
              <a:defRPr sz="4915"/>
            </a:lvl7pPr>
            <a:lvl8pPr indent="-304800" lvl="7" marL="3657600" algn="l">
              <a:lnSpc>
                <a:spcPct val="115000"/>
              </a:lnSpc>
              <a:spcBef>
                <a:spcPts val="0"/>
              </a:spcBef>
              <a:spcAft>
                <a:spcPts val="0"/>
              </a:spcAft>
              <a:buSzPts val="1200"/>
              <a:buChar char="○"/>
              <a:defRPr sz="4915"/>
            </a:lvl8pPr>
            <a:lvl9pPr indent="-304800" lvl="8" marL="4114800" algn="l">
              <a:lnSpc>
                <a:spcPct val="115000"/>
              </a:lnSpc>
              <a:spcBef>
                <a:spcPts val="0"/>
              </a:spcBef>
              <a:spcAft>
                <a:spcPts val="0"/>
              </a:spcAft>
              <a:buSzPts val="1200"/>
              <a:buChar char="■"/>
              <a:defRPr sz="4915"/>
            </a:lvl9pPr>
          </a:lstStyle>
          <a:p/>
        </p:txBody>
      </p:sp>
      <p:sp>
        <p:nvSpPr>
          <p:cNvPr id="31" name="Google Shape;31;p8"/>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9"/>
          <p:cNvSpPr txBox="1"/>
          <p:nvPr>
            <p:ph type="title"/>
          </p:nvPr>
        </p:nvSpPr>
        <p:spPr>
          <a:xfrm>
            <a:off x="2008578" y="1843809"/>
            <a:ext cx="26089186" cy="16755867"/>
          </a:xfrm>
          <a:prstGeom prst="rect">
            <a:avLst/>
          </a:prstGeom>
          <a:noFill/>
          <a:ln>
            <a:noFill/>
          </a:ln>
        </p:spPr>
        <p:txBody>
          <a:bodyPr anchorCtr="0" anchor="ctr" bIns="91425" lIns="91425" spcFirstLastPara="1" rIns="91425" wrap="square" tIns="91425">
            <a:normAutofit/>
          </a:bodyPr>
          <a:lstStyle>
            <a:lvl1pPr lvl="0" algn="l">
              <a:lnSpc>
                <a:spcPct val="100000"/>
              </a:lnSpc>
              <a:spcBef>
                <a:spcPts val="0"/>
              </a:spcBef>
              <a:spcAft>
                <a:spcPts val="0"/>
              </a:spcAft>
              <a:buSzPts val="4800"/>
              <a:buNone/>
              <a:defRPr sz="19661"/>
            </a:lvl1pPr>
            <a:lvl2pPr lvl="1" algn="l">
              <a:lnSpc>
                <a:spcPct val="100000"/>
              </a:lnSpc>
              <a:spcBef>
                <a:spcPts val="0"/>
              </a:spcBef>
              <a:spcAft>
                <a:spcPts val="0"/>
              </a:spcAft>
              <a:buSzPts val="4800"/>
              <a:buNone/>
              <a:defRPr sz="19661"/>
            </a:lvl2pPr>
            <a:lvl3pPr lvl="2" algn="l">
              <a:lnSpc>
                <a:spcPct val="100000"/>
              </a:lnSpc>
              <a:spcBef>
                <a:spcPts val="0"/>
              </a:spcBef>
              <a:spcAft>
                <a:spcPts val="0"/>
              </a:spcAft>
              <a:buSzPts val="4800"/>
              <a:buNone/>
              <a:defRPr sz="19661"/>
            </a:lvl3pPr>
            <a:lvl4pPr lvl="3" algn="l">
              <a:lnSpc>
                <a:spcPct val="100000"/>
              </a:lnSpc>
              <a:spcBef>
                <a:spcPts val="0"/>
              </a:spcBef>
              <a:spcAft>
                <a:spcPts val="0"/>
              </a:spcAft>
              <a:buSzPts val="4800"/>
              <a:buNone/>
              <a:defRPr sz="19661"/>
            </a:lvl4pPr>
            <a:lvl5pPr lvl="4" algn="l">
              <a:lnSpc>
                <a:spcPct val="100000"/>
              </a:lnSpc>
              <a:spcBef>
                <a:spcPts val="0"/>
              </a:spcBef>
              <a:spcAft>
                <a:spcPts val="0"/>
              </a:spcAft>
              <a:buSzPts val="4800"/>
              <a:buNone/>
              <a:defRPr sz="19661"/>
            </a:lvl5pPr>
            <a:lvl6pPr lvl="5" algn="l">
              <a:lnSpc>
                <a:spcPct val="100000"/>
              </a:lnSpc>
              <a:spcBef>
                <a:spcPts val="0"/>
              </a:spcBef>
              <a:spcAft>
                <a:spcPts val="0"/>
              </a:spcAft>
              <a:buSzPts val="4800"/>
              <a:buNone/>
              <a:defRPr sz="19661"/>
            </a:lvl6pPr>
            <a:lvl7pPr lvl="6" algn="l">
              <a:lnSpc>
                <a:spcPct val="100000"/>
              </a:lnSpc>
              <a:spcBef>
                <a:spcPts val="0"/>
              </a:spcBef>
              <a:spcAft>
                <a:spcPts val="0"/>
              </a:spcAft>
              <a:buSzPts val="4800"/>
              <a:buNone/>
              <a:defRPr sz="19661"/>
            </a:lvl7pPr>
            <a:lvl8pPr lvl="7" algn="l">
              <a:lnSpc>
                <a:spcPct val="100000"/>
              </a:lnSpc>
              <a:spcBef>
                <a:spcPts val="0"/>
              </a:spcBef>
              <a:spcAft>
                <a:spcPts val="0"/>
              </a:spcAft>
              <a:buSzPts val="4800"/>
              <a:buNone/>
              <a:defRPr sz="19661"/>
            </a:lvl8pPr>
            <a:lvl9pPr lvl="8" algn="l">
              <a:lnSpc>
                <a:spcPct val="100000"/>
              </a:lnSpc>
              <a:spcBef>
                <a:spcPts val="0"/>
              </a:spcBef>
              <a:spcAft>
                <a:spcPts val="0"/>
              </a:spcAft>
              <a:buSzPts val="4800"/>
              <a:buNone/>
              <a:defRPr sz="19661"/>
            </a:lvl9pPr>
          </a:lstStyle>
          <a:p/>
        </p:txBody>
      </p:sp>
      <p:sp>
        <p:nvSpPr>
          <p:cNvPr id="34" name="Google Shape;34;p9"/>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10"/>
          <p:cNvSpPr/>
          <p:nvPr/>
        </p:nvSpPr>
        <p:spPr>
          <a:xfrm>
            <a:off x="18731706" y="-512"/>
            <a:ext cx="18731707" cy="21067713"/>
          </a:xfrm>
          <a:prstGeom prst="rect">
            <a:avLst/>
          </a:prstGeom>
          <a:solidFill>
            <a:schemeClr val="lt2"/>
          </a:solidFill>
          <a:ln>
            <a:noFill/>
          </a:ln>
        </p:spPr>
        <p:txBody>
          <a:bodyPr anchorCtr="0" anchor="ctr" bIns="374475" lIns="374475" spcFirstLastPara="1" rIns="374475" wrap="square" tIns="374475">
            <a:noAutofit/>
          </a:bodyPr>
          <a:lstStyle/>
          <a:p>
            <a:pPr indent="0" lvl="0" marL="0" marR="0" rtl="0" algn="l">
              <a:lnSpc>
                <a:spcPct val="100000"/>
              </a:lnSpc>
              <a:spcBef>
                <a:spcPts val="0"/>
              </a:spcBef>
              <a:spcAft>
                <a:spcPts val="0"/>
              </a:spcAft>
              <a:buClr>
                <a:srgbClr val="000000"/>
              </a:buClr>
              <a:buSzPts val="23491"/>
              <a:buFont typeface="Arial"/>
              <a:buNone/>
            </a:pPr>
            <a:r>
              <a:t/>
            </a:r>
            <a:endParaRPr b="0" i="0" sz="23491" u="none" cap="none" strike="noStrike">
              <a:solidFill>
                <a:srgbClr val="000000"/>
              </a:solidFill>
              <a:latin typeface="Arial"/>
              <a:ea typeface="Arial"/>
              <a:cs typeface="Arial"/>
              <a:sym typeface="Arial"/>
            </a:endParaRPr>
          </a:p>
        </p:txBody>
      </p:sp>
      <p:sp>
        <p:nvSpPr>
          <p:cNvPr id="37" name="Google Shape;37;p10"/>
          <p:cNvSpPr txBox="1"/>
          <p:nvPr>
            <p:ph type="title"/>
          </p:nvPr>
        </p:nvSpPr>
        <p:spPr>
          <a:xfrm>
            <a:off x="1087767" y="5051070"/>
            <a:ext cx="16573381" cy="6071483"/>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4200"/>
              <a:buNone/>
              <a:defRPr sz="17203"/>
            </a:lvl1pPr>
            <a:lvl2pPr lvl="1" algn="ctr">
              <a:lnSpc>
                <a:spcPct val="100000"/>
              </a:lnSpc>
              <a:spcBef>
                <a:spcPts val="0"/>
              </a:spcBef>
              <a:spcAft>
                <a:spcPts val="0"/>
              </a:spcAft>
              <a:buSzPts val="4200"/>
              <a:buNone/>
              <a:defRPr sz="17203"/>
            </a:lvl2pPr>
            <a:lvl3pPr lvl="2" algn="ctr">
              <a:lnSpc>
                <a:spcPct val="100000"/>
              </a:lnSpc>
              <a:spcBef>
                <a:spcPts val="0"/>
              </a:spcBef>
              <a:spcAft>
                <a:spcPts val="0"/>
              </a:spcAft>
              <a:buSzPts val="4200"/>
              <a:buNone/>
              <a:defRPr sz="17203"/>
            </a:lvl3pPr>
            <a:lvl4pPr lvl="3" algn="ctr">
              <a:lnSpc>
                <a:spcPct val="100000"/>
              </a:lnSpc>
              <a:spcBef>
                <a:spcPts val="0"/>
              </a:spcBef>
              <a:spcAft>
                <a:spcPts val="0"/>
              </a:spcAft>
              <a:buSzPts val="4200"/>
              <a:buNone/>
              <a:defRPr sz="17203"/>
            </a:lvl4pPr>
            <a:lvl5pPr lvl="4" algn="ctr">
              <a:lnSpc>
                <a:spcPct val="100000"/>
              </a:lnSpc>
              <a:spcBef>
                <a:spcPts val="0"/>
              </a:spcBef>
              <a:spcAft>
                <a:spcPts val="0"/>
              </a:spcAft>
              <a:buSzPts val="4200"/>
              <a:buNone/>
              <a:defRPr sz="17203"/>
            </a:lvl5pPr>
            <a:lvl6pPr lvl="5" algn="ctr">
              <a:lnSpc>
                <a:spcPct val="100000"/>
              </a:lnSpc>
              <a:spcBef>
                <a:spcPts val="0"/>
              </a:spcBef>
              <a:spcAft>
                <a:spcPts val="0"/>
              </a:spcAft>
              <a:buSzPts val="4200"/>
              <a:buNone/>
              <a:defRPr sz="17203"/>
            </a:lvl6pPr>
            <a:lvl7pPr lvl="6" algn="ctr">
              <a:lnSpc>
                <a:spcPct val="100000"/>
              </a:lnSpc>
              <a:spcBef>
                <a:spcPts val="0"/>
              </a:spcBef>
              <a:spcAft>
                <a:spcPts val="0"/>
              </a:spcAft>
              <a:buSzPts val="4200"/>
              <a:buNone/>
              <a:defRPr sz="17203"/>
            </a:lvl7pPr>
            <a:lvl8pPr lvl="7" algn="ctr">
              <a:lnSpc>
                <a:spcPct val="100000"/>
              </a:lnSpc>
              <a:spcBef>
                <a:spcPts val="0"/>
              </a:spcBef>
              <a:spcAft>
                <a:spcPts val="0"/>
              </a:spcAft>
              <a:buSzPts val="4200"/>
              <a:buNone/>
              <a:defRPr sz="17203"/>
            </a:lvl8pPr>
            <a:lvl9pPr lvl="8" algn="ctr">
              <a:lnSpc>
                <a:spcPct val="100000"/>
              </a:lnSpc>
              <a:spcBef>
                <a:spcPts val="0"/>
              </a:spcBef>
              <a:spcAft>
                <a:spcPts val="0"/>
              </a:spcAft>
              <a:buSzPts val="4200"/>
              <a:buNone/>
              <a:defRPr sz="17203"/>
            </a:lvl9pPr>
          </a:lstStyle>
          <a:p/>
        </p:txBody>
      </p:sp>
      <p:sp>
        <p:nvSpPr>
          <p:cNvPr id="38" name="Google Shape;38;p10"/>
          <p:cNvSpPr txBox="1"/>
          <p:nvPr>
            <p:ph idx="1" type="subTitle"/>
          </p:nvPr>
        </p:nvSpPr>
        <p:spPr>
          <a:xfrm>
            <a:off x="1087767" y="11481361"/>
            <a:ext cx="16573381" cy="5058954"/>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8602"/>
            </a:lvl1pPr>
            <a:lvl2pPr lvl="1" algn="ctr">
              <a:lnSpc>
                <a:spcPct val="100000"/>
              </a:lnSpc>
              <a:spcBef>
                <a:spcPts val="0"/>
              </a:spcBef>
              <a:spcAft>
                <a:spcPts val="0"/>
              </a:spcAft>
              <a:buSzPts val="2100"/>
              <a:buNone/>
              <a:defRPr sz="8602"/>
            </a:lvl2pPr>
            <a:lvl3pPr lvl="2" algn="ctr">
              <a:lnSpc>
                <a:spcPct val="100000"/>
              </a:lnSpc>
              <a:spcBef>
                <a:spcPts val="0"/>
              </a:spcBef>
              <a:spcAft>
                <a:spcPts val="0"/>
              </a:spcAft>
              <a:buSzPts val="2100"/>
              <a:buNone/>
              <a:defRPr sz="8602"/>
            </a:lvl3pPr>
            <a:lvl4pPr lvl="3" algn="ctr">
              <a:lnSpc>
                <a:spcPct val="100000"/>
              </a:lnSpc>
              <a:spcBef>
                <a:spcPts val="0"/>
              </a:spcBef>
              <a:spcAft>
                <a:spcPts val="0"/>
              </a:spcAft>
              <a:buSzPts val="2100"/>
              <a:buNone/>
              <a:defRPr sz="8602"/>
            </a:lvl4pPr>
            <a:lvl5pPr lvl="4" algn="ctr">
              <a:lnSpc>
                <a:spcPct val="100000"/>
              </a:lnSpc>
              <a:spcBef>
                <a:spcPts val="0"/>
              </a:spcBef>
              <a:spcAft>
                <a:spcPts val="0"/>
              </a:spcAft>
              <a:buSzPts val="2100"/>
              <a:buNone/>
              <a:defRPr sz="8602"/>
            </a:lvl5pPr>
            <a:lvl6pPr lvl="5" algn="ctr">
              <a:lnSpc>
                <a:spcPct val="100000"/>
              </a:lnSpc>
              <a:spcBef>
                <a:spcPts val="0"/>
              </a:spcBef>
              <a:spcAft>
                <a:spcPts val="0"/>
              </a:spcAft>
              <a:buSzPts val="2100"/>
              <a:buNone/>
              <a:defRPr sz="8602"/>
            </a:lvl6pPr>
            <a:lvl7pPr lvl="6" algn="ctr">
              <a:lnSpc>
                <a:spcPct val="100000"/>
              </a:lnSpc>
              <a:spcBef>
                <a:spcPts val="0"/>
              </a:spcBef>
              <a:spcAft>
                <a:spcPts val="0"/>
              </a:spcAft>
              <a:buSzPts val="2100"/>
              <a:buNone/>
              <a:defRPr sz="8602"/>
            </a:lvl7pPr>
            <a:lvl8pPr lvl="7" algn="ctr">
              <a:lnSpc>
                <a:spcPct val="100000"/>
              </a:lnSpc>
              <a:spcBef>
                <a:spcPts val="0"/>
              </a:spcBef>
              <a:spcAft>
                <a:spcPts val="0"/>
              </a:spcAft>
              <a:buSzPts val="2100"/>
              <a:buNone/>
              <a:defRPr sz="8602"/>
            </a:lvl8pPr>
            <a:lvl9pPr lvl="8" algn="ctr">
              <a:lnSpc>
                <a:spcPct val="100000"/>
              </a:lnSpc>
              <a:spcBef>
                <a:spcPts val="0"/>
              </a:spcBef>
              <a:spcAft>
                <a:spcPts val="0"/>
              </a:spcAft>
              <a:buSzPts val="2100"/>
              <a:buNone/>
              <a:defRPr sz="8602"/>
            </a:lvl9pPr>
          </a:lstStyle>
          <a:p/>
        </p:txBody>
      </p:sp>
      <p:sp>
        <p:nvSpPr>
          <p:cNvPr id="39" name="Google Shape;39;p10"/>
          <p:cNvSpPr txBox="1"/>
          <p:nvPr>
            <p:ph idx="2" type="body"/>
          </p:nvPr>
        </p:nvSpPr>
        <p:spPr>
          <a:xfrm>
            <a:off x="20237372" y="2965803"/>
            <a:ext cx="15720376" cy="15135084"/>
          </a:xfrm>
          <a:prstGeom prst="rect">
            <a:avLst/>
          </a:prstGeom>
          <a:noFill/>
          <a:ln>
            <a:noFill/>
          </a:ln>
        </p:spPr>
        <p:txBody>
          <a:bodyPr anchorCtr="0" anchor="ctr"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40" name="Google Shape;40;p10"/>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1"/>
          <p:cNvSpPr txBox="1"/>
          <p:nvPr>
            <p:ph idx="1" type="body"/>
          </p:nvPr>
        </p:nvSpPr>
        <p:spPr>
          <a:xfrm>
            <a:off x="1277050" y="17328383"/>
            <a:ext cx="24577376" cy="2478482"/>
          </a:xfrm>
          <a:prstGeom prst="rect">
            <a:avLst/>
          </a:prstGeom>
          <a:noFill/>
          <a:ln>
            <a:noFill/>
          </a:ln>
        </p:spPr>
        <p:txBody>
          <a:bodyPr anchorCtr="0" anchor="ctr" bIns="91425" lIns="91425" spcFirstLastPara="1" rIns="91425" wrap="square" tIns="91425">
            <a:normAutofit/>
          </a:bodyPr>
          <a:lstStyle>
            <a:lvl1pPr indent="-228600" lvl="0" marL="457200" algn="l">
              <a:lnSpc>
                <a:spcPct val="100000"/>
              </a:lnSpc>
              <a:spcBef>
                <a:spcPts val="0"/>
              </a:spcBef>
              <a:spcAft>
                <a:spcPts val="0"/>
              </a:spcAft>
              <a:buSzPts val="1800"/>
              <a:buNone/>
              <a:defRPr/>
            </a:lvl1pPr>
          </a:lstStyle>
          <a:p/>
        </p:txBody>
      </p:sp>
      <p:sp>
        <p:nvSpPr>
          <p:cNvPr id="43" name="Google Shape;43;p11"/>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1277050" y="1822817"/>
            <a:ext cx="34909313" cy="2345772"/>
          </a:xfrm>
          <a:prstGeom prst="rect">
            <a:avLst/>
          </a:prstGeom>
          <a:noFill/>
          <a:ln>
            <a:noFill/>
          </a:ln>
        </p:spPr>
        <p:txBody>
          <a:bodyPr anchorCtr="0" anchor="t" bIns="91425" lIns="91425" spcFirstLastPara="1" rIns="91425" wrap="square" tIns="91425">
            <a:norm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2"/>
          <p:cNvSpPr txBox="1"/>
          <p:nvPr>
            <p:ph idx="1" type="body"/>
          </p:nvPr>
        </p:nvSpPr>
        <p:spPr>
          <a:xfrm>
            <a:off x="1277050" y="4720523"/>
            <a:ext cx="34909313" cy="13993533"/>
          </a:xfrm>
          <a:prstGeom prst="rect">
            <a:avLst/>
          </a:prstGeom>
          <a:noFill/>
          <a:ln>
            <a:noFill/>
          </a:ln>
        </p:spPr>
        <p:txBody>
          <a:bodyPr anchorCtr="0" anchor="t" bIns="91425" lIns="91425" spcFirstLastPara="1" rIns="91425" wrap="square" tIns="91425">
            <a:norm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0"/>
              </a:spcBef>
              <a:spcAft>
                <a:spcPts val="0"/>
              </a:spcAft>
              <a:buClr>
                <a:schemeClr val="dk2"/>
              </a:buClr>
              <a:buSzPts val="1400"/>
              <a:buFont typeface="Arial"/>
              <a:buChar char="○"/>
              <a:defRPr b="0" i="0" sz="5734" u="none" cap="none" strike="noStrike">
                <a:solidFill>
                  <a:schemeClr val="dk2"/>
                </a:solidFill>
                <a:latin typeface="Arial"/>
                <a:ea typeface="Arial"/>
                <a:cs typeface="Arial"/>
                <a:sym typeface="Arial"/>
              </a:defRPr>
            </a:lvl2pPr>
            <a:lvl3pPr indent="-317500" lvl="2" marL="1371600" marR="0" rtl="0" algn="l">
              <a:lnSpc>
                <a:spcPct val="115000"/>
              </a:lnSpc>
              <a:spcBef>
                <a:spcPts val="0"/>
              </a:spcBef>
              <a:spcAft>
                <a:spcPts val="0"/>
              </a:spcAft>
              <a:buClr>
                <a:schemeClr val="dk2"/>
              </a:buClr>
              <a:buSzPts val="1400"/>
              <a:buFont typeface="Arial"/>
              <a:buChar char="■"/>
              <a:defRPr b="0" i="0" sz="5734" u="none" cap="none" strike="noStrike">
                <a:solidFill>
                  <a:schemeClr val="dk2"/>
                </a:solidFill>
                <a:latin typeface="Arial"/>
                <a:ea typeface="Arial"/>
                <a:cs typeface="Arial"/>
                <a:sym typeface="Arial"/>
              </a:defRPr>
            </a:lvl3pPr>
            <a:lvl4pPr indent="-317500" lvl="3" marL="1828800" marR="0" rtl="0" algn="l">
              <a:lnSpc>
                <a:spcPct val="115000"/>
              </a:lnSpc>
              <a:spcBef>
                <a:spcPts val="0"/>
              </a:spcBef>
              <a:spcAft>
                <a:spcPts val="0"/>
              </a:spcAft>
              <a:buClr>
                <a:schemeClr val="dk2"/>
              </a:buClr>
              <a:buSzPts val="1400"/>
              <a:buFont typeface="Arial"/>
              <a:buChar char="●"/>
              <a:defRPr b="0" i="0" sz="5734" u="none" cap="none" strike="noStrike">
                <a:solidFill>
                  <a:schemeClr val="dk2"/>
                </a:solidFill>
                <a:latin typeface="Arial"/>
                <a:ea typeface="Arial"/>
                <a:cs typeface="Arial"/>
                <a:sym typeface="Arial"/>
              </a:defRPr>
            </a:lvl4pPr>
            <a:lvl5pPr indent="-317500" lvl="4" marL="2286000" marR="0" rtl="0" algn="l">
              <a:lnSpc>
                <a:spcPct val="115000"/>
              </a:lnSpc>
              <a:spcBef>
                <a:spcPts val="0"/>
              </a:spcBef>
              <a:spcAft>
                <a:spcPts val="0"/>
              </a:spcAft>
              <a:buClr>
                <a:schemeClr val="dk2"/>
              </a:buClr>
              <a:buSzPts val="1400"/>
              <a:buFont typeface="Arial"/>
              <a:buChar char="○"/>
              <a:defRPr b="0" i="0" sz="5734" u="none" cap="none" strike="noStrike">
                <a:solidFill>
                  <a:schemeClr val="dk2"/>
                </a:solidFill>
                <a:latin typeface="Arial"/>
                <a:ea typeface="Arial"/>
                <a:cs typeface="Arial"/>
                <a:sym typeface="Arial"/>
              </a:defRPr>
            </a:lvl5pPr>
            <a:lvl6pPr indent="-317500" lvl="5" marL="2743200" marR="0" rtl="0" algn="l">
              <a:lnSpc>
                <a:spcPct val="115000"/>
              </a:lnSpc>
              <a:spcBef>
                <a:spcPts val="0"/>
              </a:spcBef>
              <a:spcAft>
                <a:spcPts val="0"/>
              </a:spcAft>
              <a:buClr>
                <a:schemeClr val="dk2"/>
              </a:buClr>
              <a:buSzPts val="1400"/>
              <a:buFont typeface="Arial"/>
              <a:buChar char="■"/>
              <a:defRPr b="0" i="0" sz="5734" u="none" cap="none" strike="noStrike">
                <a:solidFill>
                  <a:schemeClr val="dk2"/>
                </a:solidFill>
                <a:latin typeface="Arial"/>
                <a:ea typeface="Arial"/>
                <a:cs typeface="Arial"/>
                <a:sym typeface="Arial"/>
              </a:defRPr>
            </a:lvl6pPr>
            <a:lvl7pPr indent="-317500" lvl="6" marL="3200400" marR="0" rtl="0" algn="l">
              <a:lnSpc>
                <a:spcPct val="115000"/>
              </a:lnSpc>
              <a:spcBef>
                <a:spcPts val="0"/>
              </a:spcBef>
              <a:spcAft>
                <a:spcPts val="0"/>
              </a:spcAft>
              <a:buClr>
                <a:schemeClr val="dk2"/>
              </a:buClr>
              <a:buSzPts val="1400"/>
              <a:buFont typeface="Arial"/>
              <a:buChar char="●"/>
              <a:defRPr b="0" i="0" sz="5734" u="none" cap="none" strike="noStrike">
                <a:solidFill>
                  <a:schemeClr val="dk2"/>
                </a:solidFill>
                <a:latin typeface="Arial"/>
                <a:ea typeface="Arial"/>
                <a:cs typeface="Arial"/>
                <a:sym typeface="Arial"/>
              </a:defRPr>
            </a:lvl7pPr>
            <a:lvl8pPr indent="-317500" lvl="7" marL="3657600" marR="0" rtl="0" algn="l">
              <a:lnSpc>
                <a:spcPct val="115000"/>
              </a:lnSpc>
              <a:spcBef>
                <a:spcPts val="0"/>
              </a:spcBef>
              <a:spcAft>
                <a:spcPts val="0"/>
              </a:spcAft>
              <a:buClr>
                <a:schemeClr val="dk2"/>
              </a:buClr>
              <a:buSzPts val="1400"/>
              <a:buFont typeface="Arial"/>
              <a:buChar char="○"/>
              <a:defRPr b="0" i="0" sz="5734" u="none" cap="none" strike="noStrike">
                <a:solidFill>
                  <a:schemeClr val="dk2"/>
                </a:solidFill>
                <a:latin typeface="Arial"/>
                <a:ea typeface="Arial"/>
                <a:cs typeface="Arial"/>
                <a:sym typeface="Arial"/>
              </a:defRPr>
            </a:lvl8pPr>
            <a:lvl9pPr indent="-317500" lvl="8" marL="4114800" marR="0" rtl="0" algn="l">
              <a:lnSpc>
                <a:spcPct val="115000"/>
              </a:lnSpc>
              <a:spcBef>
                <a:spcPts val="0"/>
              </a:spcBef>
              <a:spcAft>
                <a:spcPts val="0"/>
              </a:spcAft>
              <a:buClr>
                <a:schemeClr val="dk2"/>
              </a:buClr>
              <a:buSzPts val="1400"/>
              <a:buFont typeface="Arial"/>
              <a:buChar char="■"/>
              <a:defRPr b="0" i="0" sz="5734" u="none" cap="none" strike="noStrike">
                <a:solidFill>
                  <a:schemeClr val="dk2"/>
                </a:solidFill>
                <a:latin typeface="Arial"/>
                <a:ea typeface="Arial"/>
                <a:cs typeface="Arial"/>
                <a:sym typeface="Arial"/>
              </a:defRPr>
            </a:lvl9pPr>
          </a:lstStyle>
          <a:p/>
        </p:txBody>
      </p:sp>
      <p:sp>
        <p:nvSpPr>
          <p:cNvPr id="8" name="Google Shape;8;p2"/>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1" Type="http://schemas.openxmlformats.org/officeDocument/2006/relationships/image" Target="../media/image5.png"/><Relationship Id="rId10" Type="http://schemas.openxmlformats.org/officeDocument/2006/relationships/image" Target="../media/image3.png"/><Relationship Id="rId13" Type="http://schemas.openxmlformats.org/officeDocument/2006/relationships/image" Target="../media/image11.png"/><Relationship Id="rId12" Type="http://schemas.openxmlformats.org/officeDocument/2006/relationships/image" Target="../media/image12.png"/><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6.png"/><Relationship Id="rId4" Type="http://schemas.openxmlformats.org/officeDocument/2006/relationships/image" Target="../media/image4.png"/><Relationship Id="rId9" Type="http://schemas.openxmlformats.org/officeDocument/2006/relationships/image" Target="../media/image10.png"/><Relationship Id="rId5" Type="http://schemas.openxmlformats.org/officeDocument/2006/relationships/image" Target="../media/image1.png"/><Relationship Id="rId6" Type="http://schemas.openxmlformats.org/officeDocument/2006/relationships/image" Target="../media/image9.jpg"/><Relationship Id="rId7" Type="http://schemas.openxmlformats.org/officeDocument/2006/relationships/image" Target="../media/image2.png"/><Relationship Id="rId8"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b="0" l="13598" r="0" t="5123"/>
          <a:stretch/>
        </p:blipFill>
        <p:spPr>
          <a:xfrm rot="-3262209">
            <a:off x="321164" y="2725667"/>
            <a:ext cx="816472" cy="1209606"/>
          </a:xfrm>
          <a:prstGeom prst="rect">
            <a:avLst/>
          </a:prstGeom>
          <a:noFill/>
          <a:ln>
            <a:noFill/>
          </a:ln>
        </p:spPr>
      </p:pic>
      <p:pic>
        <p:nvPicPr>
          <p:cNvPr id="55" name="Google Shape;55;p1"/>
          <p:cNvPicPr preferRelativeResize="0"/>
          <p:nvPr/>
        </p:nvPicPr>
        <p:blipFill rotWithShape="1">
          <a:blip r:embed="rId3">
            <a:alphaModFix/>
          </a:blip>
          <a:srcRect b="0" l="13598" r="0" t="5123"/>
          <a:stretch/>
        </p:blipFill>
        <p:spPr>
          <a:xfrm rot="-3262209">
            <a:off x="321164" y="5110642"/>
            <a:ext cx="816472" cy="1209606"/>
          </a:xfrm>
          <a:prstGeom prst="rect">
            <a:avLst/>
          </a:prstGeom>
          <a:noFill/>
          <a:ln>
            <a:noFill/>
          </a:ln>
        </p:spPr>
      </p:pic>
      <p:pic>
        <p:nvPicPr>
          <p:cNvPr id="56" name="Google Shape;56;p1"/>
          <p:cNvPicPr preferRelativeResize="0"/>
          <p:nvPr/>
        </p:nvPicPr>
        <p:blipFill rotWithShape="1">
          <a:blip r:embed="rId3">
            <a:alphaModFix/>
          </a:blip>
          <a:srcRect b="0" l="13598" r="0" t="5123"/>
          <a:stretch/>
        </p:blipFill>
        <p:spPr>
          <a:xfrm rot="-3262209">
            <a:off x="321164" y="7495605"/>
            <a:ext cx="816472" cy="1209606"/>
          </a:xfrm>
          <a:prstGeom prst="rect">
            <a:avLst/>
          </a:prstGeom>
          <a:noFill/>
          <a:ln>
            <a:noFill/>
          </a:ln>
        </p:spPr>
      </p:pic>
      <p:grpSp>
        <p:nvGrpSpPr>
          <p:cNvPr id="57" name="Google Shape;57;p1"/>
          <p:cNvGrpSpPr/>
          <p:nvPr/>
        </p:nvGrpSpPr>
        <p:grpSpPr>
          <a:xfrm rot="-5400000">
            <a:off x="22527" y="8870332"/>
            <a:ext cx="1318399" cy="1193362"/>
            <a:chOff x="36102225" y="7524725"/>
            <a:chExt cx="1468150" cy="1392000"/>
          </a:xfrm>
        </p:grpSpPr>
        <p:sp>
          <p:nvSpPr>
            <p:cNvPr id="58" name="Google Shape;58;p1"/>
            <p:cNvSpPr/>
            <p:nvPr/>
          </p:nvSpPr>
          <p:spPr>
            <a:xfrm>
              <a:off x="36102225" y="7693325"/>
              <a:ext cx="1118100" cy="1054800"/>
            </a:xfrm>
            <a:prstGeom prst="ellipse">
              <a:avLst/>
            </a:prstGeom>
            <a:solidFill>
              <a:srgbClr val="FFD966"/>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9" name="Google Shape;59;p1"/>
            <p:cNvSpPr/>
            <p:nvPr/>
          </p:nvSpPr>
          <p:spPr>
            <a:xfrm rot="-5400000">
              <a:off x="36426475" y="7772825"/>
              <a:ext cx="1392000" cy="895800"/>
            </a:xfrm>
            <a:prstGeom prst="triangle">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pic>
        <p:nvPicPr>
          <p:cNvPr id="60" name="Google Shape;60;p1"/>
          <p:cNvPicPr preferRelativeResize="0"/>
          <p:nvPr/>
        </p:nvPicPr>
        <p:blipFill rotWithShape="1">
          <a:blip r:embed="rId3">
            <a:alphaModFix/>
          </a:blip>
          <a:srcRect b="0" l="13598" r="0" t="5123"/>
          <a:stretch/>
        </p:blipFill>
        <p:spPr>
          <a:xfrm rot="-3262209">
            <a:off x="321164" y="12405117"/>
            <a:ext cx="816472" cy="1209606"/>
          </a:xfrm>
          <a:prstGeom prst="rect">
            <a:avLst/>
          </a:prstGeom>
          <a:noFill/>
          <a:ln>
            <a:noFill/>
          </a:ln>
        </p:spPr>
      </p:pic>
      <p:pic>
        <p:nvPicPr>
          <p:cNvPr id="61" name="Google Shape;61;p1"/>
          <p:cNvPicPr preferRelativeResize="0"/>
          <p:nvPr/>
        </p:nvPicPr>
        <p:blipFill rotWithShape="1">
          <a:blip r:embed="rId3">
            <a:alphaModFix/>
          </a:blip>
          <a:srcRect b="0" l="13598" r="0" t="5123"/>
          <a:stretch/>
        </p:blipFill>
        <p:spPr>
          <a:xfrm rot="-3262209">
            <a:off x="321164" y="14790092"/>
            <a:ext cx="816472" cy="1209606"/>
          </a:xfrm>
          <a:prstGeom prst="rect">
            <a:avLst/>
          </a:prstGeom>
          <a:noFill/>
          <a:ln>
            <a:noFill/>
          </a:ln>
        </p:spPr>
      </p:pic>
      <p:pic>
        <p:nvPicPr>
          <p:cNvPr id="62" name="Google Shape;62;p1"/>
          <p:cNvPicPr preferRelativeResize="0"/>
          <p:nvPr/>
        </p:nvPicPr>
        <p:blipFill rotWithShape="1">
          <a:blip r:embed="rId3">
            <a:alphaModFix/>
          </a:blip>
          <a:srcRect b="0" l="13598" r="0" t="5123"/>
          <a:stretch/>
        </p:blipFill>
        <p:spPr>
          <a:xfrm rot="-3262209">
            <a:off x="321164" y="17175055"/>
            <a:ext cx="816472" cy="1209606"/>
          </a:xfrm>
          <a:prstGeom prst="rect">
            <a:avLst/>
          </a:prstGeom>
          <a:noFill/>
          <a:ln>
            <a:noFill/>
          </a:ln>
        </p:spPr>
      </p:pic>
      <p:grpSp>
        <p:nvGrpSpPr>
          <p:cNvPr id="63" name="Google Shape;63;p1"/>
          <p:cNvGrpSpPr/>
          <p:nvPr/>
        </p:nvGrpSpPr>
        <p:grpSpPr>
          <a:xfrm rot="-5400000">
            <a:off x="22527" y="18549782"/>
            <a:ext cx="1318399" cy="1193362"/>
            <a:chOff x="36102225" y="7524725"/>
            <a:chExt cx="1468150" cy="1392000"/>
          </a:xfrm>
        </p:grpSpPr>
        <p:sp>
          <p:nvSpPr>
            <p:cNvPr id="64" name="Google Shape;64;p1"/>
            <p:cNvSpPr/>
            <p:nvPr/>
          </p:nvSpPr>
          <p:spPr>
            <a:xfrm>
              <a:off x="36102225" y="7693325"/>
              <a:ext cx="1118100" cy="1054800"/>
            </a:xfrm>
            <a:prstGeom prst="ellipse">
              <a:avLst/>
            </a:prstGeom>
            <a:solidFill>
              <a:srgbClr val="FFD966"/>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5" name="Google Shape;65;p1"/>
            <p:cNvSpPr/>
            <p:nvPr/>
          </p:nvSpPr>
          <p:spPr>
            <a:xfrm rot="-5400000">
              <a:off x="36426475" y="7772825"/>
              <a:ext cx="1392000" cy="895800"/>
            </a:xfrm>
            <a:prstGeom prst="triangle">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pic>
        <p:nvPicPr>
          <p:cNvPr id="66" name="Google Shape;66;p1"/>
          <p:cNvPicPr preferRelativeResize="0"/>
          <p:nvPr/>
        </p:nvPicPr>
        <p:blipFill rotWithShape="1">
          <a:blip r:embed="rId3">
            <a:alphaModFix/>
          </a:blip>
          <a:srcRect b="0" l="13598" r="0" t="5123"/>
          <a:stretch/>
        </p:blipFill>
        <p:spPr>
          <a:xfrm rot="7537791">
            <a:off x="36338714" y="19227572"/>
            <a:ext cx="816472" cy="1209606"/>
          </a:xfrm>
          <a:prstGeom prst="rect">
            <a:avLst/>
          </a:prstGeom>
          <a:noFill/>
          <a:ln>
            <a:noFill/>
          </a:ln>
        </p:spPr>
      </p:pic>
      <p:pic>
        <p:nvPicPr>
          <p:cNvPr id="67" name="Google Shape;67;p1"/>
          <p:cNvPicPr preferRelativeResize="0"/>
          <p:nvPr/>
        </p:nvPicPr>
        <p:blipFill rotWithShape="1">
          <a:blip r:embed="rId3">
            <a:alphaModFix/>
          </a:blip>
          <a:srcRect b="0" l="13598" r="0" t="5123"/>
          <a:stretch/>
        </p:blipFill>
        <p:spPr>
          <a:xfrm rot="7537791">
            <a:off x="36338714" y="16842597"/>
            <a:ext cx="816472" cy="1209606"/>
          </a:xfrm>
          <a:prstGeom prst="rect">
            <a:avLst/>
          </a:prstGeom>
          <a:noFill/>
          <a:ln>
            <a:noFill/>
          </a:ln>
        </p:spPr>
      </p:pic>
      <p:pic>
        <p:nvPicPr>
          <p:cNvPr id="68" name="Google Shape;68;p1"/>
          <p:cNvPicPr preferRelativeResize="0"/>
          <p:nvPr/>
        </p:nvPicPr>
        <p:blipFill rotWithShape="1">
          <a:blip r:embed="rId3">
            <a:alphaModFix/>
          </a:blip>
          <a:srcRect b="0" l="13598" r="0" t="5123"/>
          <a:stretch/>
        </p:blipFill>
        <p:spPr>
          <a:xfrm rot="7537791">
            <a:off x="36338714" y="14457635"/>
            <a:ext cx="816472" cy="1209606"/>
          </a:xfrm>
          <a:prstGeom prst="rect">
            <a:avLst/>
          </a:prstGeom>
          <a:noFill/>
          <a:ln>
            <a:noFill/>
          </a:ln>
        </p:spPr>
      </p:pic>
      <p:grpSp>
        <p:nvGrpSpPr>
          <p:cNvPr id="69" name="Google Shape;69;p1"/>
          <p:cNvGrpSpPr/>
          <p:nvPr/>
        </p:nvGrpSpPr>
        <p:grpSpPr>
          <a:xfrm rot="5400000">
            <a:off x="36135424" y="13099151"/>
            <a:ext cx="1318399" cy="1193362"/>
            <a:chOff x="36102225" y="7524725"/>
            <a:chExt cx="1468150" cy="1392000"/>
          </a:xfrm>
        </p:grpSpPr>
        <p:sp>
          <p:nvSpPr>
            <p:cNvPr id="70" name="Google Shape;70;p1"/>
            <p:cNvSpPr/>
            <p:nvPr/>
          </p:nvSpPr>
          <p:spPr>
            <a:xfrm>
              <a:off x="36102225" y="7693325"/>
              <a:ext cx="1118100" cy="1054800"/>
            </a:xfrm>
            <a:prstGeom prst="ellipse">
              <a:avLst/>
            </a:prstGeom>
            <a:solidFill>
              <a:srgbClr val="FFD966"/>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1" name="Google Shape;71;p1"/>
            <p:cNvSpPr/>
            <p:nvPr/>
          </p:nvSpPr>
          <p:spPr>
            <a:xfrm rot="-5400000">
              <a:off x="36426475" y="7772825"/>
              <a:ext cx="1392000" cy="895800"/>
            </a:xfrm>
            <a:prstGeom prst="triangle">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pic>
        <p:nvPicPr>
          <p:cNvPr id="72" name="Google Shape;72;p1"/>
          <p:cNvPicPr preferRelativeResize="0"/>
          <p:nvPr/>
        </p:nvPicPr>
        <p:blipFill rotWithShape="1">
          <a:blip r:embed="rId3">
            <a:alphaModFix/>
          </a:blip>
          <a:srcRect b="0" l="13598" r="0" t="5123"/>
          <a:stretch/>
        </p:blipFill>
        <p:spPr>
          <a:xfrm rot="7537791">
            <a:off x="36338714" y="9548122"/>
            <a:ext cx="816472" cy="1209606"/>
          </a:xfrm>
          <a:prstGeom prst="rect">
            <a:avLst/>
          </a:prstGeom>
          <a:noFill/>
          <a:ln>
            <a:noFill/>
          </a:ln>
        </p:spPr>
      </p:pic>
      <p:pic>
        <p:nvPicPr>
          <p:cNvPr id="73" name="Google Shape;73;p1"/>
          <p:cNvPicPr preferRelativeResize="0"/>
          <p:nvPr/>
        </p:nvPicPr>
        <p:blipFill rotWithShape="1">
          <a:blip r:embed="rId3">
            <a:alphaModFix/>
          </a:blip>
          <a:srcRect b="0" l="13598" r="0" t="5123"/>
          <a:stretch/>
        </p:blipFill>
        <p:spPr>
          <a:xfrm rot="7537791">
            <a:off x="36338714" y="7163147"/>
            <a:ext cx="816472" cy="1209606"/>
          </a:xfrm>
          <a:prstGeom prst="rect">
            <a:avLst/>
          </a:prstGeom>
          <a:noFill/>
          <a:ln>
            <a:noFill/>
          </a:ln>
        </p:spPr>
      </p:pic>
      <p:pic>
        <p:nvPicPr>
          <p:cNvPr id="74" name="Google Shape;74;p1"/>
          <p:cNvPicPr preferRelativeResize="0"/>
          <p:nvPr/>
        </p:nvPicPr>
        <p:blipFill rotWithShape="1">
          <a:blip r:embed="rId3">
            <a:alphaModFix/>
          </a:blip>
          <a:srcRect b="0" l="13598" r="0" t="5123"/>
          <a:stretch/>
        </p:blipFill>
        <p:spPr>
          <a:xfrm rot="7537791">
            <a:off x="36338714" y="4778185"/>
            <a:ext cx="816472" cy="1209606"/>
          </a:xfrm>
          <a:prstGeom prst="rect">
            <a:avLst/>
          </a:prstGeom>
          <a:noFill/>
          <a:ln>
            <a:noFill/>
          </a:ln>
        </p:spPr>
      </p:pic>
      <p:sp>
        <p:nvSpPr>
          <p:cNvPr id="75" name="Google Shape;75;p1"/>
          <p:cNvSpPr txBox="1"/>
          <p:nvPr/>
        </p:nvSpPr>
        <p:spPr>
          <a:xfrm>
            <a:off x="8563200" y="-5612"/>
            <a:ext cx="20337000" cy="2517600"/>
          </a:xfrm>
          <a:prstGeom prst="rect">
            <a:avLst/>
          </a:prstGeom>
          <a:noFill/>
          <a:ln>
            <a:noFill/>
          </a:ln>
        </p:spPr>
        <p:txBody>
          <a:bodyPr anchorCtr="0" anchor="ctr" bIns="58450" lIns="58450" spcFirstLastPara="1" rIns="58450" wrap="square" tIns="58450">
            <a:noAutofit/>
          </a:bodyPr>
          <a:lstStyle/>
          <a:p>
            <a:pPr indent="0" lvl="0" marL="0" marR="0" rtl="0" algn="ctr">
              <a:lnSpc>
                <a:spcPct val="100000"/>
              </a:lnSpc>
              <a:spcBef>
                <a:spcPts val="0"/>
              </a:spcBef>
              <a:spcAft>
                <a:spcPts val="0"/>
              </a:spcAft>
              <a:buClr>
                <a:srgbClr val="000000"/>
              </a:buClr>
              <a:buSzPts val="4500"/>
              <a:buFont typeface="Arial"/>
              <a:buNone/>
            </a:pPr>
            <a:r>
              <a:rPr b="1" i="0" lang="en" sz="4500" u="none" cap="none" strike="noStrike">
                <a:solidFill>
                  <a:schemeClr val="dk1"/>
                </a:solidFill>
                <a:latin typeface="Arial"/>
                <a:ea typeface="Arial"/>
                <a:cs typeface="Arial"/>
                <a:sym typeface="Arial"/>
              </a:rPr>
              <a:t>PAC-BAC! A </a:t>
            </a:r>
            <a:r>
              <a:rPr b="1" i="1" lang="en" sz="4500" u="none" cap="none" strike="noStrike">
                <a:solidFill>
                  <a:schemeClr val="dk1"/>
                </a:solidFill>
                <a:latin typeface="Arial"/>
                <a:ea typeface="Arial"/>
                <a:cs typeface="Arial"/>
                <a:sym typeface="Arial"/>
              </a:rPr>
              <a:t>Pseudomonas putida</a:t>
            </a:r>
            <a:r>
              <a:rPr b="1" i="0" lang="en" sz="4500" u="none" cap="none" strike="noStrike">
                <a:solidFill>
                  <a:schemeClr val="dk1"/>
                </a:solidFill>
                <a:latin typeface="Arial"/>
                <a:ea typeface="Arial"/>
                <a:cs typeface="Arial"/>
                <a:sym typeface="Arial"/>
              </a:rPr>
              <a:t> Model for Microplastic Degradation</a:t>
            </a:r>
            <a:endParaRPr b="1" i="0" sz="4500" u="none" cap="none" strike="noStrike">
              <a:solidFill>
                <a:srgbClr val="000000"/>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2800"/>
              <a:buFont typeface="Arial"/>
              <a:buNone/>
            </a:pPr>
            <a:r>
              <a:rPr b="0" i="0" lang="en" sz="2800" u="none" cap="none" strike="noStrike">
                <a:solidFill>
                  <a:srgbClr val="000000"/>
                </a:solidFill>
                <a:latin typeface="Calibri"/>
                <a:ea typeface="Calibri"/>
                <a:cs typeface="Calibri"/>
                <a:sym typeface="Calibri"/>
              </a:rPr>
              <a:t>Siena Elliffe, Ruby Quintiliani, Aneesa Maity, Liesl-Ann Vaz, Megan Cloherty, Tvesha Patel, Chloe Dias, Sarah Hanna (teacher), Paola Favaretto (teacher), Dr. John Kisiday (BioBuilder mentor from the University of Wyoming) </a:t>
            </a:r>
            <a:endParaRPr b="0" i="0" sz="2800" u="none" cap="none" strike="noStrike">
              <a:solidFill>
                <a:srgbClr val="000000"/>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100"/>
              <a:buFont typeface="Arial"/>
              <a:buNone/>
            </a:pPr>
            <a:r>
              <a:rPr b="0" i="0" lang="en" sz="2800" u="none" cap="none" strike="noStrike">
                <a:solidFill>
                  <a:srgbClr val="000000"/>
                </a:solidFill>
                <a:latin typeface="Calibri"/>
                <a:ea typeface="Calibri"/>
                <a:cs typeface="Calibri"/>
                <a:sym typeface="Calibri"/>
              </a:rPr>
              <a:t>Montrose School, Medfield, Massachusetts, United States</a:t>
            </a:r>
            <a:endParaRPr b="0" i="0" sz="2800" u="none" cap="none" strike="noStrike">
              <a:solidFill>
                <a:srgbClr val="000000"/>
              </a:solidFill>
              <a:latin typeface="Calibri"/>
              <a:ea typeface="Calibri"/>
              <a:cs typeface="Calibri"/>
              <a:sym typeface="Calibri"/>
            </a:endParaRPr>
          </a:p>
        </p:txBody>
      </p:sp>
      <p:sp>
        <p:nvSpPr>
          <p:cNvPr id="76" name="Google Shape;76;p1"/>
          <p:cNvSpPr txBox="1"/>
          <p:nvPr/>
        </p:nvSpPr>
        <p:spPr>
          <a:xfrm>
            <a:off x="1464898" y="12334002"/>
            <a:ext cx="10298098" cy="6061873"/>
          </a:xfrm>
          <a:prstGeom prst="rect">
            <a:avLst/>
          </a:prstGeom>
          <a:noFill/>
          <a:ln cap="flat" cmpd="sng" w="9525">
            <a:solidFill>
              <a:schemeClr val="dk1"/>
            </a:solidFill>
            <a:prstDash val="solid"/>
            <a:round/>
            <a:headEnd len="sm" w="sm" type="none"/>
            <a:tailEnd len="sm" w="sm" type="none"/>
          </a:ln>
        </p:spPr>
        <p:txBody>
          <a:bodyPr anchorCtr="0" anchor="ctr" bIns="58450" lIns="58450" spcFirstLastPara="1" rIns="56350" wrap="square" tIns="58450">
            <a:noAutofit/>
          </a:bodyPr>
          <a:lstStyle/>
          <a:p>
            <a:pPr indent="0" lvl="0" marL="0" marR="0" rtl="0" algn="l">
              <a:lnSpc>
                <a:spcPct val="80000"/>
              </a:lnSpc>
              <a:spcBef>
                <a:spcPts val="0"/>
              </a:spcBef>
              <a:spcAft>
                <a:spcPts val="0"/>
              </a:spcAft>
              <a:buClr>
                <a:schemeClr val="dk1"/>
              </a:buClr>
              <a:buSzPts val="1100"/>
              <a:buFont typeface="Arial"/>
              <a:buNone/>
            </a:pPr>
            <a:r>
              <a:rPr b="1" i="0" lang="en" sz="2800" u="none" cap="none" strike="noStrike">
                <a:solidFill>
                  <a:schemeClr val="dk1"/>
                </a:solidFill>
                <a:latin typeface="Calibri"/>
                <a:ea typeface="Calibri"/>
                <a:cs typeface="Calibri"/>
                <a:sym typeface="Calibri"/>
              </a:rPr>
              <a:t>Background</a:t>
            </a:r>
            <a:r>
              <a:rPr b="0" i="0" lang="en" sz="2800" u="none" cap="none" strike="noStrike">
                <a:solidFill>
                  <a:schemeClr val="dk1"/>
                </a:solidFill>
                <a:latin typeface="Calibri"/>
                <a:ea typeface="Calibri"/>
                <a:cs typeface="Calibri"/>
                <a:sym typeface="Calibri"/>
              </a:rPr>
              <a:t>: Microplastics, particularly PET and PU, enter soil via </a:t>
            </a:r>
            <a:endParaRPr b="0" i="0" sz="2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1100"/>
              <a:buFont typeface="Arial"/>
              <a:buNone/>
            </a:pPr>
            <a:r>
              <a:rPr b="0" i="0" lang="en" sz="2800" u="none" cap="none" strike="noStrike">
                <a:solidFill>
                  <a:schemeClr val="dk1"/>
                </a:solidFill>
                <a:latin typeface="Calibri"/>
                <a:ea typeface="Calibri"/>
                <a:cs typeface="Calibri"/>
                <a:sym typeface="Calibri"/>
              </a:rPr>
              <a:t>mulching, fertilizer and pesticides usage that contain microplastics, or animal waste. Microplastics are less than 5 millimeters in diameter and disrupt soil structure, reducing water retention, nutrient absorption and root establishment. Although numerous bacteria exist that have plastic-degrading qualities, their efficiency is hindered by the limited number of microplastics they can degrade and work only in some climates (i.e. certain pH). Thus, our team sought to create a bacterium that could degrade many plastics under many environments. We chose </a:t>
            </a:r>
            <a:r>
              <a:rPr b="0" i="1" lang="en" sz="2800" u="none" cap="none" strike="noStrike">
                <a:solidFill>
                  <a:schemeClr val="dk1"/>
                </a:solidFill>
                <a:latin typeface="Calibri"/>
                <a:ea typeface="Calibri"/>
                <a:cs typeface="Calibri"/>
                <a:sym typeface="Calibri"/>
              </a:rPr>
              <a:t>Pseudomonas putida </a:t>
            </a:r>
            <a:r>
              <a:rPr b="0" i="0" lang="en" sz="2800" u="none" cap="none" strike="noStrike">
                <a:solidFill>
                  <a:schemeClr val="dk1"/>
                </a:solidFill>
                <a:latin typeface="Calibri"/>
                <a:ea typeface="Calibri"/>
                <a:cs typeface="Calibri"/>
                <a:sym typeface="Calibri"/>
              </a:rPr>
              <a:t>for its metabolic versatility; it can degrade both organic and inorganic materials and grow across a range of pH levels. To target PET and PU plastics, we used the enzymes PETase, MHETase, and Polyurethane Hydrolase. </a:t>
            </a:r>
            <a:endParaRPr b="0" i="0" sz="2800" u="none" cap="none" strike="noStrike">
              <a:solidFill>
                <a:schemeClr val="dk1"/>
              </a:solidFill>
              <a:latin typeface="Calibri"/>
              <a:ea typeface="Calibri"/>
              <a:cs typeface="Calibri"/>
              <a:sym typeface="Calibri"/>
            </a:endParaRPr>
          </a:p>
        </p:txBody>
      </p:sp>
      <p:sp>
        <p:nvSpPr>
          <p:cNvPr id="77" name="Google Shape;77;p1"/>
          <p:cNvSpPr txBox="1"/>
          <p:nvPr/>
        </p:nvSpPr>
        <p:spPr>
          <a:xfrm>
            <a:off x="12003247" y="2499293"/>
            <a:ext cx="11661277" cy="15897135"/>
          </a:xfrm>
          <a:prstGeom prst="rect">
            <a:avLst/>
          </a:prstGeom>
          <a:noFill/>
          <a:ln cap="flat" cmpd="sng" w="19050">
            <a:solidFill>
              <a:schemeClr val="dk1"/>
            </a:solidFill>
            <a:prstDash val="solid"/>
            <a:round/>
            <a:headEnd len="sm" w="sm" type="none"/>
            <a:tailEnd len="sm" w="sm" type="none"/>
          </a:ln>
        </p:spPr>
        <p:txBody>
          <a:bodyPr anchorCtr="0" anchor="ctr" bIns="58450" lIns="58450" spcFirstLastPara="1" rIns="58450" wrap="square" tIns="58450">
            <a:noAutofit/>
          </a:bodyPr>
          <a:lstStyle/>
          <a:p>
            <a:pPr indent="-267665" lvl="0" marL="312115" marR="0" rtl="0" algn="ctr">
              <a:lnSpc>
                <a:spcPct val="100000"/>
              </a:lnSpc>
              <a:spcBef>
                <a:spcPts val="0"/>
              </a:spcBef>
              <a:spcAft>
                <a:spcPts val="0"/>
              </a:spcAft>
              <a:buClr>
                <a:schemeClr val="dk1"/>
              </a:buClr>
              <a:buSzPts val="700"/>
              <a:buFont typeface="Calibri"/>
              <a:buNone/>
            </a:pPr>
            <a:r>
              <a:t/>
            </a:r>
            <a:endParaRPr b="0" i="0" sz="3277" u="none" cap="none" strike="noStrike">
              <a:solidFill>
                <a:srgbClr val="000000"/>
              </a:solidFill>
              <a:latin typeface="Arial"/>
              <a:ea typeface="Arial"/>
              <a:cs typeface="Arial"/>
              <a:sym typeface="Arial"/>
            </a:endParaRPr>
          </a:p>
        </p:txBody>
      </p:sp>
      <p:sp>
        <p:nvSpPr>
          <p:cNvPr id="78" name="Google Shape;78;p1"/>
          <p:cNvSpPr txBox="1"/>
          <p:nvPr/>
        </p:nvSpPr>
        <p:spPr>
          <a:xfrm>
            <a:off x="24179222" y="2511988"/>
            <a:ext cx="11923010" cy="10904129"/>
          </a:xfrm>
          <a:prstGeom prst="rect">
            <a:avLst/>
          </a:prstGeom>
          <a:noFill/>
          <a:ln cap="flat" cmpd="sng" w="9525">
            <a:solidFill>
              <a:schemeClr val="dk1"/>
            </a:solidFill>
            <a:prstDash val="solid"/>
            <a:round/>
            <a:headEnd len="sm" w="sm" type="none"/>
            <a:tailEnd len="sm" w="sm" type="none"/>
          </a:ln>
        </p:spPr>
        <p:txBody>
          <a:bodyPr anchorCtr="0" anchor="ctr" bIns="58450" lIns="58450" spcFirstLastPara="1" rIns="58450" wrap="square" tIns="58450">
            <a:noAutofit/>
          </a:bodyPr>
          <a:lstStyle/>
          <a:p>
            <a:pPr indent="0" lvl="0" marL="0" marR="0" rtl="0" algn="ctr">
              <a:lnSpc>
                <a:spcPct val="100000"/>
              </a:lnSpc>
              <a:spcBef>
                <a:spcPts val="0"/>
              </a:spcBef>
              <a:spcAft>
                <a:spcPts val="0"/>
              </a:spcAft>
              <a:buClr>
                <a:schemeClr val="dk1"/>
              </a:buClr>
              <a:buSzPts val="2800"/>
              <a:buFont typeface="Arial"/>
              <a:buNone/>
            </a:pPr>
            <a:r>
              <a:rPr b="1" i="0" lang="en" sz="2800" u="none" cap="none" strike="noStrike">
                <a:solidFill>
                  <a:schemeClr val="dk1"/>
                </a:solidFill>
                <a:latin typeface="Calibri"/>
                <a:ea typeface="Calibri"/>
                <a:cs typeface="Calibri"/>
                <a:sym typeface="Calibri"/>
              </a:rPr>
              <a:t>Team Content</a:t>
            </a:r>
            <a:endParaRPr b="1" i="0" sz="2800" u="none" cap="none" strike="noStrike">
              <a:solidFill>
                <a:schemeClr val="dk1"/>
              </a:solidFill>
              <a:latin typeface="Calibri"/>
              <a:ea typeface="Calibri"/>
              <a:cs typeface="Calibri"/>
              <a:sym typeface="Calibri"/>
            </a:endParaRPr>
          </a:p>
          <a:p>
            <a:pPr indent="-419455" lvl="0" marL="769315" marR="0" rtl="0" algn="l">
              <a:lnSpc>
                <a:spcPct val="100000"/>
              </a:lnSpc>
              <a:spcBef>
                <a:spcPts val="0"/>
              </a:spcBef>
              <a:spcAft>
                <a:spcPts val="0"/>
              </a:spcAft>
              <a:buClr>
                <a:schemeClr val="dk1"/>
              </a:buClr>
              <a:buSzPts val="2800"/>
              <a:buFont typeface="Calibri"/>
              <a:buChar char="●"/>
            </a:pPr>
            <a:r>
              <a:rPr b="0" i="0" lang="en" sz="2800" u="none" cap="none" strike="noStrike">
                <a:solidFill>
                  <a:schemeClr val="dk1"/>
                </a:solidFill>
                <a:latin typeface="Calibri"/>
                <a:ea typeface="Calibri"/>
                <a:cs typeface="Calibri"/>
                <a:sym typeface="Calibri"/>
              </a:rPr>
              <a:t>We are a new, eight-member group from Montrose School, consisting of both new and returning members. </a:t>
            </a:r>
            <a:endParaRPr b="0" i="0" sz="2800" u="none" cap="none" strike="noStrike">
              <a:solidFill>
                <a:schemeClr val="dk1"/>
              </a:solidFill>
              <a:latin typeface="Calibri"/>
              <a:ea typeface="Calibri"/>
              <a:cs typeface="Calibri"/>
              <a:sym typeface="Calibri"/>
            </a:endParaRPr>
          </a:p>
          <a:p>
            <a:pPr indent="0" lvl="0" marL="457200" marR="0" rtl="0" algn="l">
              <a:lnSpc>
                <a:spcPct val="100000"/>
              </a:lnSpc>
              <a:spcBef>
                <a:spcPts val="0"/>
              </a:spcBef>
              <a:spcAft>
                <a:spcPts val="0"/>
              </a:spcAft>
              <a:buClr>
                <a:srgbClr val="000000"/>
              </a:buClr>
              <a:buSzPts val="2800"/>
              <a:buFont typeface="Arial"/>
              <a:buNone/>
            </a:pPr>
            <a:r>
              <a:t/>
            </a:r>
            <a:endParaRPr b="0" i="0" sz="28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chemeClr val="dk1"/>
              </a:buClr>
              <a:buSzPts val="2800"/>
              <a:buFont typeface="Arial"/>
              <a:buNone/>
            </a:pPr>
            <a:r>
              <a:rPr b="1" i="0" lang="en" sz="2800" u="none" cap="none" strike="noStrike">
                <a:solidFill>
                  <a:schemeClr val="dk1"/>
                </a:solidFill>
                <a:latin typeface="Calibri"/>
                <a:ea typeface="Calibri"/>
                <a:cs typeface="Calibri"/>
                <a:sym typeface="Calibri"/>
              </a:rPr>
              <a:t>Next Steps</a:t>
            </a:r>
            <a:endParaRPr b="1" i="0" sz="2800" u="none" cap="none" strike="noStrike">
              <a:solidFill>
                <a:schemeClr val="dk1"/>
              </a:solidFill>
              <a:latin typeface="Calibri"/>
              <a:ea typeface="Calibri"/>
              <a:cs typeface="Calibri"/>
              <a:sym typeface="Calibri"/>
            </a:endParaRPr>
          </a:p>
          <a:p>
            <a:pPr indent="-406400" lvl="0" marL="914400" marR="0" rtl="0" algn="l">
              <a:lnSpc>
                <a:spcPct val="100000"/>
              </a:lnSpc>
              <a:spcBef>
                <a:spcPts val="0"/>
              </a:spcBef>
              <a:spcAft>
                <a:spcPts val="0"/>
              </a:spcAft>
              <a:buClr>
                <a:schemeClr val="dk1"/>
              </a:buClr>
              <a:buSzPts val="2800"/>
              <a:buFont typeface="Calibri"/>
              <a:buChar char="●"/>
            </a:pPr>
            <a:r>
              <a:rPr b="0" i="0" lang="en" sz="2800" u="none" cap="none" strike="noStrike">
                <a:solidFill>
                  <a:schemeClr val="dk1"/>
                </a:solidFill>
                <a:latin typeface="Calibri"/>
                <a:ea typeface="Calibri"/>
                <a:cs typeface="Calibri"/>
                <a:sym typeface="Calibri"/>
              </a:rPr>
              <a:t>The next step in our project is to engineer </a:t>
            </a:r>
            <a:r>
              <a:rPr b="0" i="1" lang="en" sz="2800" u="none" cap="none" strike="noStrike">
                <a:solidFill>
                  <a:schemeClr val="dk1"/>
                </a:solidFill>
                <a:latin typeface="Calibri"/>
                <a:ea typeface="Calibri"/>
                <a:cs typeface="Calibri"/>
                <a:sym typeface="Calibri"/>
              </a:rPr>
              <a:t>Pseudomonas putida</a:t>
            </a:r>
            <a:r>
              <a:rPr b="0" i="0" lang="en" sz="2800" u="none" cap="none" strike="noStrike">
                <a:solidFill>
                  <a:schemeClr val="dk1"/>
                </a:solidFill>
                <a:latin typeface="Calibri"/>
                <a:ea typeface="Calibri"/>
                <a:cs typeface="Calibri"/>
                <a:sym typeface="Calibri"/>
              </a:rPr>
              <a:t> to enhance its ability to degrade microplastics. This involves inserting the gene encoding Polyurethane Hydrolase (PHU) into an existing operon that includes PETase and MHETase, allowing for the concurrent expression of all three enzymes. </a:t>
            </a:r>
            <a:endParaRPr b="0" i="0" sz="2800" u="none" cap="none" strike="noStrike">
              <a:solidFill>
                <a:schemeClr val="dk1"/>
              </a:solidFill>
              <a:latin typeface="Calibri"/>
              <a:ea typeface="Calibri"/>
              <a:cs typeface="Calibri"/>
              <a:sym typeface="Calibri"/>
            </a:endParaRPr>
          </a:p>
          <a:p>
            <a:pPr indent="-406400" lvl="0" marL="914400" marR="0" rtl="0" algn="l">
              <a:lnSpc>
                <a:spcPct val="100000"/>
              </a:lnSpc>
              <a:spcBef>
                <a:spcPts val="0"/>
              </a:spcBef>
              <a:spcAft>
                <a:spcPts val="0"/>
              </a:spcAft>
              <a:buClr>
                <a:schemeClr val="dk1"/>
              </a:buClr>
              <a:buSzPts val="2800"/>
              <a:buFont typeface="Calibri"/>
              <a:buChar char="●"/>
            </a:pPr>
            <a:r>
              <a:rPr b="0" i="0" lang="en" sz="2800" u="none" cap="none" strike="noStrike">
                <a:solidFill>
                  <a:schemeClr val="dk1"/>
                </a:solidFill>
                <a:latin typeface="Calibri"/>
                <a:ea typeface="Calibri"/>
                <a:cs typeface="Calibri"/>
                <a:sym typeface="Calibri"/>
              </a:rPr>
              <a:t>To ensure efficiency, we will design a gene operon with promoters and regulatory elements to balance enzyme production without overburdening the bacterium. </a:t>
            </a:r>
            <a:endParaRPr b="0" i="0" sz="2800" u="none" cap="none" strike="noStrike">
              <a:solidFill>
                <a:schemeClr val="dk1"/>
              </a:solidFill>
              <a:latin typeface="Calibri"/>
              <a:ea typeface="Calibri"/>
              <a:cs typeface="Calibri"/>
              <a:sym typeface="Calibri"/>
            </a:endParaRPr>
          </a:p>
          <a:p>
            <a:pPr indent="-406400" lvl="0" marL="914400" marR="0" rtl="0" algn="l">
              <a:lnSpc>
                <a:spcPct val="100000"/>
              </a:lnSpc>
              <a:spcBef>
                <a:spcPts val="0"/>
              </a:spcBef>
              <a:spcAft>
                <a:spcPts val="0"/>
              </a:spcAft>
              <a:buClr>
                <a:schemeClr val="dk1"/>
              </a:buClr>
              <a:buSzPts val="2800"/>
              <a:buFont typeface="Calibri"/>
              <a:buChar char="●"/>
            </a:pPr>
            <a:r>
              <a:rPr b="0" i="0" lang="en" sz="2800" u="none" cap="none" strike="noStrike">
                <a:solidFill>
                  <a:schemeClr val="dk1"/>
                </a:solidFill>
                <a:latin typeface="Calibri"/>
                <a:ea typeface="Calibri"/>
                <a:cs typeface="Calibri"/>
                <a:sym typeface="Calibri"/>
              </a:rPr>
              <a:t>Once the operon is assembled, we will test its effectiveness by measuring enzyme activity, assessing plastic degradation rates, and analyzing bacterial growth under different conditions (various pH levels, temperatures, weather conditions, etc.). </a:t>
            </a:r>
            <a:endParaRPr b="0" i="0" sz="2800" u="none" cap="none" strike="noStrike">
              <a:solidFill>
                <a:schemeClr val="dk1"/>
              </a:solidFill>
              <a:latin typeface="Calibri"/>
              <a:ea typeface="Calibri"/>
              <a:cs typeface="Calibri"/>
              <a:sym typeface="Calibri"/>
            </a:endParaRPr>
          </a:p>
          <a:p>
            <a:pPr indent="-406400" lvl="0" marL="914400" marR="0" rtl="0" algn="l">
              <a:lnSpc>
                <a:spcPct val="100000"/>
              </a:lnSpc>
              <a:spcBef>
                <a:spcPts val="0"/>
              </a:spcBef>
              <a:spcAft>
                <a:spcPts val="0"/>
              </a:spcAft>
              <a:buClr>
                <a:schemeClr val="dk1"/>
              </a:buClr>
              <a:buSzPts val="2800"/>
              <a:buFont typeface="Calibri"/>
              <a:buChar char="●"/>
            </a:pPr>
            <a:r>
              <a:rPr b="0" i="0" lang="en" sz="2800" u="none" cap="none" strike="noStrike">
                <a:solidFill>
                  <a:schemeClr val="dk1"/>
                </a:solidFill>
                <a:latin typeface="Calibri"/>
                <a:ea typeface="Calibri"/>
                <a:cs typeface="Calibri"/>
                <a:sym typeface="Calibri"/>
              </a:rPr>
              <a:t>We plan to explore regulatory mechanisms, such as feedback inhibition or inducible expression, to improve efficiency and adaptability. These next steps will help refine our system for real-world application in soil remediation.</a:t>
            </a:r>
            <a:endParaRPr b="0" i="0" sz="2800" u="none" cap="none" strike="noStrike">
              <a:solidFill>
                <a:schemeClr val="dk1"/>
              </a:solidFill>
              <a:latin typeface="Calibri"/>
              <a:ea typeface="Calibri"/>
              <a:cs typeface="Calibri"/>
              <a:sym typeface="Calibri"/>
            </a:endParaRPr>
          </a:p>
        </p:txBody>
      </p:sp>
      <p:sp>
        <p:nvSpPr>
          <p:cNvPr id="79" name="Google Shape;79;p1"/>
          <p:cNvSpPr txBox="1"/>
          <p:nvPr/>
        </p:nvSpPr>
        <p:spPr>
          <a:xfrm>
            <a:off x="24179222" y="13687128"/>
            <a:ext cx="11923010" cy="4708747"/>
          </a:xfrm>
          <a:prstGeom prst="rect">
            <a:avLst/>
          </a:prstGeom>
          <a:noFill/>
          <a:ln cap="flat" cmpd="sng" w="9525">
            <a:solidFill>
              <a:schemeClr val="dk1"/>
            </a:solidFill>
            <a:prstDash val="solid"/>
            <a:round/>
            <a:headEnd len="sm" w="sm" type="none"/>
            <a:tailEnd len="sm" w="sm" type="none"/>
          </a:ln>
        </p:spPr>
        <p:txBody>
          <a:bodyPr anchorCtr="0" anchor="t" bIns="58450" lIns="58450" spcFirstLastPara="1" rIns="58450" wrap="square" tIns="58450">
            <a:noAutofit/>
          </a:bodyPr>
          <a:lstStyle/>
          <a:p>
            <a:pPr indent="0" lvl="0" marL="0" marR="0" rtl="0" algn="ctr">
              <a:lnSpc>
                <a:spcPct val="100000"/>
              </a:lnSpc>
              <a:spcBef>
                <a:spcPts val="0"/>
              </a:spcBef>
              <a:spcAft>
                <a:spcPts val="0"/>
              </a:spcAft>
              <a:buClr>
                <a:srgbClr val="000000"/>
              </a:buClr>
              <a:buSzPts val="2800"/>
              <a:buFont typeface="Arial"/>
              <a:buNone/>
            </a:pPr>
            <a:r>
              <a:rPr b="1" i="0" lang="en" sz="2800" u="none" cap="none" strike="noStrike">
                <a:solidFill>
                  <a:srgbClr val="000000"/>
                </a:solidFill>
                <a:latin typeface="Arial"/>
                <a:ea typeface="Arial"/>
                <a:cs typeface="Arial"/>
                <a:sym typeface="Arial"/>
              </a:rPr>
              <a:t>References and acknowledgements</a:t>
            </a:r>
            <a:endParaRPr b="1" i="0" sz="2800" u="none" cap="none" strike="noStrike">
              <a:solidFill>
                <a:srgbClr val="000000"/>
              </a:solidFill>
              <a:latin typeface="Arial"/>
              <a:ea typeface="Arial"/>
              <a:cs typeface="Arial"/>
              <a:sym typeface="Arial"/>
            </a:endParaRPr>
          </a:p>
          <a:p>
            <a:pPr indent="0" lvl="0" marL="312115" marR="0" rtl="0" algn="l">
              <a:lnSpc>
                <a:spcPct val="100000"/>
              </a:lnSpc>
              <a:spcBef>
                <a:spcPts val="0"/>
              </a:spcBef>
              <a:spcAft>
                <a:spcPts val="0"/>
              </a:spcAft>
              <a:buClr>
                <a:srgbClr val="000000"/>
              </a:buClr>
              <a:buSzPts val="2800"/>
              <a:buFont typeface="Arial"/>
              <a:buNone/>
            </a:pPr>
            <a:r>
              <a:t/>
            </a:r>
            <a:endParaRPr b="0" i="0" sz="2800" u="none" cap="none" strike="noStrike">
              <a:solidFill>
                <a:schemeClr val="dk1"/>
              </a:solidFill>
              <a:latin typeface="Calibri"/>
              <a:ea typeface="Calibri"/>
              <a:cs typeface="Calibri"/>
              <a:sym typeface="Calibri"/>
            </a:endParaRPr>
          </a:p>
        </p:txBody>
      </p:sp>
      <p:pic>
        <p:nvPicPr>
          <p:cNvPr id="80" name="Google Shape;80;p1"/>
          <p:cNvPicPr preferRelativeResize="0"/>
          <p:nvPr/>
        </p:nvPicPr>
        <p:blipFill rotWithShape="1">
          <a:blip r:embed="rId4">
            <a:alphaModFix/>
          </a:blip>
          <a:srcRect b="-9660" l="0" r="0" t="0"/>
          <a:stretch/>
        </p:blipFill>
        <p:spPr>
          <a:xfrm>
            <a:off x="1055093" y="-141807"/>
            <a:ext cx="7088775" cy="2789981"/>
          </a:xfrm>
          <a:prstGeom prst="rect">
            <a:avLst/>
          </a:prstGeom>
          <a:noFill/>
          <a:ln>
            <a:noFill/>
          </a:ln>
        </p:spPr>
      </p:pic>
      <p:sp>
        <p:nvSpPr>
          <p:cNvPr id="81" name="Google Shape;81;p1"/>
          <p:cNvSpPr txBox="1"/>
          <p:nvPr/>
        </p:nvSpPr>
        <p:spPr>
          <a:xfrm>
            <a:off x="13300692" y="3075775"/>
            <a:ext cx="9043800" cy="281400"/>
          </a:xfrm>
          <a:prstGeom prst="rect">
            <a:avLst/>
          </a:prstGeom>
          <a:noFill/>
          <a:ln>
            <a:noFill/>
          </a:ln>
        </p:spPr>
        <p:txBody>
          <a:bodyPr anchorCtr="0" anchor="t" bIns="45650" lIns="91425" spcFirstLastPara="1" rIns="91425" wrap="square" tIns="45650">
            <a:spAutoFit/>
          </a:bodyPr>
          <a:lstStyle/>
          <a:p>
            <a:pPr indent="0" lvl="0" marL="0" marR="0" rtl="0" algn="l">
              <a:lnSpc>
                <a:spcPct val="100000"/>
              </a:lnSpc>
              <a:spcBef>
                <a:spcPts val="0"/>
              </a:spcBef>
              <a:spcAft>
                <a:spcPts val="0"/>
              </a:spcAft>
              <a:buClr>
                <a:srgbClr val="000000"/>
              </a:buClr>
              <a:buSzPts val="1229"/>
              <a:buFont typeface="Arial"/>
              <a:buNone/>
            </a:pPr>
            <a:r>
              <a:t/>
            </a:r>
            <a:endParaRPr b="0" i="0" sz="1229" u="none" cap="none" strike="noStrike">
              <a:solidFill>
                <a:srgbClr val="000000"/>
              </a:solidFill>
              <a:latin typeface="Arial"/>
              <a:ea typeface="Arial"/>
              <a:cs typeface="Arial"/>
              <a:sym typeface="Arial"/>
            </a:endParaRPr>
          </a:p>
        </p:txBody>
      </p:sp>
      <p:pic>
        <p:nvPicPr>
          <p:cNvPr id="82" name="Google Shape;82;p1"/>
          <p:cNvPicPr preferRelativeResize="0"/>
          <p:nvPr/>
        </p:nvPicPr>
        <p:blipFill rotWithShape="1">
          <a:blip r:embed="rId5">
            <a:alphaModFix/>
          </a:blip>
          <a:srcRect b="12032" l="0" r="0" t="13550"/>
          <a:stretch/>
        </p:blipFill>
        <p:spPr>
          <a:xfrm>
            <a:off x="17121555" y="19075639"/>
            <a:ext cx="5073884" cy="1054827"/>
          </a:xfrm>
          <a:prstGeom prst="rect">
            <a:avLst/>
          </a:prstGeom>
          <a:noFill/>
          <a:ln>
            <a:noFill/>
          </a:ln>
        </p:spPr>
      </p:pic>
      <p:pic>
        <p:nvPicPr>
          <p:cNvPr id="83" name="Google Shape;83;p1"/>
          <p:cNvPicPr preferRelativeResize="0"/>
          <p:nvPr/>
        </p:nvPicPr>
        <p:blipFill rotWithShape="1">
          <a:blip r:embed="rId6">
            <a:alphaModFix/>
          </a:blip>
          <a:srcRect b="23600" l="9561" r="11287" t="23329"/>
          <a:stretch/>
        </p:blipFill>
        <p:spPr>
          <a:xfrm>
            <a:off x="11202963" y="18782291"/>
            <a:ext cx="4590861" cy="1565347"/>
          </a:xfrm>
          <a:prstGeom prst="rect">
            <a:avLst/>
          </a:prstGeom>
          <a:noFill/>
          <a:ln>
            <a:noFill/>
          </a:ln>
        </p:spPr>
      </p:pic>
      <p:pic>
        <p:nvPicPr>
          <p:cNvPr id="84" name="Google Shape;84;p1"/>
          <p:cNvPicPr preferRelativeResize="0"/>
          <p:nvPr/>
        </p:nvPicPr>
        <p:blipFill rotWithShape="1">
          <a:blip r:embed="rId7">
            <a:alphaModFix/>
          </a:blip>
          <a:srcRect b="0" l="0" r="0" t="0"/>
          <a:stretch/>
        </p:blipFill>
        <p:spPr>
          <a:xfrm>
            <a:off x="31940613" y="18858439"/>
            <a:ext cx="3849561" cy="1489301"/>
          </a:xfrm>
          <a:prstGeom prst="rect">
            <a:avLst/>
          </a:prstGeom>
          <a:noFill/>
          <a:ln>
            <a:noFill/>
          </a:ln>
        </p:spPr>
      </p:pic>
      <p:pic>
        <p:nvPicPr>
          <p:cNvPr id="85" name="Google Shape;85;p1"/>
          <p:cNvPicPr preferRelativeResize="0"/>
          <p:nvPr/>
        </p:nvPicPr>
        <p:blipFill rotWithShape="1">
          <a:blip r:embed="rId8">
            <a:alphaModFix/>
          </a:blip>
          <a:srcRect b="0" l="0" r="0" t="0"/>
          <a:stretch/>
        </p:blipFill>
        <p:spPr>
          <a:xfrm>
            <a:off x="7761119" y="18820328"/>
            <a:ext cx="1772317" cy="1720278"/>
          </a:xfrm>
          <a:prstGeom prst="rect">
            <a:avLst/>
          </a:prstGeom>
          <a:noFill/>
          <a:ln>
            <a:noFill/>
          </a:ln>
        </p:spPr>
      </p:pic>
      <p:pic>
        <p:nvPicPr>
          <p:cNvPr id="86" name="Google Shape;86;p1"/>
          <p:cNvPicPr preferRelativeResize="0"/>
          <p:nvPr/>
        </p:nvPicPr>
        <p:blipFill rotWithShape="1">
          <a:blip r:embed="rId9">
            <a:alphaModFix/>
          </a:blip>
          <a:srcRect b="0" l="0" r="7621" t="0"/>
          <a:stretch/>
        </p:blipFill>
        <p:spPr>
          <a:xfrm>
            <a:off x="1673468" y="18820297"/>
            <a:ext cx="4447836" cy="1565389"/>
          </a:xfrm>
          <a:prstGeom prst="rect">
            <a:avLst/>
          </a:prstGeom>
          <a:noFill/>
          <a:ln>
            <a:noFill/>
          </a:ln>
        </p:spPr>
      </p:pic>
      <p:pic>
        <p:nvPicPr>
          <p:cNvPr id="87" name="Google Shape;87;p1"/>
          <p:cNvPicPr preferRelativeResize="0"/>
          <p:nvPr/>
        </p:nvPicPr>
        <p:blipFill rotWithShape="1">
          <a:blip r:embed="rId10">
            <a:alphaModFix/>
          </a:blip>
          <a:srcRect b="0" l="0" r="0" t="0"/>
          <a:stretch/>
        </p:blipFill>
        <p:spPr>
          <a:xfrm>
            <a:off x="23552839" y="18858378"/>
            <a:ext cx="6718247" cy="1489260"/>
          </a:xfrm>
          <a:prstGeom prst="rect">
            <a:avLst/>
          </a:prstGeom>
          <a:noFill/>
          <a:ln>
            <a:noFill/>
          </a:ln>
        </p:spPr>
      </p:pic>
      <p:sp>
        <p:nvSpPr>
          <p:cNvPr id="88" name="Google Shape;88;p1"/>
          <p:cNvSpPr txBox="1"/>
          <p:nvPr/>
        </p:nvSpPr>
        <p:spPr>
          <a:xfrm>
            <a:off x="28142875" y="14447688"/>
            <a:ext cx="7723800" cy="33792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800"/>
              <a:buFont typeface="Arial"/>
              <a:buNone/>
            </a:pPr>
            <a:r>
              <a:rPr b="0" i="0" lang="en" sz="2800" u="none" cap="none" strike="noStrike">
                <a:solidFill>
                  <a:schemeClr val="dk1"/>
                </a:solidFill>
                <a:latin typeface="Calibri"/>
                <a:ea typeface="Calibri"/>
                <a:cs typeface="Calibri"/>
                <a:sym typeface="Calibri"/>
              </a:rPr>
              <a:t>We are very grateful to our mentor, Dr. John Kisiday, for his dedication to our weekly meetings and for always providing thoughtful feedback and guidance. His support has been invaluable in helping us refine our project. We also want to thank our supervisors, Sarah Hanna and Paola Favaretto, for always being there to support us throughout this process.</a:t>
            </a:r>
            <a:endParaRPr b="0" i="0" sz="1800" u="none" cap="none" strike="noStrike">
              <a:solidFill>
                <a:schemeClr val="dk2"/>
              </a:solidFill>
              <a:latin typeface="Arial"/>
              <a:ea typeface="Arial"/>
              <a:cs typeface="Arial"/>
              <a:sym typeface="Arial"/>
            </a:endParaRPr>
          </a:p>
        </p:txBody>
      </p:sp>
      <p:pic>
        <p:nvPicPr>
          <p:cNvPr id="89" name="Google Shape;89;p1"/>
          <p:cNvPicPr preferRelativeResize="0"/>
          <p:nvPr/>
        </p:nvPicPr>
        <p:blipFill rotWithShape="1">
          <a:blip r:embed="rId11">
            <a:alphaModFix/>
          </a:blip>
          <a:srcRect b="0" l="0" r="0" t="0"/>
          <a:stretch/>
        </p:blipFill>
        <p:spPr>
          <a:xfrm>
            <a:off x="24350975" y="14188600"/>
            <a:ext cx="3641024" cy="4096149"/>
          </a:xfrm>
          <a:prstGeom prst="rect">
            <a:avLst/>
          </a:prstGeom>
          <a:noFill/>
          <a:ln>
            <a:noFill/>
          </a:ln>
        </p:spPr>
      </p:pic>
      <p:grpSp>
        <p:nvGrpSpPr>
          <p:cNvPr id="90" name="Google Shape;90;p1"/>
          <p:cNvGrpSpPr/>
          <p:nvPr/>
        </p:nvGrpSpPr>
        <p:grpSpPr>
          <a:xfrm rot="5400000">
            <a:off x="36135424" y="3419701"/>
            <a:ext cx="1318399" cy="1193362"/>
            <a:chOff x="36102225" y="7524725"/>
            <a:chExt cx="1468150" cy="1392000"/>
          </a:xfrm>
        </p:grpSpPr>
        <p:sp>
          <p:nvSpPr>
            <p:cNvPr id="91" name="Google Shape;91;p1"/>
            <p:cNvSpPr/>
            <p:nvPr/>
          </p:nvSpPr>
          <p:spPr>
            <a:xfrm>
              <a:off x="36102225" y="7693325"/>
              <a:ext cx="1118100" cy="1054800"/>
            </a:xfrm>
            <a:prstGeom prst="ellipse">
              <a:avLst/>
            </a:prstGeom>
            <a:solidFill>
              <a:srgbClr val="FFD966"/>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2" name="Google Shape;92;p1"/>
            <p:cNvSpPr/>
            <p:nvPr/>
          </p:nvSpPr>
          <p:spPr>
            <a:xfrm rot="-5400000">
              <a:off x="36426475" y="7772825"/>
              <a:ext cx="1392000" cy="895800"/>
            </a:xfrm>
            <a:prstGeom prst="triangle">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pic>
        <p:nvPicPr>
          <p:cNvPr id="93" name="Google Shape;93;p1"/>
          <p:cNvPicPr preferRelativeResize="0"/>
          <p:nvPr/>
        </p:nvPicPr>
        <p:blipFill rotWithShape="1">
          <a:blip r:embed="rId3">
            <a:alphaModFix/>
          </a:blip>
          <a:srcRect b="0" l="13598" r="0" t="5123"/>
          <a:stretch/>
        </p:blipFill>
        <p:spPr>
          <a:xfrm rot="1982371">
            <a:off x="31397714" y="220210"/>
            <a:ext cx="1394522" cy="2065989"/>
          </a:xfrm>
          <a:prstGeom prst="rect">
            <a:avLst/>
          </a:prstGeom>
          <a:noFill/>
          <a:ln>
            <a:noFill/>
          </a:ln>
        </p:spPr>
      </p:pic>
      <p:pic>
        <p:nvPicPr>
          <p:cNvPr id="94" name="Google Shape;94;p1"/>
          <p:cNvPicPr preferRelativeResize="0"/>
          <p:nvPr/>
        </p:nvPicPr>
        <p:blipFill rotWithShape="1">
          <a:blip r:embed="rId3">
            <a:alphaModFix/>
          </a:blip>
          <a:srcRect b="0" l="13598" r="0" t="5123"/>
          <a:stretch/>
        </p:blipFill>
        <p:spPr>
          <a:xfrm rot="1982371">
            <a:off x="33168139" y="220210"/>
            <a:ext cx="1394522" cy="2065989"/>
          </a:xfrm>
          <a:prstGeom prst="rect">
            <a:avLst/>
          </a:prstGeom>
          <a:noFill/>
          <a:ln>
            <a:noFill/>
          </a:ln>
        </p:spPr>
      </p:pic>
      <p:pic>
        <p:nvPicPr>
          <p:cNvPr id="95" name="Google Shape;95;p1"/>
          <p:cNvPicPr preferRelativeResize="0"/>
          <p:nvPr/>
        </p:nvPicPr>
        <p:blipFill rotWithShape="1">
          <a:blip r:embed="rId3">
            <a:alphaModFix/>
          </a:blip>
          <a:srcRect b="0" l="13598" r="0" t="5123"/>
          <a:stretch/>
        </p:blipFill>
        <p:spPr>
          <a:xfrm rot="1982371">
            <a:off x="34937664" y="220185"/>
            <a:ext cx="1394522" cy="2065989"/>
          </a:xfrm>
          <a:prstGeom prst="rect">
            <a:avLst/>
          </a:prstGeom>
          <a:noFill/>
          <a:ln>
            <a:noFill/>
          </a:ln>
        </p:spPr>
      </p:pic>
      <p:grpSp>
        <p:nvGrpSpPr>
          <p:cNvPr id="96" name="Google Shape;96;p1"/>
          <p:cNvGrpSpPr/>
          <p:nvPr/>
        </p:nvGrpSpPr>
        <p:grpSpPr>
          <a:xfrm>
            <a:off x="29493304" y="656039"/>
            <a:ext cx="1318399" cy="1193362"/>
            <a:chOff x="36102225" y="7524725"/>
            <a:chExt cx="1468150" cy="1392000"/>
          </a:xfrm>
        </p:grpSpPr>
        <p:sp>
          <p:nvSpPr>
            <p:cNvPr id="97" name="Google Shape;97;p1"/>
            <p:cNvSpPr/>
            <p:nvPr/>
          </p:nvSpPr>
          <p:spPr>
            <a:xfrm>
              <a:off x="36102225" y="7693325"/>
              <a:ext cx="1118100" cy="1054800"/>
            </a:xfrm>
            <a:prstGeom prst="ellipse">
              <a:avLst/>
            </a:prstGeom>
            <a:solidFill>
              <a:srgbClr val="FFD966"/>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8" name="Google Shape;98;p1"/>
            <p:cNvSpPr/>
            <p:nvPr/>
          </p:nvSpPr>
          <p:spPr>
            <a:xfrm rot="-5400000">
              <a:off x="36426475" y="7772825"/>
              <a:ext cx="1392000" cy="895800"/>
            </a:xfrm>
            <a:prstGeom prst="triangle">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pic>
        <p:nvPicPr>
          <p:cNvPr id="99" name="Google Shape;99;p1"/>
          <p:cNvPicPr preferRelativeResize="0"/>
          <p:nvPr/>
        </p:nvPicPr>
        <p:blipFill rotWithShape="1">
          <a:blip r:embed="rId12">
            <a:alphaModFix/>
          </a:blip>
          <a:srcRect b="6040" l="701" r="1821" t="0"/>
          <a:stretch/>
        </p:blipFill>
        <p:spPr>
          <a:xfrm>
            <a:off x="12286523" y="2933164"/>
            <a:ext cx="11094723" cy="7617072"/>
          </a:xfrm>
          <a:prstGeom prst="rect">
            <a:avLst/>
          </a:prstGeom>
          <a:noFill/>
          <a:ln>
            <a:noFill/>
          </a:ln>
        </p:spPr>
      </p:pic>
      <p:pic>
        <p:nvPicPr>
          <p:cNvPr id="100" name="Google Shape;100;p1"/>
          <p:cNvPicPr preferRelativeResize="0"/>
          <p:nvPr/>
        </p:nvPicPr>
        <p:blipFill rotWithShape="1">
          <a:blip r:embed="rId13">
            <a:alphaModFix/>
          </a:blip>
          <a:srcRect b="0" l="0" r="0" t="0"/>
          <a:stretch/>
        </p:blipFill>
        <p:spPr>
          <a:xfrm>
            <a:off x="12286523" y="10126212"/>
            <a:ext cx="11352177" cy="8270213"/>
          </a:xfrm>
          <a:prstGeom prst="rect">
            <a:avLst/>
          </a:prstGeom>
          <a:noFill/>
          <a:ln>
            <a:noFill/>
          </a:ln>
        </p:spPr>
      </p:pic>
      <p:sp>
        <p:nvSpPr>
          <p:cNvPr id="101" name="Google Shape;101;p1"/>
          <p:cNvSpPr txBox="1"/>
          <p:nvPr/>
        </p:nvSpPr>
        <p:spPr>
          <a:xfrm>
            <a:off x="1474506" y="2499293"/>
            <a:ext cx="10281000" cy="9715340"/>
          </a:xfrm>
          <a:prstGeom prst="rect">
            <a:avLst/>
          </a:prstGeom>
          <a:noFill/>
          <a:ln cap="flat" cmpd="sng" w="9525">
            <a:solidFill>
              <a:schemeClr val="dk1"/>
            </a:solidFill>
            <a:prstDash val="solid"/>
            <a:round/>
            <a:headEnd len="sm" w="sm" type="none"/>
            <a:tailEnd len="sm" w="sm" type="none"/>
          </a:ln>
        </p:spPr>
        <p:txBody>
          <a:bodyPr anchorCtr="0" anchor="ctr" bIns="58450" lIns="58450" spcFirstLastPara="1" rIns="58450" wrap="square" tIns="58450">
            <a:noAutofit/>
          </a:bodyPr>
          <a:lstStyle/>
          <a:p>
            <a:pPr indent="0" lvl="0" marL="0" marR="0" rtl="0" algn="l">
              <a:lnSpc>
                <a:spcPct val="100000"/>
              </a:lnSpc>
              <a:spcBef>
                <a:spcPts val="0"/>
              </a:spcBef>
              <a:spcAft>
                <a:spcPts val="0"/>
              </a:spcAft>
              <a:buClr>
                <a:schemeClr val="dk1"/>
              </a:buClr>
              <a:buSzPts val="1100"/>
              <a:buFont typeface="Arial"/>
              <a:buNone/>
            </a:pPr>
            <a:r>
              <a:rPr b="1" i="0" lang="en" sz="2800" u="none" cap="none" strike="noStrike">
                <a:solidFill>
                  <a:schemeClr val="dk1"/>
                </a:solidFill>
                <a:latin typeface="Calibri"/>
                <a:ea typeface="Calibri"/>
                <a:cs typeface="Calibri"/>
                <a:sym typeface="Calibri"/>
              </a:rPr>
              <a:t>Abstract</a:t>
            </a:r>
            <a:r>
              <a:rPr b="0" i="0" lang="en" sz="2800" u="none" cap="none" strike="noStrike">
                <a:solidFill>
                  <a:schemeClr val="dk1"/>
                </a:solidFill>
                <a:latin typeface="Calibri"/>
                <a:ea typeface="Calibri"/>
                <a:cs typeface="Calibri"/>
                <a:sym typeface="Calibri"/>
              </a:rPr>
              <a:t>: Microplastic pollution threatens the environment by hindering plant growth. The accumulation of microplastics in the soil is unavoidable due to air pollutants and the use of certain fertilizers and pesticides. This accumulation of microplastics in soil can disrupt water retention, nutrient absorption, and root establishment, leading to a decline in plant productivity and affecting crop yields. While bacteria exist with the ability to degrade plastics, they are often only able to degrade one specific type of plastic. Our project intends to design a bacterial model that can degrade a greater number of microplastics, thereby remediating existing farmland and preventing further contamination of soil. In order to address the microplastic pollution in different soil environments, we propose to engineer a bacterium, </a:t>
            </a:r>
            <a:r>
              <a:rPr b="0" i="1" lang="en" sz="2800" u="none" cap="none" strike="noStrike">
                <a:solidFill>
                  <a:schemeClr val="dk1"/>
                </a:solidFill>
                <a:latin typeface="Calibri"/>
                <a:ea typeface="Calibri"/>
                <a:cs typeface="Calibri"/>
                <a:sym typeface="Calibri"/>
              </a:rPr>
              <a:t>Pseudomonas putida</a:t>
            </a:r>
            <a:r>
              <a:rPr b="0" i="0" lang="en" sz="2800" u="none" cap="none" strike="noStrike">
                <a:solidFill>
                  <a:schemeClr val="dk1"/>
                </a:solidFill>
                <a:latin typeface="Calibri"/>
                <a:ea typeface="Calibri"/>
                <a:cs typeface="Calibri"/>
                <a:sym typeface="Calibri"/>
              </a:rPr>
              <a:t>, which is adaptable to a variety of conditions, including moderately high temperatures, a wide range of pH levels, oxygen availability, and even toxic pollutants. Given the widespread presence of Polyethylene terephthalate (PET) and Polyurethane (PU) plastics in soil, our team's design incorporates the enzymes PETase, MHETase, and Polyurethane Hydrolase. The concurrent expression of these three enzymes, would allow this engineered bacterium to degrade a greater variety of microplastics—an advantage over existing bacteria. In agriculture, this approach could restore soil health and support sustainability.</a:t>
            </a:r>
            <a:endParaRPr b="0" i="0" sz="2800" u="none" cap="none" strike="noStrike">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Chloe Weisberg</dc:creator>
</cp:coreProperties>
</file>