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
  </p:notesMasterIdLst>
  <p:sldIdLst>
    <p:sldId id="256" r:id="rId2"/>
    <p:sldId id="257" r:id="rId3"/>
  </p:sldIdLst>
  <p:sldSz cx="37463413" cy="21067713"/>
  <p:notesSz cx="6858000" cy="9144000"/>
  <p:embeddedFontLst>
    <p:embeddedFont>
      <p:font typeface="Arial Narrow" panose="020B0606020202030204" pitchFamily="34" charset="0"/>
      <p:regular r:id="rId5"/>
      <p:bold r:id="rId6"/>
      <p:italic r:id="rId7"/>
      <p:boldItalic r:id="rId8"/>
    </p:embeddedFont>
    <p:embeddedFont>
      <p:font typeface="Cambria" panose="02040503050406030204" pitchFamily="18" charset="0"/>
      <p:regular r:id="rId9"/>
      <p:bold r:id="rId10"/>
      <p:italic r:id="rId11"/>
      <p:boldItalic r:id="rId12"/>
    </p:embeddedFont>
    <p:embeddedFont>
      <p:font typeface="Roboto" panose="02000000000000000000" pitchFamily="2"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2" d="100"/>
          <a:sy n="32" d="100"/>
        </p:scale>
        <p:origin x="1110"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font" Target="fonts/font11.fntdata"/><Relationship Id="rId10" Type="http://schemas.openxmlformats.org/officeDocument/2006/relationships/font" Target="fonts/font6.fntdata"/><Relationship Id="rId19" Type="http://schemas.openxmlformats.org/officeDocument/2006/relationships/theme" Target="theme/theme1.xml"/><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Labels 32 B-  writing 26-28</a:t>
            </a:r>
            <a:endParaRPr/>
          </a:p>
          <a:p>
            <a:pPr marL="0" lvl="0" indent="0" algn="l" rtl="0">
              <a:lnSpc>
                <a:spcPct val="100000"/>
              </a:lnSpc>
              <a:spcBef>
                <a:spcPts val="0"/>
              </a:spcBef>
              <a:spcAft>
                <a:spcPts val="0"/>
              </a:spcAft>
              <a:buSzPts val="1100"/>
              <a:buNone/>
            </a:pPr>
            <a:r>
              <a:rPr lang="en-US"/>
              <a:t>References ~15</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 name="Google Shape;11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Labels 32 B-  writing 26-28</a:t>
            </a:r>
            <a:endParaRPr/>
          </a:p>
          <a:p>
            <a:pPr marL="0" lvl="0" indent="0" algn="l" rtl="0">
              <a:lnSpc>
                <a:spcPct val="100000"/>
              </a:lnSpc>
              <a:spcBef>
                <a:spcPts val="0"/>
              </a:spcBef>
              <a:spcAft>
                <a:spcPts val="0"/>
              </a:spcAft>
              <a:buSzPts val="1100"/>
              <a:buNone/>
            </a:pPr>
            <a:r>
              <a:rPr lang="en-US"/>
              <a:t>References ~15</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4682927" y="3447889"/>
            <a:ext cx="28097560" cy="733468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18432"/>
              <a:buFont typeface="Times New Roman"/>
              <a:buNone/>
              <a:defRPr sz="18432"/>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4682927" y="11065427"/>
            <a:ext cx="28097560" cy="508648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3072"/>
              </a:spcBef>
              <a:spcAft>
                <a:spcPts val="0"/>
              </a:spcAft>
              <a:buClr>
                <a:schemeClr val="dk1"/>
              </a:buClr>
              <a:buSzPts val="7373"/>
              <a:buNone/>
              <a:defRPr sz="7373"/>
            </a:lvl1pPr>
            <a:lvl2pPr lvl="1" algn="ctr">
              <a:lnSpc>
                <a:spcPct val="90000"/>
              </a:lnSpc>
              <a:spcBef>
                <a:spcPts val="1536"/>
              </a:spcBef>
              <a:spcAft>
                <a:spcPts val="0"/>
              </a:spcAft>
              <a:buClr>
                <a:schemeClr val="dk1"/>
              </a:buClr>
              <a:buSzPts val="6144"/>
              <a:buNone/>
              <a:defRPr sz="6144"/>
            </a:lvl2pPr>
            <a:lvl3pPr lvl="2" algn="ctr">
              <a:lnSpc>
                <a:spcPct val="90000"/>
              </a:lnSpc>
              <a:spcBef>
                <a:spcPts val="1536"/>
              </a:spcBef>
              <a:spcAft>
                <a:spcPts val="0"/>
              </a:spcAft>
              <a:buClr>
                <a:schemeClr val="dk1"/>
              </a:buClr>
              <a:buSzPts val="5530"/>
              <a:buNone/>
              <a:defRPr sz="5530"/>
            </a:lvl3pPr>
            <a:lvl4pPr lvl="3" algn="ctr">
              <a:lnSpc>
                <a:spcPct val="90000"/>
              </a:lnSpc>
              <a:spcBef>
                <a:spcPts val="1536"/>
              </a:spcBef>
              <a:spcAft>
                <a:spcPts val="0"/>
              </a:spcAft>
              <a:buClr>
                <a:schemeClr val="dk1"/>
              </a:buClr>
              <a:buSzPts val="4915"/>
              <a:buNone/>
              <a:defRPr sz="4915"/>
            </a:lvl4pPr>
            <a:lvl5pPr lvl="4" algn="ctr">
              <a:lnSpc>
                <a:spcPct val="90000"/>
              </a:lnSpc>
              <a:spcBef>
                <a:spcPts val="1536"/>
              </a:spcBef>
              <a:spcAft>
                <a:spcPts val="0"/>
              </a:spcAft>
              <a:buClr>
                <a:schemeClr val="dk1"/>
              </a:buClr>
              <a:buSzPts val="4915"/>
              <a:buNone/>
              <a:defRPr sz="4915"/>
            </a:lvl5pPr>
            <a:lvl6pPr lvl="5" algn="ctr">
              <a:lnSpc>
                <a:spcPct val="90000"/>
              </a:lnSpc>
              <a:spcBef>
                <a:spcPts val="1536"/>
              </a:spcBef>
              <a:spcAft>
                <a:spcPts val="0"/>
              </a:spcAft>
              <a:buClr>
                <a:schemeClr val="dk1"/>
              </a:buClr>
              <a:buSzPts val="4915"/>
              <a:buNone/>
              <a:defRPr sz="4915"/>
            </a:lvl6pPr>
            <a:lvl7pPr lvl="6" algn="ctr">
              <a:lnSpc>
                <a:spcPct val="90000"/>
              </a:lnSpc>
              <a:spcBef>
                <a:spcPts val="1536"/>
              </a:spcBef>
              <a:spcAft>
                <a:spcPts val="0"/>
              </a:spcAft>
              <a:buClr>
                <a:schemeClr val="dk1"/>
              </a:buClr>
              <a:buSzPts val="4915"/>
              <a:buNone/>
              <a:defRPr sz="4915"/>
            </a:lvl7pPr>
            <a:lvl8pPr lvl="7" algn="ctr">
              <a:lnSpc>
                <a:spcPct val="90000"/>
              </a:lnSpc>
              <a:spcBef>
                <a:spcPts val="1536"/>
              </a:spcBef>
              <a:spcAft>
                <a:spcPts val="0"/>
              </a:spcAft>
              <a:buClr>
                <a:schemeClr val="dk1"/>
              </a:buClr>
              <a:buSzPts val="4915"/>
              <a:buNone/>
              <a:defRPr sz="4915"/>
            </a:lvl8pPr>
            <a:lvl9pPr lvl="8" algn="ctr">
              <a:lnSpc>
                <a:spcPct val="90000"/>
              </a:lnSpc>
              <a:spcBef>
                <a:spcPts val="1536"/>
              </a:spcBef>
              <a:spcAft>
                <a:spcPts val="0"/>
              </a:spcAft>
              <a:buClr>
                <a:schemeClr val="dk1"/>
              </a:buClr>
              <a:buSzPts val="4915"/>
              <a:buNone/>
              <a:defRPr sz="4915"/>
            </a:lvl9pPr>
          </a:lstStyle>
          <a:p>
            <a:endParaRPr/>
          </a:p>
        </p:txBody>
      </p:sp>
      <p:sp>
        <p:nvSpPr>
          <p:cNvPr id="14" name="Google Shape;14;p2"/>
          <p:cNvSpPr txBox="1">
            <a:spLocks noGrp="1"/>
          </p:cNvSpPr>
          <p:nvPr>
            <p:ph type="dt" idx="10"/>
          </p:nvPr>
        </p:nvSpPr>
        <p:spPr>
          <a:xfrm>
            <a:off x="2575610" y="19526650"/>
            <a:ext cx="8429268" cy="112166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12409756" y="19526650"/>
            <a:ext cx="12643902" cy="112166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26458535" y="19526650"/>
            <a:ext cx="8429268" cy="1121661"/>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3600"/>
              <a:buFont typeface="Times New Roman"/>
              <a:buNone/>
              <a:defRPr/>
            </a:lvl1pPr>
            <a:lvl2pPr marL="0" lvl="1" indent="0" algn="r">
              <a:spcBef>
                <a:spcPts val="0"/>
              </a:spcBef>
              <a:spcAft>
                <a:spcPts val="0"/>
              </a:spcAft>
              <a:buClr>
                <a:srgbClr val="888888"/>
              </a:buClr>
              <a:buSzPts val="3600"/>
              <a:buFont typeface="Times New Roman"/>
              <a:buNone/>
              <a:defRPr/>
            </a:lvl2pPr>
            <a:lvl3pPr marL="0" lvl="2" indent="0" algn="r">
              <a:spcBef>
                <a:spcPts val="0"/>
              </a:spcBef>
              <a:spcAft>
                <a:spcPts val="0"/>
              </a:spcAft>
              <a:buClr>
                <a:srgbClr val="888888"/>
              </a:buClr>
              <a:buSzPts val="3600"/>
              <a:buFont typeface="Times New Roman"/>
              <a:buNone/>
              <a:defRPr/>
            </a:lvl3pPr>
            <a:lvl4pPr marL="0" lvl="3" indent="0" algn="r">
              <a:spcBef>
                <a:spcPts val="0"/>
              </a:spcBef>
              <a:spcAft>
                <a:spcPts val="0"/>
              </a:spcAft>
              <a:buClr>
                <a:srgbClr val="888888"/>
              </a:buClr>
              <a:buSzPts val="3600"/>
              <a:buFont typeface="Times New Roman"/>
              <a:buNone/>
              <a:defRPr/>
            </a:lvl4pPr>
            <a:lvl5pPr marL="0" lvl="4" indent="0" algn="r">
              <a:spcBef>
                <a:spcPts val="0"/>
              </a:spcBef>
              <a:spcAft>
                <a:spcPts val="0"/>
              </a:spcAft>
              <a:buClr>
                <a:srgbClr val="888888"/>
              </a:buClr>
              <a:buSzPts val="3600"/>
              <a:buFont typeface="Times New Roman"/>
              <a:buNone/>
              <a:defRPr/>
            </a:lvl5pPr>
            <a:lvl6pPr marL="0" lvl="5" indent="0" algn="r">
              <a:spcBef>
                <a:spcPts val="0"/>
              </a:spcBef>
              <a:spcAft>
                <a:spcPts val="0"/>
              </a:spcAft>
              <a:buClr>
                <a:srgbClr val="888888"/>
              </a:buClr>
              <a:buSzPts val="3600"/>
              <a:buFont typeface="Times New Roman"/>
              <a:buNone/>
              <a:defRPr/>
            </a:lvl6pPr>
            <a:lvl7pPr marL="0" lvl="6" indent="0" algn="r">
              <a:spcBef>
                <a:spcPts val="0"/>
              </a:spcBef>
              <a:spcAft>
                <a:spcPts val="0"/>
              </a:spcAft>
              <a:buClr>
                <a:srgbClr val="888888"/>
              </a:buClr>
              <a:buSzPts val="3600"/>
              <a:buFont typeface="Times New Roman"/>
              <a:buNone/>
              <a:defRPr/>
            </a:lvl7pPr>
            <a:lvl8pPr marL="0" lvl="7" indent="0" algn="r">
              <a:spcBef>
                <a:spcPts val="0"/>
              </a:spcBef>
              <a:spcAft>
                <a:spcPts val="0"/>
              </a:spcAft>
              <a:buClr>
                <a:srgbClr val="888888"/>
              </a:buClr>
              <a:buSzPts val="3600"/>
              <a:buFont typeface="Times New Roman"/>
              <a:buNone/>
              <a:defRPr/>
            </a:lvl8pPr>
            <a:lvl9pPr marL="0" lvl="8" indent="0" algn="r">
              <a:spcBef>
                <a:spcPts val="0"/>
              </a:spcBef>
              <a:spcAft>
                <a:spcPts val="0"/>
              </a:spcAft>
              <a:buClr>
                <a:srgbClr val="888888"/>
              </a:buClr>
              <a:buSzPts val="3600"/>
              <a:buFont typeface="Times New Roman"/>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2575610" y="1121662"/>
            <a:ext cx="32312194" cy="407211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12048072" y="-3864159"/>
            <a:ext cx="13367270" cy="3231219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072"/>
              </a:spcBef>
              <a:spcAft>
                <a:spcPts val="0"/>
              </a:spcAft>
              <a:buClr>
                <a:schemeClr val="dk1"/>
              </a:buClr>
              <a:buSzPts val="1800"/>
              <a:buChar char="•"/>
              <a:defRPr/>
            </a:lvl1pPr>
            <a:lvl2pPr marL="914400" lvl="1" indent="-342900" algn="l">
              <a:lnSpc>
                <a:spcPct val="90000"/>
              </a:lnSpc>
              <a:spcBef>
                <a:spcPts val="1536"/>
              </a:spcBef>
              <a:spcAft>
                <a:spcPts val="0"/>
              </a:spcAft>
              <a:buClr>
                <a:schemeClr val="dk1"/>
              </a:buClr>
              <a:buSzPts val="1800"/>
              <a:buChar char="•"/>
              <a:defRPr/>
            </a:lvl2pPr>
            <a:lvl3pPr marL="1371600" lvl="2" indent="-342900" algn="l">
              <a:lnSpc>
                <a:spcPct val="90000"/>
              </a:lnSpc>
              <a:spcBef>
                <a:spcPts val="1536"/>
              </a:spcBef>
              <a:spcAft>
                <a:spcPts val="0"/>
              </a:spcAft>
              <a:buClr>
                <a:schemeClr val="dk1"/>
              </a:buClr>
              <a:buSzPts val="1800"/>
              <a:buChar char="•"/>
              <a:defRPr/>
            </a:lvl3pPr>
            <a:lvl4pPr marL="1828800" lvl="3" indent="-342900" algn="l">
              <a:lnSpc>
                <a:spcPct val="90000"/>
              </a:lnSpc>
              <a:spcBef>
                <a:spcPts val="1536"/>
              </a:spcBef>
              <a:spcAft>
                <a:spcPts val="0"/>
              </a:spcAft>
              <a:buClr>
                <a:schemeClr val="dk1"/>
              </a:buClr>
              <a:buSzPts val="1800"/>
              <a:buChar char="•"/>
              <a:defRPr/>
            </a:lvl4pPr>
            <a:lvl5pPr marL="2286000" lvl="4" indent="-342900" algn="l">
              <a:lnSpc>
                <a:spcPct val="90000"/>
              </a:lnSpc>
              <a:spcBef>
                <a:spcPts val="1536"/>
              </a:spcBef>
              <a:spcAft>
                <a:spcPts val="0"/>
              </a:spcAft>
              <a:buClr>
                <a:schemeClr val="dk1"/>
              </a:buClr>
              <a:buSzPts val="1800"/>
              <a:buChar char="•"/>
              <a:defRPr/>
            </a:lvl5pPr>
            <a:lvl6pPr marL="2743200" lvl="5" indent="-342900" algn="l">
              <a:lnSpc>
                <a:spcPct val="90000"/>
              </a:lnSpc>
              <a:spcBef>
                <a:spcPts val="1536"/>
              </a:spcBef>
              <a:spcAft>
                <a:spcPts val="0"/>
              </a:spcAft>
              <a:buClr>
                <a:schemeClr val="dk1"/>
              </a:buClr>
              <a:buSzPts val="1800"/>
              <a:buChar char="•"/>
              <a:defRPr/>
            </a:lvl6pPr>
            <a:lvl7pPr marL="3200400" lvl="6" indent="-342900" algn="l">
              <a:lnSpc>
                <a:spcPct val="90000"/>
              </a:lnSpc>
              <a:spcBef>
                <a:spcPts val="1536"/>
              </a:spcBef>
              <a:spcAft>
                <a:spcPts val="0"/>
              </a:spcAft>
              <a:buClr>
                <a:schemeClr val="dk1"/>
              </a:buClr>
              <a:buSzPts val="1800"/>
              <a:buChar char="•"/>
              <a:defRPr/>
            </a:lvl7pPr>
            <a:lvl8pPr marL="3657600" lvl="7" indent="-342900" algn="l">
              <a:lnSpc>
                <a:spcPct val="90000"/>
              </a:lnSpc>
              <a:spcBef>
                <a:spcPts val="1536"/>
              </a:spcBef>
              <a:spcAft>
                <a:spcPts val="0"/>
              </a:spcAft>
              <a:buClr>
                <a:schemeClr val="dk1"/>
              </a:buClr>
              <a:buSzPts val="1800"/>
              <a:buChar char="•"/>
              <a:defRPr/>
            </a:lvl8pPr>
            <a:lvl9pPr marL="4114800" lvl="8" indent="-342900" algn="l">
              <a:lnSpc>
                <a:spcPct val="90000"/>
              </a:lnSpc>
              <a:spcBef>
                <a:spcPts val="1536"/>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2575610" y="19526650"/>
            <a:ext cx="8429268" cy="112166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12409756" y="19526650"/>
            <a:ext cx="12643902" cy="112166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26458535" y="19526650"/>
            <a:ext cx="8429268" cy="1121661"/>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3600"/>
              <a:buFont typeface="Times New Roman"/>
              <a:buNone/>
              <a:defRPr/>
            </a:lvl1pPr>
            <a:lvl2pPr marL="0" lvl="1" indent="0" algn="r">
              <a:spcBef>
                <a:spcPts val="0"/>
              </a:spcBef>
              <a:spcAft>
                <a:spcPts val="0"/>
              </a:spcAft>
              <a:buClr>
                <a:srgbClr val="888888"/>
              </a:buClr>
              <a:buSzPts val="3600"/>
              <a:buFont typeface="Times New Roman"/>
              <a:buNone/>
              <a:defRPr/>
            </a:lvl2pPr>
            <a:lvl3pPr marL="0" lvl="2" indent="0" algn="r">
              <a:spcBef>
                <a:spcPts val="0"/>
              </a:spcBef>
              <a:spcAft>
                <a:spcPts val="0"/>
              </a:spcAft>
              <a:buClr>
                <a:srgbClr val="888888"/>
              </a:buClr>
              <a:buSzPts val="3600"/>
              <a:buFont typeface="Times New Roman"/>
              <a:buNone/>
              <a:defRPr/>
            </a:lvl3pPr>
            <a:lvl4pPr marL="0" lvl="3" indent="0" algn="r">
              <a:spcBef>
                <a:spcPts val="0"/>
              </a:spcBef>
              <a:spcAft>
                <a:spcPts val="0"/>
              </a:spcAft>
              <a:buClr>
                <a:srgbClr val="888888"/>
              </a:buClr>
              <a:buSzPts val="3600"/>
              <a:buFont typeface="Times New Roman"/>
              <a:buNone/>
              <a:defRPr/>
            </a:lvl4pPr>
            <a:lvl5pPr marL="0" lvl="4" indent="0" algn="r">
              <a:spcBef>
                <a:spcPts val="0"/>
              </a:spcBef>
              <a:spcAft>
                <a:spcPts val="0"/>
              </a:spcAft>
              <a:buClr>
                <a:srgbClr val="888888"/>
              </a:buClr>
              <a:buSzPts val="3600"/>
              <a:buFont typeface="Times New Roman"/>
              <a:buNone/>
              <a:defRPr/>
            </a:lvl5pPr>
            <a:lvl6pPr marL="0" lvl="5" indent="0" algn="r">
              <a:spcBef>
                <a:spcPts val="0"/>
              </a:spcBef>
              <a:spcAft>
                <a:spcPts val="0"/>
              </a:spcAft>
              <a:buClr>
                <a:srgbClr val="888888"/>
              </a:buClr>
              <a:buSzPts val="3600"/>
              <a:buFont typeface="Times New Roman"/>
              <a:buNone/>
              <a:defRPr/>
            </a:lvl6pPr>
            <a:lvl7pPr marL="0" lvl="6" indent="0" algn="r">
              <a:spcBef>
                <a:spcPts val="0"/>
              </a:spcBef>
              <a:spcAft>
                <a:spcPts val="0"/>
              </a:spcAft>
              <a:buClr>
                <a:srgbClr val="888888"/>
              </a:buClr>
              <a:buSzPts val="3600"/>
              <a:buFont typeface="Times New Roman"/>
              <a:buNone/>
              <a:defRPr/>
            </a:lvl7pPr>
            <a:lvl8pPr marL="0" lvl="7" indent="0" algn="r">
              <a:spcBef>
                <a:spcPts val="0"/>
              </a:spcBef>
              <a:spcAft>
                <a:spcPts val="0"/>
              </a:spcAft>
              <a:buClr>
                <a:srgbClr val="888888"/>
              </a:buClr>
              <a:buSzPts val="3600"/>
              <a:buFont typeface="Times New Roman"/>
              <a:buNone/>
              <a:defRPr/>
            </a:lvl8pPr>
            <a:lvl9pPr marL="0" lvl="8" indent="0" algn="r">
              <a:spcBef>
                <a:spcPts val="0"/>
              </a:spcBef>
              <a:spcAft>
                <a:spcPts val="0"/>
              </a:spcAft>
              <a:buClr>
                <a:srgbClr val="888888"/>
              </a:buClr>
              <a:buSzPts val="3600"/>
              <a:buFont typeface="Times New Roman"/>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21921822" y="6009594"/>
            <a:ext cx="17853913" cy="807804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531579" y="-1834309"/>
            <a:ext cx="17853913" cy="2376585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072"/>
              </a:spcBef>
              <a:spcAft>
                <a:spcPts val="0"/>
              </a:spcAft>
              <a:buClr>
                <a:schemeClr val="dk1"/>
              </a:buClr>
              <a:buSzPts val="1800"/>
              <a:buChar char="•"/>
              <a:defRPr/>
            </a:lvl1pPr>
            <a:lvl2pPr marL="914400" lvl="1" indent="-342900" algn="l">
              <a:lnSpc>
                <a:spcPct val="90000"/>
              </a:lnSpc>
              <a:spcBef>
                <a:spcPts val="1536"/>
              </a:spcBef>
              <a:spcAft>
                <a:spcPts val="0"/>
              </a:spcAft>
              <a:buClr>
                <a:schemeClr val="dk1"/>
              </a:buClr>
              <a:buSzPts val="1800"/>
              <a:buChar char="•"/>
              <a:defRPr/>
            </a:lvl2pPr>
            <a:lvl3pPr marL="1371600" lvl="2" indent="-342900" algn="l">
              <a:lnSpc>
                <a:spcPct val="90000"/>
              </a:lnSpc>
              <a:spcBef>
                <a:spcPts val="1536"/>
              </a:spcBef>
              <a:spcAft>
                <a:spcPts val="0"/>
              </a:spcAft>
              <a:buClr>
                <a:schemeClr val="dk1"/>
              </a:buClr>
              <a:buSzPts val="1800"/>
              <a:buChar char="•"/>
              <a:defRPr/>
            </a:lvl3pPr>
            <a:lvl4pPr marL="1828800" lvl="3" indent="-342900" algn="l">
              <a:lnSpc>
                <a:spcPct val="90000"/>
              </a:lnSpc>
              <a:spcBef>
                <a:spcPts val="1536"/>
              </a:spcBef>
              <a:spcAft>
                <a:spcPts val="0"/>
              </a:spcAft>
              <a:buClr>
                <a:schemeClr val="dk1"/>
              </a:buClr>
              <a:buSzPts val="1800"/>
              <a:buChar char="•"/>
              <a:defRPr/>
            </a:lvl4pPr>
            <a:lvl5pPr marL="2286000" lvl="4" indent="-342900" algn="l">
              <a:lnSpc>
                <a:spcPct val="90000"/>
              </a:lnSpc>
              <a:spcBef>
                <a:spcPts val="1536"/>
              </a:spcBef>
              <a:spcAft>
                <a:spcPts val="0"/>
              </a:spcAft>
              <a:buClr>
                <a:schemeClr val="dk1"/>
              </a:buClr>
              <a:buSzPts val="1800"/>
              <a:buChar char="•"/>
              <a:defRPr/>
            </a:lvl5pPr>
            <a:lvl6pPr marL="2743200" lvl="5" indent="-342900" algn="l">
              <a:lnSpc>
                <a:spcPct val="90000"/>
              </a:lnSpc>
              <a:spcBef>
                <a:spcPts val="1536"/>
              </a:spcBef>
              <a:spcAft>
                <a:spcPts val="0"/>
              </a:spcAft>
              <a:buClr>
                <a:schemeClr val="dk1"/>
              </a:buClr>
              <a:buSzPts val="1800"/>
              <a:buChar char="•"/>
              <a:defRPr/>
            </a:lvl6pPr>
            <a:lvl7pPr marL="3200400" lvl="6" indent="-342900" algn="l">
              <a:lnSpc>
                <a:spcPct val="90000"/>
              </a:lnSpc>
              <a:spcBef>
                <a:spcPts val="1536"/>
              </a:spcBef>
              <a:spcAft>
                <a:spcPts val="0"/>
              </a:spcAft>
              <a:buClr>
                <a:schemeClr val="dk1"/>
              </a:buClr>
              <a:buSzPts val="1800"/>
              <a:buChar char="•"/>
              <a:defRPr/>
            </a:lvl7pPr>
            <a:lvl8pPr marL="3657600" lvl="7" indent="-342900" algn="l">
              <a:lnSpc>
                <a:spcPct val="90000"/>
              </a:lnSpc>
              <a:spcBef>
                <a:spcPts val="1536"/>
              </a:spcBef>
              <a:spcAft>
                <a:spcPts val="0"/>
              </a:spcAft>
              <a:buClr>
                <a:schemeClr val="dk1"/>
              </a:buClr>
              <a:buSzPts val="1800"/>
              <a:buChar char="•"/>
              <a:defRPr/>
            </a:lvl8pPr>
            <a:lvl9pPr marL="4114800" lvl="8" indent="-342900" algn="l">
              <a:lnSpc>
                <a:spcPct val="90000"/>
              </a:lnSpc>
              <a:spcBef>
                <a:spcPts val="1536"/>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2575610" y="19526650"/>
            <a:ext cx="8429268" cy="112166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12409756" y="19526650"/>
            <a:ext cx="12643902" cy="112166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26458535" y="19526650"/>
            <a:ext cx="8429268" cy="1121661"/>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3600"/>
              <a:buFont typeface="Times New Roman"/>
              <a:buNone/>
              <a:defRPr/>
            </a:lvl1pPr>
            <a:lvl2pPr marL="0" lvl="1" indent="0" algn="r">
              <a:spcBef>
                <a:spcPts val="0"/>
              </a:spcBef>
              <a:spcAft>
                <a:spcPts val="0"/>
              </a:spcAft>
              <a:buClr>
                <a:srgbClr val="888888"/>
              </a:buClr>
              <a:buSzPts val="3600"/>
              <a:buFont typeface="Times New Roman"/>
              <a:buNone/>
              <a:defRPr/>
            </a:lvl2pPr>
            <a:lvl3pPr marL="0" lvl="2" indent="0" algn="r">
              <a:spcBef>
                <a:spcPts val="0"/>
              </a:spcBef>
              <a:spcAft>
                <a:spcPts val="0"/>
              </a:spcAft>
              <a:buClr>
                <a:srgbClr val="888888"/>
              </a:buClr>
              <a:buSzPts val="3600"/>
              <a:buFont typeface="Times New Roman"/>
              <a:buNone/>
              <a:defRPr/>
            </a:lvl3pPr>
            <a:lvl4pPr marL="0" lvl="3" indent="0" algn="r">
              <a:spcBef>
                <a:spcPts val="0"/>
              </a:spcBef>
              <a:spcAft>
                <a:spcPts val="0"/>
              </a:spcAft>
              <a:buClr>
                <a:srgbClr val="888888"/>
              </a:buClr>
              <a:buSzPts val="3600"/>
              <a:buFont typeface="Times New Roman"/>
              <a:buNone/>
              <a:defRPr/>
            </a:lvl4pPr>
            <a:lvl5pPr marL="0" lvl="4" indent="0" algn="r">
              <a:spcBef>
                <a:spcPts val="0"/>
              </a:spcBef>
              <a:spcAft>
                <a:spcPts val="0"/>
              </a:spcAft>
              <a:buClr>
                <a:srgbClr val="888888"/>
              </a:buClr>
              <a:buSzPts val="3600"/>
              <a:buFont typeface="Times New Roman"/>
              <a:buNone/>
              <a:defRPr/>
            </a:lvl5pPr>
            <a:lvl6pPr marL="0" lvl="5" indent="0" algn="r">
              <a:spcBef>
                <a:spcPts val="0"/>
              </a:spcBef>
              <a:spcAft>
                <a:spcPts val="0"/>
              </a:spcAft>
              <a:buClr>
                <a:srgbClr val="888888"/>
              </a:buClr>
              <a:buSzPts val="3600"/>
              <a:buFont typeface="Times New Roman"/>
              <a:buNone/>
              <a:defRPr/>
            </a:lvl6pPr>
            <a:lvl7pPr marL="0" lvl="6" indent="0" algn="r">
              <a:spcBef>
                <a:spcPts val="0"/>
              </a:spcBef>
              <a:spcAft>
                <a:spcPts val="0"/>
              </a:spcAft>
              <a:buClr>
                <a:srgbClr val="888888"/>
              </a:buClr>
              <a:buSzPts val="3600"/>
              <a:buFont typeface="Times New Roman"/>
              <a:buNone/>
              <a:defRPr/>
            </a:lvl7pPr>
            <a:lvl8pPr marL="0" lvl="7" indent="0" algn="r">
              <a:spcBef>
                <a:spcPts val="0"/>
              </a:spcBef>
              <a:spcAft>
                <a:spcPts val="0"/>
              </a:spcAft>
              <a:buClr>
                <a:srgbClr val="888888"/>
              </a:buClr>
              <a:buSzPts val="3600"/>
              <a:buFont typeface="Times New Roman"/>
              <a:buNone/>
              <a:defRPr/>
            </a:lvl8pPr>
            <a:lvl9pPr marL="0" lvl="8" indent="0" algn="r">
              <a:spcBef>
                <a:spcPts val="0"/>
              </a:spcBef>
              <a:spcAft>
                <a:spcPts val="0"/>
              </a:spcAft>
              <a:buClr>
                <a:srgbClr val="888888"/>
              </a:buClr>
              <a:buSzPts val="3600"/>
              <a:buFont typeface="Times New Roman"/>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2575610" y="1121662"/>
            <a:ext cx="32312194" cy="407211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2575610" y="5608303"/>
            <a:ext cx="32312194" cy="1336727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072"/>
              </a:spcBef>
              <a:spcAft>
                <a:spcPts val="0"/>
              </a:spcAft>
              <a:buClr>
                <a:schemeClr val="dk1"/>
              </a:buClr>
              <a:buSzPts val="1800"/>
              <a:buChar char="•"/>
              <a:defRPr/>
            </a:lvl1pPr>
            <a:lvl2pPr marL="914400" lvl="1" indent="-342900" algn="l">
              <a:lnSpc>
                <a:spcPct val="90000"/>
              </a:lnSpc>
              <a:spcBef>
                <a:spcPts val="1536"/>
              </a:spcBef>
              <a:spcAft>
                <a:spcPts val="0"/>
              </a:spcAft>
              <a:buClr>
                <a:schemeClr val="dk1"/>
              </a:buClr>
              <a:buSzPts val="1800"/>
              <a:buChar char="•"/>
              <a:defRPr/>
            </a:lvl2pPr>
            <a:lvl3pPr marL="1371600" lvl="2" indent="-342900" algn="l">
              <a:lnSpc>
                <a:spcPct val="90000"/>
              </a:lnSpc>
              <a:spcBef>
                <a:spcPts val="1536"/>
              </a:spcBef>
              <a:spcAft>
                <a:spcPts val="0"/>
              </a:spcAft>
              <a:buClr>
                <a:schemeClr val="dk1"/>
              </a:buClr>
              <a:buSzPts val="1800"/>
              <a:buChar char="•"/>
              <a:defRPr/>
            </a:lvl3pPr>
            <a:lvl4pPr marL="1828800" lvl="3" indent="-342900" algn="l">
              <a:lnSpc>
                <a:spcPct val="90000"/>
              </a:lnSpc>
              <a:spcBef>
                <a:spcPts val="1536"/>
              </a:spcBef>
              <a:spcAft>
                <a:spcPts val="0"/>
              </a:spcAft>
              <a:buClr>
                <a:schemeClr val="dk1"/>
              </a:buClr>
              <a:buSzPts val="1800"/>
              <a:buChar char="•"/>
              <a:defRPr/>
            </a:lvl4pPr>
            <a:lvl5pPr marL="2286000" lvl="4" indent="-342900" algn="l">
              <a:lnSpc>
                <a:spcPct val="90000"/>
              </a:lnSpc>
              <a:spcBef>
                <a:spcPts val="1536"/>
              </a:spcBef>
              <a:spcAft>
                <a:spcPts val="0"/>
              </a:spcAft>
              <a:buClr>
                <a:schemeClr val="dk1"/>
              </a:buClr>
              <a:buSzPts val="1800"/>
              <a:buChar char="•"/>
              <a:defRPr/>
            </a:lvl5pPr>
            <a:lvl6pPr marL="2743200" lvl="5" indent="-342900" algn="l">
              <a:lnSpc>
                <a:spcPct val="90000"/>
              </a:lnSpc>
              <a:spcBef>
                <a:spcPts val="1536"/>
              </a:spcBef>
              <a:spcAft>
                <a:spcPts val="0"/>
              </a:spcAft>
              <a:buClr>
                <a:schemeClr val="dk1"/>
              </a:buClr>
              <a:buSzPts val="1800"/>
              <a:buChar char="•"/>
              <a:defRPr/>
            </a:lvl6pPr>
            <a:lvl7pPr marL="3200400" lvl="6" indent="-342900" algn="l">
              <a:lnSpc>
                <a:spcPct val="90000"/>
              </a:lnSpc>
              <a:spcBef>
                <a:spcPts val="1536"/>
              </a:spcBef>
              <a:spcAft>
                <a:spcPts val="0"/>
              </a:spcAft>
              <a:buClr>
                <a:schemeClr val="dk1"/>
              </a:buClr>
              <a:buSzPts val="1800"/>
              <a:buChar char="•"/>
              <a:defRPr/>
            </a:lvl7pPr>
            <a:lvl8pPr marL="3657600" lvl="7" indent="-342900" algn="l">
              <a:lnSpc>
                <a:spcPct val="90000"/>
              </a:lnSpc>
              <a:spcBef>
                <a:spcPts val="1536"/>
              </a:spcBef>
              <a:spcAft>
                <a:spcPts val="0"/>
              </a:spcAft>
              <a:buClr>
                <a:schemeClr val="dk1"/>
              </a:buClr>
              <a:buSzPts val="1800"/>
              <a:buChar char="•"/>
              <a:defRPr/>
            </a:lvl8pPr>
            <a:lvl9pPr marL="4114800" lvl="8" indent="-342900" algn="l">
              <a:lnSpc>
                <a:spcPct val="90000"/>
              </a:lnSpc>
              <a:spcBef>
                <a:spcPts val="1536"/>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2575610" y="19526650"/>
            <a:ext cx="8429268" cy="112166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12409756" y="19526650"/>
            <a:ext cx="12643902" cy="112166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26458535" y="19526650"/>
            <a:ext cx="8429268" cy="1121661"/>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3600"/>
              <a:buFont typeface="Times New Roman"/>
              <a:buNone/>
              <a:defRPr/>
            </a:lvl1pPr>
            <a:lvl2pPr marL="0" lvl="1" indent="0" algn="r">
              <a:spcBef>
                <a:spcPts val="0"/>
              </a:spcBef>
              <a:spcAft>
                <a:spcPts val="0"/>
              </a:spcAft>
              <a:buClr>
                <a:srgbClr val="888888"/>
              </a:buClr>
              <a:buSzPts val="3600"/>
              <a:buFont typeface="Times New Roman"/>
              <a:buNone/>
              <a:defRPr/>
            </a:lvl2pPr>
            <a:lvl3pPr marL="0" lvl="2" indent="0" algn="r">
              <a:spcBef>
                <a:spcPts val="0"/>
              </a:spcBef>
              <a:spcAft>
                <a:spcPts val="0"/>
              </a:spcAft>
              <a:buClr>
                <a:srgbClr val="888888"/>
              </a:buClr>
              <a:buSzPts val="3600"/>
              <a:buFont typeface="Times New Roman"/>
              <a:buNone/>
              <a:defRPr/>
            </a:lvl3pPr>
            <a:lvl4pPr marL="0" lvl="3" indent="0" algn="r">
              <a:spcBef>
                <a:spcPts val="0"/>
              </a:spcBef>
              <a:spcAft>
                <a:spcPts val="0"/>
              </a:spcAft>
              <a:buClr>
                <a:srgbClr val="888888"/>
              </a:buClr>
              <a:buSzPts val="3600"/>
              <a:buFont typeface="Times New Roman"/>
              <a:buNone/>
              <a:defRPr/>
            </a:lvl4pPr>
            <a:lvl5pPr marL="0" lvl="4" indent="0" algn="r">
              <a:spcBef>
                <a:spcPts val="0"/>
              </a:spcBef>
              <a:spcAft>
                <a:spcPts val="0"/>
              </a:spcAft>
              <a:buClr>
                <a:srgbClr val="888888"/>
              </a:buClr>
              <a:buSzPts val="3600"/>
              <a:buFont typeface="Times New Roman"/>
              <a:buNone/>
              <a:defRPr/>
            </a:lvl5pPr>
            <a:lvl6pPr marL="0" lvl="5" indent="0" algn="r">
              <a:spcBef>
                <a:spcPts val="0"/>
              </a:spcBef>
              <a:spcAft>
                <a:spcPts val="0"/>
              </a:spcAft>
              <a:buClr>
                <a:srgbClr val="888888"/>
              </a:buClr>
              <a:buSzPts val="3600"/>
              <a:buFont typeface="Times New Roman"/>
              <a:buNone/>
              <a:defRPr/>
            </a:lvl6pPr>
            <a:lvl7pPr marL="0" lvl="6" indent="0" algn="r">
              <a:spcBef>
                <a:spcPts val="0"/>
              </a:spcBef>
              <a:spcAft>
                <a:spcPts val="0"/>
              </a:spcAft>
              <a:buClr>
                <a:srgbClr val="888888"/>
              </a:buClr>
              <a:buSzPts val="3600"/>
              <a:buFont typeface="Times New Roman"/>
              <a:buNone/>
              <a:defRPr/>
            </a:lvl7pPr>
            <a:lvl8pPr marL="0" lvl="7" indent="0" algn="r">
              <a:spcBef>
                <a:spcPts val="0"/>
              </a:spcBef>
              <a:spcAft>
                <a:spcPts val="0"/>
              </a:spcAft>
              <a:buClr>
                <a:srgbClr val="888888"/>
              </a:buClr>
              <a:buSzPts val="3600"/>
              <a:buFont typeface="Times New Roman"/>
              <a:buNone/>
              <a:defRPr/>
            </a:lvl8pPr>
            <a:lvl9pPr marL="0" lvl="8" indent="0" algn="r">
              <a:spcBef>
                <a:spcPts val="0"/>
              </a:spcBef>
              <a:spcAft>
                <a:spcPts val="0"/>
              </a:spcAft>
              <a:buClr>
                <a:srgbClr val="888888"/>
              </a:buClr>
              <a:buSzPts val="3600"/>
              <a:buFont typeface="Times New Roman"/>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2556097" y="5252301"/>
            <a:ext cx="32312194" cy="876358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432"/>
              <a:buFont typeface="Times New Roman"/>
              <a:buNone/>
              <a:defRPr sz="18432"/>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2556097" y="14098790"/>
            <a:ext cx="32312194" cy="460856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072"/>
              </a:spcBef>
              <a:spcAft>
                <a:spcPts val="0"/>
              </a:spcAft>
              <a:buClr>
                <a:srgbClr val="888888"/>
              </a:buClr>
              <a:buSzPts val="7373"/>
              <a:buNone/>
              <a:defRPr sz="7373">
                <a:solidFill>
                  <a:srgbClr val="888888"/>
                </a:solidFill>
              </a:defRPr>
            </a:lvl1pPr>
            <a:lvl2pPr marL="914400" lvl="1" indent="-228600" algn="l">
              <a:lnSpc>
                <a:spcPct val="90000"/>
              </a:lnSpc>
              <a:spcBef>
                <a:spcPts val="1536"/>
              </a:spcBef>
              <a:spcAft>
                <a:spcPts val="0"/>
              </a:spcAft>
              <a:buClr>
                <a:srgbClr val="888888"/>
              </a:buClr>
              <a:buSzPts val="6144"/>
              <a:buNone/>
              <a:defRPr sz="6144">
                <a:solidFill>
                  <a:srgbClr val="888888"/>
                </a:solidFill>
              </a:defRPr>
            </a:lvl2pPr>
            <a:lvl3pPr marL="1371600" lvl="2" indent="-228600" algn="l">
              <a:lnSpc>
                <a:spcPct val="90000"/>
              </a:lnSpc>
              <a:spcBef>
                <a:spcPts val="1536"/>
              </a:spcBef>
              <a:spcAft>
                <a:spcPts val="0"/>
              </a:spcAft>
              <a:buClr>
                <a:srgbClr val="888888"/>
              </a:buClr>
              <a:buSzPts val="5530"/>
              <a:buNone/>
              <a:defRPr sz="5530">
                <a:solidFill>
                  <a:srgbClr val="888888"/>
                </a:solidFill>
              </a:defRPr>
            </a:lvl3pPr>
            <a:lvl4pPr marL="1828800" lvl="3" indent="-228600" algn="l">
              <a:lnSpc>
                <a:spcPct val="90000"/>
              </a:lnSpc>
              <a:spcBef>
                <a:spcPts val="1536"/>
              </a:spcBef>
              <a:spcAft>
                <a:spcPts val="0"/>
              </a:spcAft>
              <a:buClr>
                <a:srgbClr val="888888"/>
              </a:buClr>
              <a:buSzPts val="4915"/>
              <a:buNone/>
              <a:defRPr sz="4915">
                <a:solidFill>
                  <a:srgbClr val="888888"/>
                </a:solidFill>
              </a:defRPr>
            </a:lvl4pPr>
            <a:lvl5pPr marL="2286000" lvl="4" indent="-228600" algn="l">
              <a:lnSpc>
                <a:spcPct val="90000"/>
              </a:lnSpc>
              <a:spcBef>
                <a:spcPts val="1536"/>
              </a:spcBef>
              <a:spcAft>
                <a:spcPts val="0"/>
              </a:spcAft>
              <a:buClr>
                <a:srgbClr val="888888"/>
              </a:buClr>
              <a:buSzPts val="4915"/>
              <a:buNone/>
              <a:defRPr sz="4915">
                <a:solidFill>
                  <a:srgbClr val="888888"/>
                </a:solidFill>
              </a:defRPr>
            </a:lvl5pPr>
            <a:lvl6pPr marL="2743200" lvl="5" indent="-228600" algn="l">
              <a:lnSpc>
                <a:spcPct val="90000"/>
              </a:lnSpc>
              <a:spcBef>
                <a:spcPts val="1536"/>
              </a:spcBef>
              <a:spcAft>
                <a:spcPts val="0"/>
              </a:spcAft>
              <a:buClr>
                <a:srgbClr val="888888"/>
              </a:buClr>
              <a:buSzPts val="4915"/>
              <a:buNone/>
              <a:defRPr sz="4915">
                <a:solidFill>
                  <a:srgbClr val="888888"/>
                </a:solidFill>
              </a:defRPr>
            </a:lvl6pPr>
            <a:lvl7pPr marL="3200400" lvl="6" indent="-228600" algn="l">
              <a:lnSpc>
                <a:spcPct val="90000"/>
              </a:lnSpc>
              <a:spcBef>
                <a:spcPts val="1536"/>
              </a:spcBef>
              <a:spcAft>
                <a:spcPts val="0"/>
              </a:spcAft>
              <a:buClr>
                <a:srgbClr val="888888"/>
              </a:buClr>
              <a:buSzPts val="4915"/>
              <a:buNone/>
              <a:defRPr sz="4915">
                <a:solidFill>
                  <a:srgbClr val="888888"/>
                </a:solidFill>
              </a:defRPr>
            </a:lvl7pPr>
            <a:lvl8pPr marL="3657600" lvl="7" indent="-228600" algn="l">
              <a:lnSpc>
                <a:spcPct val="90000"/>
              </a:lnSpc>
              <a:spcBef>
                <a:spcPts val="1536"/>
              </a:spcBef>
              <a:spcAft>
                <a:spcPts val="0"/>
              </a:spcAft>
              <a:buClr>
                <a:srgbClr val="888888"/>
              </a:buClr>
              <a:buSzPts val="4915"/>
              <a:buNone/>
              <a:defRPr sz="4915">
                <a:solidFill>
                  <a:srgbClr val="888888"/>
                </a:solidFill>
              </a:defRPr>
            </a:lvl8pPr>
            <a:lvl9pPr marL="4114800" lvl="8" indent="-228600" algn="l">
              <a:lnSpc>
                <a:spcPct val="90000"/>
              </a:lnSpc>
              <a:spcBef>
                <a:spcPts val="1536"/>
              </a:spcBef>
              <a:spcAft>
                <a:spcPts val="0"/>
              </a:spcAft>
              <a:buClr>
                <a:srgbClr val="888888"/>
              </a:buClr>
              <a:buSzPts val="4915"/>
              <a:buNone/>
              <a:defRPr sz="4915">
                <a:solidFill>
                  <a:srgbClr val="888888"/>
                </a:solidFill>
              </a:defRPr>
            </a:lvl9pPr>
          </a:lstStyle>
          <a:p>
            <a:endParaRPr/>
          </a:p>
        </p:txBody>
      </p:sp>
      <p:sp>
        <p:nvSpPr>
          <p:cNvPr id="26" name="Google Shape;26;p4"/>
          <p:cNvSpPr txBox="1">
            <a:spLocks noGrp="1"/>
          </p:cNvSpPr>
          <p:nvPr>
            <p:ph type="dt" idx="10"/>
          </p:nvPr>
        </p:nvSpPr>
        <p:spPr>
          <a:xfrm>
            <a:off x="2575610" y="19526650"/>
            <a:ext cx="8429268" cy="112166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12409756" y="19526650"/>
            <a:ext cx="12643902" cy="112166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26458535" y="19526650"/>
            <a:ext cx="8429268" cy="1121661"/>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3600"/>
              <a:buFont typeface="Times New Roman"/>
              <a:buNone/>
              <a:defRPr/>
            </a:lvl1pPr>
            <a:lvl2pPr marL="0" lvl="1" indent="0" algn="r">
              <a:spcBef>
                <a:spcPts val="0"/>
              </a:spcBef>
              <a:spcAft>
                <a:spcPts val="0"/>
              </a:spcAft>
              <a:buClr>
                <a:srgbClr val="888888"/>
              </a:buClr>
              <a:buSzPts val="3600"/>
              <a:buFont typeface="Times New Roman"/>
              <a:buNone/>
              <a:defRPr/>
            </a:lvl2pPr>
            <a:lvl3pPr marL="0" lvl="2" indent="0" algn="r">
              <a:spcBef>
                <a:spcPts val="0"/>
              </a:spcBef>
              <a:spcAft>
                <a:spcPts val="0"/>
              </a:spcAft>
              <a:buClr>
                <a:srgbClr val="888888"/>
              </a:buClr>
              <a:buSzPts val="3600"/>
              <a:buFont typeface="Times New Roman"/>
              <a:buNone/>
              <a:defRPr/>
            </a:lvl3pPr>
            <a:lvl4pPr marL="0" lvl="3" indent="0" algn="r">
              <a:spcBef>
                <a:spcPts val="0"/>
              </a:spcBef>
              <a:spcAft>
                <a:spcPts val="0"/>
              </a:spcAft>
              <a:buClr>
                <a:srgbClr val="888888"/>
              </a:buClr>
              <a:buSzPts val="3600"/>
              <a:buFont typeface="Times New Roman"/>
              <a:buNone/>
              <a:defRPr/>
            </a:lvl4pPr>
            <a:lvl5pPr marL="0" lvl="4" indent="0" algn="r">
              <a:spcBef>
                <a:spcPts val="0"/>
              </a:spcBef>
              <a:spcAft>
                <a:spcPts val="0"/>
              </a:spcAft>
              <a:buClr>
                <a:srgbClr val="888888"/>
              </a:buClr>
              <a:buSzPts val="3600"/>
              <a:buFont typeface="Times New Roman"/>
              <a:buNone/>
              <a:defRPr/>
            </a:lvl5pPr>
            <a:lvl6pPr marL="0" lvl="5" indent="0" algn="r">
              <a:spcBef>
                <a:spcPts val="0"/>
              </a:spcBef>
              <a:spcAft>
                <a:spcPts val="0"/>
              </a:spcAft>
              <a:buClr>
                <a:srgbClr val="888888"/>
              </a:buClr>
              <a:buSzPts val="3600"/>
              <a:buFont typeface="Times New Roman"/>
              <a:buNone/>
              <a:defRPr/>
            </a:lvl6pPr>
            <a:lvl7pPr marL="0" lvl="6" indent="0" algn="r">
              <a:spcBef>
                <a:spcPts val="0"/>
              </a:spcBef>
              <a:spcAft>
                <a:spcPts val="0"/>
              </a:spcAft>
              <a:buClr>
                <a:srgbClr val="888888"/>
              </a:buClr>
              <a:buSzPts val="3600"/>
              <a:buFont typeface="Times New Roman"/>
              <a:buNone/>
              <a:defRPr/>
            </a:lvl7pPr>
            <a:lvl8pPr marL="0" lvl="7" indent="0" algn="r">
              <a:spcBef>
                <a:spcPts val="0"/>
              </a:spcBef>
              <a:spcAft>
                <a:spcPts val="0"/>
              </a:spcAft>
              <a:buClr>
                <a:srgbClr val="888888"/>
              </a:buClr>
              <a:buSzPts val="3600"/>
              <a:buFont typeface="Times New Roman"/>
              <a:buNone/>
              <a:defRPr/>
            </a:lvl8pPr>
            <a:lvl9pPr marL="0" lvl="8" indent="0" algn="r">
              <a:spcBef>
                <a:spcPts val="0"/>
              </a:spcBef>
              <a:spcAft>
                <a:spcPts val="0"/>
              </a:spcAft>
              <a:buClr>
                <a:srgbClr val="888888"/>
              </a:buClr>
              <a:buSzPts val="3600"/>
              <a:buFont typeface="Times New Roman"/>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2575610" y="1121662"/>
            <a:ext cx="32312194" cy="407211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2575609" y="5608303"/>
            <a:ext cx="15921951" cy="1336727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072"/>
              </a:spcBef>
              <a:spcAft>
                <a:spcPts val="0"/>
              </a:spcAft>
              <a:buClr>
                <a:schemeClr val="dk1"/>
              </a:buClr>
              <a:buSzPts val="1800"/>
              <a:buChar char="•"/>
              <a:defRPr/>
            </a:lvl1pPr>
            <a:lvl2pPr marL="914400" lvl="1" indent="-342900" algn="l">
              <a:lnSpc>
                <a:spcPct val="90000"/>
              </a:lnSpc>
              <a:spcBef>
                <a:spcPts val="1536"/>
              </a:spcBef>
              <a:spcAft>
                <a:spcPts val="0"/>
              </a:spcAft>
              <a:buClr>
                <a:schemeClr val="dk1"/>
              </a:buClr>
              <a:buSzPts val="1800"/>
              <a:buChar char="•"/>
              <a:defRPr/>
            </a:lvl2pPr>
            <a:lvl3pPr marL="1371600" lvl="2" indent="-342900" algn="l">
              <a:lnSpc>
                <a:spcPct val="90000"/>
              </a:lnSpc>
              <a:spcBef>
                <a:spcPts val="1536"/>
              </a:spcBef>
              <a:spcAft>
                <a:spcPts val="0"/>
              </a:spcAft>
              <a:buClr>
                <a:schemeClr val="dk1"/>
              </a:buClr>
              <a:buSzPts val="1800"/>
              <a:buChar char="•"/>
              <a:defRPr/>
            </a:lvl3pPr>
            <a:lvl4pPr marL="1828800" lvl="3" indent="-342900" algn="l">
              <a:lnSpc>
                <a:spcPct val="90000"/>
              </a:lnSpc>
              <a:spcBef>
                <a:spcPts val="1536"/>
              </a:spcBef>
              <a:spcAft>
                <a:spcPts val="0"/>
              </a:spcAft>
              <a:buClr>
                <a:schemeClr val="dk1"/>
              </a:buClr>
              <a:buSzPts val="1800"/>
              <a:buChar char="•"/>
              <a:defRPr/>
            </a:lvl4pPr>
            <a:lvl5pPr marL="2286000" lvl="4" indent="-342900" algn="l">
              <a:lnSpc>
                <a:spcPct val="90000"/>
              </a:lnSpc>
              <a:spcBef>
                <a:spcPts val="1536"/>
              </a:spcBef>
              <a:spcAft>
                <a:spcPts val="0"/>
              </a:spcAft>
              <a:buClr>
                <a:schemeClr val="dk1"/>
              </a:buClr>
              <a:buSzPts val="1800"/>
              <a:buChar char="•"/>
              <a:defRPr/>
            </a:lvl5pPr>
            <a:lvl6pPr marL="2743200" lvl="5" indent="-342900" algn="l">
              <a:lnSpc>
                <a:spcPct val="90000"/>
              </a:lnSpc>
              <a:spcBef>
                <a:spcPts val="1536"/>
              </a:spcBef>
              <a:spcAft>
                <a:spcPts val="0"/>
              </a:spcAft>
              <a:buClr>
                <a:schemeClr val="dk1"/>
              </a:buClr>
              <a:buSzPts val="1800"/>
              <a:buChar char="•"/>
              <a:defRPr/>
            </a:lvl6pPr>
            <a:lvl7pPr marL="3200400" lvl="6" indent="-342900" algn="l">
              <a:lnSpc>
                <a:spcPct val="90000"/>
              </a:lnSpc>
              <a:spcBef>
                <a:spcPts val="1536"/>
              </a:spcBef>
              <a:spcAft>
                <a:spcPts val="0"/>
              </a:spcAft>
              <a:buClr>
                <a:schemeClr val="dk1"/>
              </a:buClr>
              <a:buSzPts val="1800"/>
              <a:buChar char="•"/>
              <a:defRPr/>
            </a:lvl7pPr>
            <a:lvl8pPr marL="3657600" lvl="7" indent="-342900" algn="l">
              <a:lnSpc>
                <a:spcPct val="90000"/>
              </a:lnSpc>
              <a:spcBef>
                <a:spcPts val="1536"/>
              </a:spcBef>
              <a:spcAft>
                <a:spcPts val="0"/>
              </a:spcAft>
              <a:buClr>
                <a:schemeClr val="dk1"/>
              </a:buClr>
              <a:buSzPts val="1800"/>
              <a:buChar char="•"/>
              <a:defRPr/>
            </a:lvl8pPr>
            <a:lvl9pPr marL="4114800" lvl="8" indent="-342900" algn="l">
              <a:lnSpc>
                <a:spcPct val="90000"/>
              </a:lnSpc>
              <a:spcBef>
                <a:spcPts val="1536"/>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18965853" y="5608303"/>
            <a:ext cx="15921951" cy="1336727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072"/>
              </a:spcBef>
              <a:spcAft>
                <a:spcPts val="0"/>
              </a:spcAft>
              <a:buClr>
                <a:schemeClr val="dk1"/>
              </a:buClr>
              <a:buSzPts val="1800"/>
              <a:buChar char="•"/>
              <a:defRPr/>
            </a:lvl1pPr>
            <a:lvl2pPr marL="914400" lvl="1" indent="-342900" algn="l">
              <a:lnSpc>
                <a:spcPct val="90000"/>
              </a:lnSpc>
              <a:spcBef>
                <a:spcPts val="1536"/>
              </a:spcBef>
              <a:spcAft>
                <a:spcPts val="0"/>
              </a:spcAft>
              <a:buClr>
                <a:schemeClr val="dk1"/>
              </a:buClr>
              <a:buSzPts val="1800"/>
              <a:buChar char="•"/>
              <a:defRPr/>
            </a:lvl2pPr>
            <a:lvl3pPr marL="1371600" lvl="2" indent="-342900" algn="l">
              <a:lnSpc>
                <a:spcPct val="90000"/>
              </a:lnSpc>
              <a:spcBef>
                <a:spcPts val="1536"/>
              </a:spcBef>
              <a:spcAft>
                <a:spcPts val="0"/>
              </a:spcAft>
              <a:buClr>
                <a:schemeClr val="dk1"/>
              </a:buClr>
              <a:buSzPts val="1800"/>
              <a:buChar char="•"/>
              <a:defRPr/>
            </a:lvl3pPr>
            <a:lvl4pPr marL="1828800" lvl="3" indent="-342900" algn="l">
              <a:lnSpc>
                <a:spcPct val="90000"/>
              </a:lnSpc>
              <a:spcBef>
                <a:spcPts val="1536"/>
              </a:spcBef>
              <a:spcAft>
                <a:spcPts val="0"/>
              </a:spcAft>
              <a:buClr>
                <a:schemeClr val="dk1"/>
              </a:buClr>
              <a:buSzPts val="1800"/>
              <a:buChar char="•"/>
              <a:defRPr/>
            </a:lvl4pPr>
            <a:lvl5pPr marL="2286000" lvl="4" indent="-342900" algn="l">
              <a:lnSpc>
                <a:spcPct val="90000"/>
              </a:lnSpc>
              <a:spcBef>
                <a:spcPts val="1536"/>
              </a:spcBef>
              <a:spcAft>
                <a:spcPts val="0"/>
              </a:spcAft>
              <a:buClr>
                <a:schemeClr val="dk1"/>
              </a:buClr>
              <a:buSzPts val="1800"/>
              <a:buChar char="•"/>
              <a:defRPr/>
            </a:lvl5pPr>
            <a:lvl6pPr marL="2743200" lvl="5" indent="-342900" algn="l">
              <a:lnSpc>
                <a:spcPct val="90000"/>
              </a:lnSpc>
              <a:spcBef>
                <a:spcPts val="1536"/>
              </a:spcBef>
              <a:spcAft>
                <a:spcPts val="0"/>
              </a:spcAft>
              <a:buClr>
                <a:schemeClr val="dk1"/>
              </a:buClr>
              <a:buSzPts val="1800"/>
              <a:buChar char="•"/>
              <a:defRPr/>
            </a:lvl6pPr>
            <a:lvl7pPr marL="3200400" lvl="6" indent="-342900" algn="l">
              <a:lnSpc>
                <a:spcPct val="90000"/>
              </a:lnSpc>
              <a:spcBef>
                <a:spcPts val="1536"/>
              </a:spcBef>
              <a:spcAft>
                <a:spcPts val="0"/>
              </a:spcAft>
              <a:buClr>
                <a:schemeClr val="dk1"/>
              </a:buClr>
              <a:buSzPts val="1800"/>
              <a:buChar char="•"/>
              <a:defRPr/>
            </a:lvl7pPr>
            <a:lvl8pPr marL="3657600" lvl="7" indent="-342900" algn="l">
              <a:lnSpc>
                <a:spcPct val="90000"/>
              </a:lnSpc>
              <a:spcBef>
                <a:spcPts val="1536"/>
              </a:spcBef>
              <a:spcAft>
                <a:spcPts val="0"/>
              </a:spcAft>
              <a:buClr>
                <a:schemeClr val="dk1"/>
              </a:buClr>
              <a:buSzPts val="1800"/>
              <a:buChar char="•"/>
              <a:defRPr/>
            </a:lvl8pPr>
            <a:lvl9pPr marL="4114800" lvl="8" indent="-342900" algn="l">
              <a:lnSpc>
                <a:spcPct val="90000"/>
              </a:lnSpc>
              <a:spcBef>
                <a:spcPts val="1536"/>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2575610" y="19526650"/>
            <a:ext cx="8429268" cy="112166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12409756" y="19526650"/>
            <a:ext cx="12643902" cy="112166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26458535" y="19526650"/>
            <a:ext cx="8429268" cy="1121661"/>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3600"/>
              <a:buFont typeface="Times New Roman"/>
              <a:buNone/>
              <a:defRPr/>
            </a:lvl1pPr>
            <a:lvl2pPr marL="0" lvl="1" indent="0" algn="r">
              <a:spcBef>
                <a:spcPts val="0"/>
              </a:spcBef>
              <a:spcAft>
                <a:spcPts val="0"/>
              </a:spcAft>
              <a:buClr>
                <a:srgbClr val="888888"/>
              </a:buClr>
              <a:buSzPts val="3600"/>
              <a:buFont typeface="Times New Roman"/>
              <a:buNone/>
              <a:defRPr/>
            </a:lvl2pPr>
            <a:lvl3pPr marL="0" lvl="2" indent="0" algn="r">
              <a:spcBef>
                <a:spcPts val="0"/>
              </a:spcBef>
              <a:spcAft>
                <a:spcPts val="0"/>
              </a:spcAft>
              <a:buClr>
                <a:srgbClr val="888888"/>
              </a:buClr>
              <a:buSzPts val="3600"/>
              <a:buFont typeface="Times New Roman"/>
              <a:buNone/>
              <a:defRPr/>
            </a:lvl3pPr>
            <a:lvl4pPr marL="0" lvl="3" indent="0" algn="r">
              <a:spcBef>
                <a:spcPts val="0"/>
              </a:spcBef>
              <a:spcAft>
                <a:spcPts val="0"/>
              </a:spcAft>
              <a:buClr>
                <a:srgbClr val="888888"/>
              </a:buClr>
              <a:buSzPts val="3600"/>
              <a:buFont typeface="Times New Roman"/>
              <a:buNone/>
              <a:defRPr/>
            </a:lvl4pPr>
            <a:lvl5pPr marL="0" lvl="4" indent="0" algn="r">
              <a:spcBef>
                <a:spcPts val="0"/>
              </a:spcBef>
              <a:spcAft>
                <a:spcPts val="0"/>
              </a:spcAft>
              <a:buClr>
                <a:srgbClr val="888888"/>
              </a:buClr>
              <a:buSzPts val="3600"/>
              <a:buFont typeface="Times New Roman"/>
              <a:buNone/>
              <a:defRPr/>
            </a:lvl5pPr>
            <a:lvl6pPr marL="0" lvl="5" indent="0" algn="r">
              <a:spcBef>
                <a:spcPts val="0"/>
              </a:spcBef>
              <a:spcAft>
                <a:spcPts val="0"/>
              </a:spcAft>
              <a:buClr>
                <a:srgbClr val="888888"/>
              </a:buClr>
              <a:buSzPts val="3600"/>
              <a:buFont typeface="Times New Roman"/>
              <a:buNone/>
              <a:defRPr/>
            </a:lvl6pPr>
            <a:lvl7pPr marL="0" lvl="6" indent="0" algn="r">
              <a:spcBef>
                <a:spcPts val="0"/>
              </a:spcBef>
              <a:spcAft>
                <a:spcPts val="0"/>
              </a:spcAft>
              <a:buClr>
                <a:srgbClr val="888888"/>
              </a:buClr>
              <a:buSzPts val="3600"/>
              <a:buFont typeface="Times New Roman"/>
              <a:buNone/>
              <a:defRPr/>
            </a:lvl7pPr>
            <a:lvl8pPr marL="0" lvl="7" indent="0" algn="r">
              <a:spcBef>
                <a:spcPts val="0"/>
              </a:spcBef>
              <a:spcAft>
                <a:spcPts val="0"/>
              </a:spcAft>
              <a:buClr>
                <a:srgbClr val="888888"/>
              </a:buClr>
              <a:buSzPts val="3600"/>
              <a:buFont typeface="Times New Roman"/>
              <a:buNone/>
              <a:defRPr/>
            </a:lvl8pPr>
            <a:lvl9pPr marL="0" lvl="8" indent="0" algn="r">
              <a:spcBef>
                <a:spcPts val="0"/>
              </a:spcBef>
              <a:spcAft>
                <a:spcPts val="0"/>
              </a:spcAft>
              <a:buClr>
                <a:srgbClr val="888888"/>
              </a:buClr>
              <a:buSzPts val="3600"/>
              <a:buFont typeface="Times New Roman"/>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2580489" y="1121662"/>
            <a:ext cx="32312194" cy="407211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2580491" y="5164517"/>
            <a:ext cx="15848778" cy="253105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3072"/>
              </a:spcBef>
              <a:spcAft>
                <a:spcPts val="0"/>
              </a:spcAft>
              <a:buClr>
                <a:schemeClr val="dk1"/>
              </a:buClr>
              <a:buSzPts val="7373"/>
              <a:buNone/>
              <a:defRPr sz="7373" b="1"/>
            </a:lvl1pPr>
            <a:lvl2pPr marL="914400" lvl="1" indent="-228600" algn="l">
              <a:lnSpc>
                <a:spcPct val="90000"/>
              </a:lnSpc>
              <a:spcBef>
                <a:spcPts val="1536"/>
              </a:spcBef>
              <a:spcAft>
                <a:spcPts val="0"/>
              </a:spcAft>
              <a:buClr>
                <a:schemeClr val="dk1"/>
              </a:buClr>
              <a:buSzPts val="6144"/>
              <a:buNone/>
              <a:defRPr sz="6144" b="1"/>
            </a:lvl2pPr>
            <a:lvl3pPr marL="1371600" lvl="2" indent="-228600" algn="l">
              <a:lnSpc>
                <a:spcPct val="90000"/>
              </a:lnSpc>
              <a:spcBef>
                <a:spcPts val="1536"/>
              </a:spcBef>
              <a:spcAft>
                <a:spcPts val="0"/>
              </a:spcAft>
              <a:buClr>
                <a:schemeClr val="dk1"/>
              </a:buClr>
              <a:buSzPts val="5530"/>
              <a:buNone/>
              <a:defRPr sz="5530" b="1"/>
            </a:lvl3pPr>
            <a:lvl4pPr marL="1828800" lvl="3" indent="-228600" algn="l">
              <a:lnSpc>
                <a:spcPct val="90000"/>
              </a:lnSpc>
              <a:spcBef>
                <a:spcPts val="1536"/>
              </a:spcBef>
              <a:spcAft>
                <a:spcPts val="0"/>
              </a:spcAft>
              <a:buClr>
                <a:schemeClr val="dk1"/>
              </a:buClr>
              <a:buSzPts val="4915"/>
              <a:buNone/>
              <a:defRPr sz="4915" b="1"/>
            </a:lvl4pPr>
            <a:lvl5pPr marL="2286000" lvl="4" indent="-228600" algn="l">
              <a:lnSpc>
                <a:spcPct val="90000"/>
              </a:lnSpc>
              <a:spcBef>
                <a:spcPts val="1536"/>
              </a:spcBef>
              <a:spcAft>
                <a:spcPts val="0"/>
              </a:spcAft>
              <a:buClr>
                <a:schemeClr val="dk1"/>
              </a:buClr>
              <a:buSzPts val="4915"/>
              <a:buNone/>
              <a:defRPr sz="4915" b="1"/>
            </a:lvl5pPr>
            <a:lvl6pPr marL="2743200" lvl="5" indent="-228600" algn="l">
              <a:lnSpc>
                <a:spcPct val="90000"/>
              </a:lnSpc>
              <a:spcBef>
                <a:spcPts val="1536"/>
              </a:spcBef>
              <a:spcAft>
                <a:spcPts val="0"/>
              </a:spcAft>
              <a:buClr>
                <a:schemeClr val="dk1"/>
              </a:buClr>
              <a:buSzPts val="4915"/>
              <a:buNone/>
              <a:defRPr sz="4915" b="1"/>
            </a:lvl6pPr>
            <a:lvl7pPr marL="3200400" lvl="6" indent="-228600" algn="l">
              <a:lnSpc>
                <a:spcPct val="90000"/>
              </a:lnSpc>
              <a:spcBef>
                <a:spcPts val="1536"/>
              </a:spcBef>
              <a:spcAft>
                <a:spcPts val="0"/>
              </a:spcAft>
              <a:buClr>
                <a:schemeClr val="dk1"/>
              </a:buClr>
              <a:buSzPts val="4915"/>
              <a:buNone/>
              <a:defRPr sz="4915" b="1"/>
            </a:lvl7pPr>
            <a:lvl8pPr marL="3657600" lvl="7" indent="-228600" algn="l">
              <a:lnSpc>
                <a:spcPct val="90000"/>
              </a:lnSpc>
              <a:spcBef>
                <a:spcPts val="1536"/>
              </a:spcBef>
              <a:spcAft>
                <a:spcPts val="0"/>
              </a:spcAft>
              <a:buClr>
                <a:schemeClr val="dk1"/>
              </a:buClr>
              <a:buSzPts val="4915"/>
              <a:buNone/>
              <a:defRPr sz="4915" b="1"/>
            </a:lvl8pPr>
            <a:lvl9pPr marL="4114800" lvl="8" indent="-228600" algn="l">
              <a:lnSpc>
                <a:spcPct val="90000"/>
              </a:lnSpc>
              <a:spcBef>
                <a:spcPts val="1536"/>
              </a:spcBef>
              <a:spcAft>
                <a:spcPts val="0"/>
              </a:spcAft>
              <a:buClr>
                <a:schemeClr val="dk1"/>
              </a:buClr>
              <a:buSzPts val="4915"/>
              <a:buNone/>
              <a:defRPr sz="4915" b="1"/>
            </a:lvl9pPr>
          </a:lstStyle>
          <a:p>
            <a:endParaRPr/>
          </a:p>
        </p:txBody>
      </p:sp>
      <p:sp>
        <p:nvSpPr>
          <p:cNvPr id="39" name="Google Shape;39;p6"/>
          <p:cNvSpPr txBox="1">
            <a:spLocks noGrp="1"/>
          </p:cNvSpPr>
          <p:nvPr>
            <p:ph type="body" idx="2"/>
          </p:nvPr>
        </p:nvSpPr>
        <p:spPr>
          <a:xfrm>
            <a:off x="2580491" y="7695568"/>
            <a:ext cx="15848778" cy="1131902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072"/>
              </a:spcBef>
              <a:spcAft>
                <a:spcPts val="0"/>
              </a:spcAft>
              <a:buClr>
                <a:schemeClr val="dk1"/>
              </a:buClr>
              <a:buSzPts val="1800"/>
              <a:buChar char="•"/>
              <a:defRPr/>
            </a:lvl1pPr>
            <a:lvl2pPr marL="914400" lvl="1" indent="-342900" algn="l">
              <a:lnSpc>
                <a:spcPct val="90000"/>
              </a:lnSpc>
              <a:spcBef>
                <a:spcPts val="1536"/>
              </a:spcBef>
              <a:spcAft>
                <a:spcPts val="0"/>
              </a:spcAft>
              <a:buClr>
                <a:schemeClr val="dk1"/>
              </a:buClr>
              <a:buSzPts val="1800"/>
              <a:buChar char="•"/>
              <a:defRPr/>
            </a:lvl2pPr>
            <a:lvl3pPr marL="1371600" lvl="2" indent="-342900" algn="l">
              <a:lnSpc>
                <a:spcPct val="90000"/>
              </a:lnSpc>
              <a:spcBef>
                <a:spcPts val="1536"/>
              </a:spcBef>
              <a:spcAft>
                <a:spcPts val="0"/>
              </a:spcAft>
              <a:buClr>
                <a:schemeClr val="dk1"/>
              </a:buClr>
              <a:buSzPts val="1800"/>
              <a:buChar char="•"/>
              <a:defRPr/>
            </a:lvl3pPr>
            <a:lvl4pPr marL="1828800" lvl="3" indent="-342900" algn="l">
              <a:lnSpc>
                <a:spcPct val="90000"/>
              </a:lnSpc>
              <a:spcBef>
                <a:spcPts val="1536"/>
              </a:spcBef>
              <a:spcAft>
                <a:spcPts val="0"/>
              </a:spcAft>
              <a:buClr>
                <a:schemeClr val="dk1"/>
              </a:buClr>
              <a:buSzPts val="1800"/>
              <a:buChar char="•"/>
              <a:defRPr/>
            </a:lvl4pPr>
            <a:lvl5pPr marL="2286000" lvl="4" indent="-342900" algn="l">
              <a:lnSpc>
                <a:spcPct val="90000"/>
              </a:lnSpc>
              <a:spcBef>
                <a:spcPts val="1536"/>
              </a:spcBef>
              <a:spcAft>
                <a:spcPts val="0"/>
              </a:spcAft>
              <a:buClr>
                <a:schemeClr val="dk1"/>
              </a:buClr>
              <a:buSzPts val="1800"/>
              <a:buChar char="•"/>
              <a:defRPr/>
            </a:lvl5pPr>
            <a:lvl6pPr marL="2743200" lvl="5" indent="-342900" algn="l">
              <a:lnSpc>
                <a:spcPct val="90000"/>
              </a:lnSpc>
              <a:spcBef>
                <a:spcPts val="1536"/>
              </a:spcBef>
              <a:spcAft>
                <a:spcPts val="0"/>
              </a:spcAft>
              <a:buClr>
                <a:schemeClr val="dk1"/>
              </a:buClr>
              <a:buSzPts val="1800"/>
              <a:buChar char="•"/>
              <a:defRPr/>
            </a:lvl6pPr>
            <a:lvl7pPr marL="3200400" lvl="6" indent="-342900" algn="l">
              <a:lnSpc>
                <a:spcPct val="90000"/>
              </a:lnSpc>
              <a:spcBef>
                <a:spcPts val="1536"/>
              </a:spcBef>
              <a:spcAft>
                <a:spcPts val="0"/>
              </a:spcAft>
              <a:buClr>
                <a:schemeClr val="dk1"/>
              </a:buClr>
              <a:buSzPts val="1800"/>
              <a:buChar char="•"/>
              <a:defRPr/>
            </a:lvl7pPr>
            <a:lvl8pPr marL="3657600" lvl="7" indent="-342900" algn="l">
              <a:lnSpc>
                <a:spcPct val="90000"/>
              </a:lnSpc>
              <a:spcBef>
                <a:spcPts val="1536"/>
              </a:spcBef>
              <a:spcAft>
                <a:spcPts val="0"/>
              </a:spcAft>
              <a:buClr>
                <a:schemeClr val="dk1"/>
              </a:buClr>
              <a:buSzPts val="1800"/>
              <a:buChar char="•"/>
              <a:defRPr/>
            </a:lvl8pPr>
            <a:lvl9pPr marL="4114800" lvl="8" indent="-342900" algn="l">
              <a:lnSpc>
                <a:spcPct val="90000"/>
              </a:lnSpc>
              <a:spcBef>
                <a:spcPts val="1536"/>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18965853" y="5164517"/>
            <a:ext cx="15926830" cy="253105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3072"/>
              </a:spcBef>
              <a:spcAft>
                <a:spcPts val="0"/>
              </a:spcAft>
              <a:buClr>
                <a:schemeClr val="dk1"/>
              </a:buClr>
              <a:buSzPts val="7373"/>
              <a:buNone/>
              <a:defRPr sz="7373" b="1"/>
            </a:lvl1pPr>
            <a:lvl2pPr marL="914400" lvl="1" indent="-228600" algn="l">
              <a:lnSpc>
                <a:spcPct val="90000"/>
              </a:lnSpc>
              <a:spcBef>
                <a:spcPts val="1536"/>
              </a:spcBef>
              <a:spcAft>
                <a:spcPts val="0"/>
              </a:spcAft>
              <a:buClr>
                <a:schemeClr val="dk1"/>
              </a:buClr>
              <a:buSzPts val="6144"/>
              <a:buNone/>
              <a:defRPr sz="6144" b="1"/>
            </a:lvl2pPr>
            <a:lvl3pPr marL="1371600" lvl="2" indent="-228600" algn="l">
              <a:lnSpc>
                <a:spcPct val="90000"/>
              </a:lnSpc>
              <a:spcBef>
                <a:spcPts val="1536"/>
              </a:spcBef>
              <a:spcAft>
                <a:spcPts val="0"/>
              </a:spcAft>
              <a:buClr>
                <a:schemeClr val="dk1"/>
              </a:buClr>
              <a:buSzPts val="5530"/>
              <a:buNone/>
              <a:defRPr sz="5530" b="1"/>
            </a:lvl3pPr>
            <a:lvl4pPr marL="1828800" lvl="3" indent="-228600" algn="l">
              <a:lnSpc>
                <a:spcPct val="90000"/>
              </a:lnSpc>
              <a:spcBef>
                <a:spcPts val="1536"/>
              </a:spcBef>
              <a:spcAft>
                <a:spcPts val="0"/>
              </a:spcAft>
              <a:buClr>
                <a:schemeClr val="dk1"/>
              </a:buClr>
              <a:buSzPts val="4915"/>
              <a:buNone/>
              <a:defRPr sz="4915" b="1"/>
            </a:lvl4pPr>
            <a:lvl5pPr marL="2286000" lvl="4" indent="-228600" algn="l">
              <a:lnSpc>
                <a:spcPct val="90000"/>
              </a:lnSpc>
              <a:spcBef>
                <a:spcPts val="1536"/>
              </a:spcBef>
              <a:spcAft>
                <a:spcPts val="0"/>
              </a:spcAft>
              <a:buClr>
                <a:schemeClr val="dk1"/>
              </a:buClr>
              <a:buSzPts val="4915"/>
              <a:buNone/>
              <a:defRPr sz="4915" b="1"/>
            </a:lvl5pPr>
            <a:lvl6pPr marL="2743200" lvl="5" indent="-228600" algn="l">
              <a:lnSpc>
                <a:spcPct val="90000"/>
              </a:lnSpc>
              <a:spcBef>
                <a:spcPts val="1536"/>
              </a:spcBef>
              <a:spcAft>
                <a:spcPts val="0"/>
              </a:spcAft>
              <a:buClr>
                <a:schemeClr val="dk1"/>
              </a:buClr>
              <a:buSzPts val="4915"/>
              <a:buNone/>
              <a:defRPr sz="4915" b="1"/>
            </a:lvl6pPr>
            <a:lvl7pPr marL="3200400" lvl="6" indent="-228600" algn="l">
              <a:lnSpc>
                <a:spcPct val="90000"/>
              </a:lnSpc>
              <a:spcBef>
                <a:spcPts val="1536"/>
              </a:spcBef>
              <a:spcAft>
                <a:spcPts val="0"/>
              </a:spcAft>
              <a:buClr>
                <a:schemeClr val="dk1"/>
              </a:buClr>
              <a:buSzPts val="4915"/>
              <a:buNone/>
              <a:defRPr sz="4915" b="1"/>
            </a:lvl7pPr>
            <a:lvl8pPr marL="3657600" lvl="7" indent="-228600" algn="l">
              <a:lnSpc>
                <a:spcPct val="90000"/>
              </a:lnSpc>
              <a:spcBef>
                <a:spcPts val="1536"/>
              </a:spcBef>
              <a:spcAft>
                <a:spcPts val="0"/>
              </a:spcAft>
              <a:buClr>
                <a:schemeClr val="dk1"/>
              </a:buClr>
              <a:buSzPts val="4915"/>
              <a:buNone/>
              <a:defRPr sz="4915" b="1"/>
            </a:lvl8pPr>
            <a:lvl9pPr marL="4114800" lvl="8" indent="-228600" algn="l">
              <a:lnSpc>
                <a:spcPct val="90000"/>
              </a:lnSpc>
              <a:spcBef>
                <a:spcPts val="1536"/>
              </a:spcBef>
              <a:spcAft>
                <a:spcPts val="0"/>
              </a:spcAft>
              <a:buClr>
                <a:schemeClr val="dk1"/>
              </a:buClr>
              <a:buSzPts val="4915"/>
              <a:buNone/>
              <a:defRPr sz="4915" b="1"/>
            </a:lvl9pPr>
          </a:lstStyle>
          <a:p>
            <a:endParaRPr/>
          </a:p>
        </p:txBody>
      </p:sp>
      <p:sp>
        <p:nvSpPr>
          <p:cNvPr id="41" name="Google Shape;41;p6"/>
          <p:cNvSpPr txBox="1">
            <a:spLocks noGrp="1"/>
          </p:cNvSpPr>
          <p:nvPr>
            <p:ph type="body" idx="4"/>
          </p:nvPr>
        </p:nvSpPr>
        <p:spPr>
          <a:xfrm>
            <a:off x="18965853" y="7695568"/>
            <a:ext cx="15926830" cy="1131902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072"/>
              </a:spcBef>
              <a:spcAft>
                <a:spcPts val="0"/>
              </a:spcAft>
              <a:buClr>
                <a:schemeClr val="dk1"/>
              </a:buClr>
              <a:buSzPts val="1800"/>
              <a:buChar char="•"/>
              <a:defRPr/>
            </a:lvl1pPr>
            <a:lvl2pPr marL="914400" lvl="1" indent="-342900" algn="l">
              <a:lnSpc>
                <a:spcPct val="90000"/>
              </a:lnSpc>
              <a:spcBef>
                <a:spcPts val="1536"/>
              </a:spcBef>
              <a:spcAft>
                <a:spcPts val="0"/>
              </a:spcAft>
              <a:buClr>
                <a:schemeClr val="dk1"/>
              </a:buClr>
              <a:buSzPts val="1800"/>
              <a:buChar char="•"/>
              <a:defRPr/>
            </a:lvl2pPr>
            <a:lvl3pPr marL="1371600" lvl="2" indent="-342900" algn="l">
              <a:lnSpc>
                <a:spcPct val="90000"/>
              </a:lnSpc>
              <a:spcBef>
                <a:spcPts val="1536"/>
              </a:spcBef>
              <a:spcAft>
                <a:spcPts val="0"/>
              </a:spcAft>
              <a:buClr>
                <a:schemeClr val="dk1"/>
              </a:buClr>
              <a:buSzPts val="1800"/>
              <a:buChar char="•"/>
              <a:defRPr/>
            </a:lvl3pPr>
            <a:lvl4pPr marL="1828800" lvl="3" indent="-342900" algn="l">
              <a:lnSpc>
                <a:spcPct val="90000"/>
              </a:lnSpc>
              <a:spcBef>
                <a:spcPts val="1536"/>
              </a:spcBef>
              <a:spcAft>
                <a:spcPts val="0"/>
              </a:spcAft>
              <a:buClr>
                <a:schemeClr val="dk1"/>
              </a:buClr>
              <a:buSzPts val="1800"/>
              <a:buChar char="•"/>
              <a:defRPr/>
            </a:lvl4pPr>
            <a:lvl5pPr marL="2286000" lvl="4" indent="-342900" algn="l">
              <a:lnSpc>
                <a:spcPct val="90000"/>
              </a:lnSpc>
              <a:spcBef>
                <a:spcPts val="1536"/>
              </a:spcBef>
              <a:spcAft>
                <a:spcPts val="0"/>
              </a:spcAft>
              <a:buClr>
                <a:schemeClr val="dk1"/>
              </a:buClr>
              <a:buSzPts val="1800"/>
              <a:buChar char="•"/>
              <a:defRPr/>
            </a:lvl5pPr>
            <a:lvl6pPr marL="2743200" lvl="5" indent="-342900" algn="l">
              <a:lnSpc>
                <a:spcPct val="90000"/>
              </a:lnSpc>
              <a:spcBef>
                <a:spcPts val="1536"/>
              </a:spcBef>
              <a:spcAft>
                <a:spcPts val="0"/>
              </a:spcAft>
              <a:buClr>
                <a:schemeClr val="dk1"/>
              </a:buClr>
              <a:buSzPts val="1800"/>
              <a:buChar char="•"/>
              <a:defRPr/>
            </a:lvl6pPr>
            <a:lvl7pPr marL="3200400" lvl="6" indent="-342900" algn="l">
              <a:lnSpc>
                <a:spcPct val="90000"/>
              </a:lnSpc>
              <a:spcBef>
                <a:spcPts val="1536"/>
              </a:spcBef>
              <a:spcAft>
                <a:spcPts val="0"/>
              </a:spcAft>
              <a:buClr>
                <a:schemeClr val="dk1"/>
              </a:buClr>
              <a:buSzPts val="1800"/>
              <a:buChar char="•"/>
              <a:defRPr/>
            </a:lvl7pPr>
            <a:lvl8pPr marL="3657600" lvl="7" indent="-342900" algn="l">
              <a:lnSpc>
                <a:spcPct val="90000"/>
              </a:lnSpc>
              <a:spcBef>
                <a:spcPts val="1536"/>
              </a:spcBef>
              <a:spcAft>
                <a:spcPts val="0"/>
              </a:spcAft>
              <a:buClr>
                <a:schemeClr val="dk1"/>
              </a:buClr>
              <a:buSzPts val="1800"/>
              <a:buChar char="•"/>
              <a:defRPr/>
            </a:lvl8pPr>
            <a:lvl9pPr marL="4114800" lvl="8" indent="-342900" algn="l">
              <a:lnSpc>
                <a:spcPct val="90000"/>
              </a:lnSpc>
              <a:spcBef>
                <a:spcPts val="1536"/>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2575610" y="19526650"/>
            <a:ext cx="8429268" cy="112166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12409756" y="19526650"/>
            <a:ext cx="12643902" cy="112166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26458535" y="19526650"/>
            <a:ext cx="8429268" cy="1121661"/>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3600"/>
              <a:buFont typeface="Times New Roman"/>
              <a:buNone/>
              <a:defRPr/>
            </a:lvl1pPr>
            <a:lvl2pPr marL="0" lvl="1" indent="0" algn="r">
              <a:spcBef>
                <a:spcPts val="0"/>
              </a:spcBef>
              <a:spcAft>
                <a:spcPts val="0"/>
              </a:spcAft>
              <a:buClr>
                <a:srgbClr val="888888"/>
              </a:buClr>
              <a:buSzPts val="3600"/>
              <a:buFont typeface="Times New Roman"/>
              <a:buNone/>
              <a:defRPr/>
            </a:lvl2pPr>
            <a:lvl3pPr marL="0" lvl="2" indent="0" algn="r">
              <a:spcBef>
                <a:spcPts val="0"/>
              </a:spcBef>
              <a:spcAft>
                <a:spcPts val="0"/>
              </a:spcAft>
              <a:buClr>
                <a:srgbClr val="888888"/>
              </a:buClr>
              <a:buSzPts val="3600"/>
              <a:buFont typeface="Times New Roman"/>
              <a:buNone/>
              <a:defRPr/>
            </a:lvl3pPr>
            <a:lvl4pPr marL="0" lvl="3" indent="0" algn="r">
              <a:spcBef>
                <a:spcPts val="0"/>
              </a:spcBef>
              <a:spcAft>
                <a:spcPts val="0"/>
              </a:spcAft>
              <a:buClr>
                <a:srgbClr val="888888"/>
              </a:buClr>
              <a:buSzPts val="3600"/>
              <a:buFont typeface="Times New Roman"/>
              <a:buNone/>
              <a:defRPr/>
            </a:lvl4pPr>
            <a:lvl5pPr marL="0" lvl="4" indent="0" algn="r">
              <a:spcBef>
                <a:spcPts val="0"/>
              </a:spcBef>
              <a:spcAft>
                <a:spcPts val="0"/>
              </a:spcAft>
              <a:buClr>
                <a:srgbClr val="888888"/>
              </a:buClr>
              <a:buSzPts val="3600"/>
              <a:buFont typeface="Times New Roman"/>
              <a:buNone/>
              <a:defRPr/>
            </a:lvl5pPr>
            <a:lvl6pPr marL="0" lvl="5" indent="0" algn="r">
              <a:spcBef>
                <a:spcPts val="0"/>
              </a:spcBef>
              <a:spcAft>
                <a:spcPts val="0"/>
              </a:spcAft>
              <a:buClr>
                <a:srgbClr val="888888"/>
              </a:buClr>
              <a:buSzPts val="3600"/>
              <a:buFont typeface="Times New Roman"/>
              <a:buNone/>
              <a:defRPr/>
            </a:lvl6pPr>
            <a:lvl7pPr marL="0" lvl="6" indent="0" algn="r">
              <a:spcBef>
                <a:spcPts val="0"/>
              </a:spcBef>
              <a:spcAft>
                <a:spcPts val="0"/>
              </a:spcAft>
              <a:buClr>
                <a:srgbClr val="888888"/>
              </a:buClr>
              <a:buSzPts val="3600"/>
              <a:buFont typeface="Times New Roman"/>
              <a:buNone/>
              <a:defRPr/>
            </a:lvl7pPr>
            <a:lvl8pPr marL="0" lvl="7" indent="0" algn="r">
              <a:spcBef>
                <a:spcPts val="0"/>
              </a:spcBef>
              <a:spcAft>
                <a:spcPts val="0"/>
              </a:spcAft>
              <a:buClr>
                <a:srgbClr val="888888"/>
              </a:buClr>
              <a:buSzPts val="3600"/>
              <a:buFont typeface="Times New Roman"/>
              <a:buNone/>
              <a:defRPr/>
            </a:lvl8pPr>
            <a:lvl9pPr marL="0" lvl="8" indent="0" algn="r">
              <a:spcBef>
                <a:spcPts val="0"/>
              </a:spcBef>
              <a:spcAft>
                <a:spcPts val="0"/>
              </a:spcAft>
              <a:buClr>
                <a:srgbClr val="888888"/>
              </a:buClr>
              <a:buSzPts val="3600"/>
              <a:buFont typeface="Times New Roman"/>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2575610" y="1121662"/>
            <a:ext cx="32312194" cy="407211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2575610" y="19526650"/>
            <a:ext cx="8429268" cy="112166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12409756" y="19526650"/>
            <a:ext cx="12643902" cy="112166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26458535" y="19526650"/>
            <a:ext cx="8429268" cy="1121661"/>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3600"/>
              <a:buFont typeface="Times New Roman"/>
              <a:buNone/>
              <a:defRPr/>
            </a:lvl1pPr>
            <a:lvl2pPr marL="0" lvl="1" indent="0" algn="r">
              <a:spcBef>
                <a:spcPts val="0"/>
              </a:spcBef>
              <a:spcAft>
                <a:spcPts val="0"/>
              </a:spcAft>
              <a:buClr>
                <a:srgbClr val="888888"/>
              </a:buClr>
              <a:buSzPts val="3600"/>
              <a:buFont typeface="Times New Roman"/>
              <a:buNone/>
              <a:defRPr/>
            </a:lvl2pPr>
            <a:lvl3pPr marL="0" lvl="2" indent="0" algn="r">
              <a:spcBef>
                <a:spcPts val="0"/>
              </a:spcBef>
              <a:spcAft>
                <a:spcPts val="0"/>
              </a:spcAft>
              <a:buClr>
                <a:srgbClr val="888888"/>
              </a:buClr>
              <a:buSzPts val="3600"/>
              <a:buFont typeface="Times New Roman"/>
              <a:buNone/>
              <a:defRPr/>
            </a:lvl3pPr>
            <a:lvl4pPr marL="0" lvl="3" indent="0" algn="r">
              <a:spcBef>
                <a:spcPts val="0"/>
              </a:spcBef>
              <a:spcAft>
                <a:spcPts val="0"/>
              </a:spcAft>
              <a:buClr>
                <a:srgbClr val="888888"/>
              </a:buClr>
              <a:buSzPts val="3600"/>
              <a:buFont typeface="Times New Roman"/>
              <a:buNone/>
              <a:defRPr/>
            </a:lvl4pPr>
            <a:lvl5pPr marL="0" lvl="4" indent="0" algn="r">
              <a:spcBef>
                <a:spcPts val="0"/>
              </a:spcBef>
              <a:spcAft>
                <a:spcPts val="0"/>
              </a:spcAft>
              <a:buClr>
                <a:srgbClr val="888888"/>
              </a:buClr>
              <a:buSzPts val="3600"/>
              <a:buFont typeface="Times New Roman"/>
              <a:buNone/>
              <a:defRPr/>
            </a:lvl5pPr>
            <a:lvl6pPr marL="0" lvl="5" indent="0" algn="r">
              <a:spcBef>
                <a:spcPts val="0"/>
              </a:spcBef>
              <a:spcAft>
                <a:spcPts val="0"/>
              </a:spcAft>
              <a:buClr>
                <a:srgbClr val="888888"/>
              </a:buClr>
              <a:buSzPts val="3600"/>
              <a:buFont typeface="Times New Roman"/>
              <a:buNone/>
              <a:defRPr/>
            </a:lvl6pPr>
            <a:lvl7pPr marL="0" lvl="6" indent="0" algn="r">
              <a:spcBef>
                <a:spcPts val="0"/>
              </a:spcBef>
              <a:spcAft>
                <a:spcPts val="0"/>
              </a:spcAft>
              <a:buClr>
                <a:srgbClr val="888888"/>
              </a:buClr>
              <a:buSzPts val="3600"/>
              <a:buFont typeface="Times New Roman"/>
              <a:buNone/>
              <a:defRPr/>
            </a:lvl7pPr>
            <a:lvl8pPr marL="0" lvl="7" indent="0" algn="r">
              <a:spcBef>
                <a:spcPts val="0"/>
              </a:spcBef>
              <a:spcAft>
                <a:spcPts val="0"/>
              </a:spcAft>
              <a:buClr>
                <a:srgbClr val="888888"/>
              </a:buClr>
              <a:buSzPts val="3600"/>
              <a:buFont typeface="Times New Roman"/>
              <a:buNone/>
              <a:defRPr/>
            </a:lvl8pPr>
            <a:lvl9pPr marL="0" lvl="8" indent="0" algn="r">
              <a:spcBef>
                <a:spcPts val="0"/>
              </a:spcBef>
              <a:spcAft>
                <a:spcPts val="0"/>
              </a:spcAft>
              <a:buClr>
                <a:srgbClr val="888888"/>
              </a:buClr>
              <a:buSzPts val="3600"/>
              <a:buFont typeface="Times New Roman"/>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2575610" y="19526650"/>
            <a:ext cx="8429268" cy="112166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12409756" y="19526650"/>
            <a:ext cx="12643902" cy="112166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26458535" y="19526650"/>
            <a:ext cx="8429268" cy="1121661"/>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3600"/>
              <a:buFont typeface="Times New Roman"/>
              <a:buNone/>
              <a:defRPr/>
            </a:lvl1pPr>
            <a:lvl2pPr marL="0" lvl="1" indent="0" algn="r">
              <a:spcBef>
                <a:spcPts val="0"/>
              </a:spcBef>
              <a:spcAft>
                <a:spcPts val="0"/>
              </a:spcAft>
              <a:buClr>
                <a:srgbClr val="888888"/>
              </a:buClr>
              <a:buSzPts val="3600"/>
              <a:buFont typeface="Times New Roman"/>
              <a:buNone/>
              <a:defRPr/>
            </a:lvl2pPr>
            <a:lvl3pPr marL="0" lvl="2" indent="0" algn="r">
              <a:spcBef>
                <a:spcPts val="0"/>
              </a:spcBef>
              <a:spcAft>
                <a:spcPts val="0"/>
              </a:spcAft>
              <a:buClr>
                <a:srgbClr val="888888"/>
              </a:buClr>
              <a:buSzPts val="3600"/>
              <a:buFont typeface="Times New Roman"/>
              <a:buNone/>
              <a:defRPr/>
            </a:lvl3pPr>
            <a:lvl4pPr marL="0" lvl="3" indent="0" algn="r">
              <a:spcBef>
                <a:spcPts val="0"/>
              </a:spcBef>
              <a:spcAft>
                <a:spcPts val="0"/>
              </a:spcAft>
              <a:buClr>
                <a:srgbClr val="888888"/>
              </a:buClr>
              <a:buSzPts val="3600"/>
              <a:buFont typeface="Times New Roman"/>
              <a:buNone/>
              <a:defRPr/>
            </a:lvl4pPr>
            <a:lvl5pPr marL="0" lvl="4" indent="0" algn="r">
              <a:spcBef>
                <a:spcPts val="0"/>
              </a:spcBef>
              <a:spcAft>
                <a:spcPts val="0"/>
              </a:spcAft>
              <a:buClr>
                <a:srgbClr val="888888"/>
              </a:buClr>
              <a:buSzPts val="3600"/>
              <a:buFont typeface="Times New Roman"/>
              <a:buNone/>
              <a:defRPr/>
            </a:lvl5pPr>
            <a:lvl6pPr marL="0" lvl="5" indent="0" algn="r">
              <a:spcBef>
                <a:spcPts val="0"/>
              </a:spcBef>
              <a:spcAft>
                <a:spcPts val="0"/>
              </a:spcAft>
              <a:buClr>
                <a:srgbClr val="888888"/>
              </a:buClr>
              <a:buSzPts val="3600"/>
              <a:buFont typeface="Times New Roman"/>
              <a:buNone/>
              <a:defRPr/>
            </a:lvl6pPr>
            <a:lvl7pPr marL="0" lvl="6" indent="0" algn="r">
              <a:spcBef>
                <a:spcPts val="0"/>
              </a:spcBef>
              <a:spcAft>
                <a:spcPts val="0"/>
              </a:spcAft>
              <a:buClr>
                <a:srgbClr val="888888"/>
              </a:buClr>
              <a:buSzPts val="3600"/>
              <a:buFont typeface="Times New Roman"/>
              <a:buNone/>
              <a:defRPr/>
            </a:lvl7pPr>
            <a:lvl8pPr marL="0" lvl="7" indent="0" algn="r">
              <a:spcBef>
                <a:spcPts val="0"/>
              </a:spcBef>
              <a:spcAft>
                <a:spcPts val="0"/>
              </a:spcAft>
              <a:buClr>
                <a:srgbClr val="888888"/>
              </a:buClr>
              <a:buSzPts val="3600"/>
              <a:buFont typeface="Times New Roman"/>
              <a:buNone/>
              <a:defRPr/>
            </a:lvl8pPr>
            <a:lvl9pPr marL="0" lvl="8" indent="0" algn="r">
              <a:spcBef>
                <a:spcPts val="0"/>
              </a:spcBef>
              <a:spcAft>
                <a:spcPts val="0"/>
              </a:spcAft>
              <a:buClr>
                <a:srgbClr val="888888"/>
              </a:buClr>
              <a:buSzPts val="3600"/>
              <a:buFont typeface="Times New Roman"/>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2580491" y="1404514"/>
            <a:ext cx="12082925" cy="49158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9830"/>
              <a:buFont typeface="Times New Roman"/>
              <a:buNone/>
              <a:defRPr sz="983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15926830" y="3033362"/>
            <a:ext cx="18965853" cy="14971731"/>
          </a:xfrm>
          <a:prstGeom prst="rect">
            <a:avLst/>
          </a:prstGeom>
          <a:noFill/>
          <a:ln>
            <a:noFill/>
          </a:ln>
        </p:spPr>
        <p:txBody>
          <a:bodyPr spcFirstLastPara="1" wrap="square" lIns="91425" tIns="45700" rIns="91425" bIns="45700" anchor="t" anchorCtr="0">
            <a:normAutofit/>
          </a:bodyPr>
          <a:lstStyle>
            <a:lvl1pPr marL="457200" lvl="0" indent="-852805" algn="l">
              <a:lnSpc>
                <a:spcPct val="90000"/>
              </a:lnSpc>
              <a:spcBef>
                <a:spcPts val="3072"/>
              </a:spcBef>
              <a:spcAft>
                <a:spcPts val="0"/>
              </a:spcAft>
              <a:buClr>
                <a:schemeClr val="dk1"/>
              </a:buClr>
              <a:buSzPts val="9830"/>
              <a:buChar char="•"/>
              <a:defRPr sz="9830"/>
            </a:lvl1pPr>
            <a:lvl2pPr marL="914400" lvl="1" indent="-774827" algn="l">
              <a:lnSpc>
                <a:spcPct val="90000"/>
              </a:lnSpc>
              <a:spcBef>
                <a:spcPts val="1536"/>
              </a:spcBef>
              <a:spcAft>
                <a:spcPts val="0"/>
              </a:spcAft>
              <a:buClr>
                <a:schemeClr val="dk1"/>
              </a:buClr>
              <a:buSzPts val="8602"/>
              <a:buChar char="•"/>
              <a:defRPr sz="8602"/>
            </a:lvl2pPr>
            <a:lvl3pPr marL="1371600" lvl="2" indent="-696785" algn="l">
              <a:lnSpc>
                <a:spcPct val="90000"/>
              </a:lnSpc>
              <a:spcBef>
                <a:spcPts val="1536"/>
              </a:spcBef>
              <a:spcAft>
                <a:spcPts val="0"/>
              </a:spcAft>
              <a:buClr>
                <a:schemeClr val="dk1"/>
              </a:buClr>
              <a:buSzPts val="7373"/>
              <a:buChar char="•"/>
              <a:defRPr sz="7373"/>
            </a:lvl3pPr>
            <a:lvl4pPr marL="1828800" lvl="3" indent="-618744" algn="l">
              <a:lnSpc>
                <a:spcPct val="90000"/>
              </a:lnSpc>
              <a:spcBef>
                <a:spcPts val="1536"/>
              </a:spcBef>
              <a:spcAft>
                <a:spcPts val="0"/>
              </a:spcAft>
              <a:buClr>
                <a:schemeClr val="dk1"/>
              </a:buClr>
              <a:buSzPts val="6144"/>
              <a:buChar char="•"/>
              <a:defRPr sz="6144"/>
            </a:lvl4pPr>
            <a:lvl5pPr marL="2286000" lvl="4" indent="-618744" algn="l">
              <a:lnSpc>
                <a:spcPct val="90000"/>
              </a:lnSpc>
              <a:spcBef>
                <a:spcPts val="1536"/>
              </a:spcBef>
              <a:spcAft>
                <a:spcPts val="0"/>
              </a:spcAft>
              <a:buClr>
                <a:schemeClr val="dk1"/>
              </a:buClr>
              <a:buSzPts val="6144"/>
              <a:buChar char="•"/>
              <a:defRPr sz="6144"/>
            </a:lvl5pPr>
            <a:lvl6pPr marL="2743200" lvl="5" indent="-618744" algn="l">
              <a:lnSpc>
                <a:spcPct val="90000"/>
              </a:lnSpc>
              <a:spcBef>
                <a:spcPts val="1536"/>
              </a:spcBef>
              <a:spcAft>
                <a:spcPts val="0"/>
              </a:spcAft>
              <a:buClr>
                <a:schemeClr val="dk1"/>
              </a:buClr>
              <a:buSzPts val="6144"/>
              <a:buChar char="•"/>
              <a:defRPr sz="6144"/>
            </a:lvl6pPr>
            <a:lvl7pPr marL="3200400" lvl="6" indent="-618744" algn="l">
              <a:lnSpc>
                <a:spcPct val="90000"/>
              </a:lnSpc>
              <a:spcBef>
                <a:spcPts val="1536"/>
              </a:spcBef>
              <a:spcAft>
                <a:spcPts val="0"/>
              </a:spcAft>
              <a:buClr>
                <a:schemeClr val="dk1"/>
              </a:buClr>
              <a:buSzPts val="6144"/>
              <a:buChar char="•"/>
              <a:defRPr sz="6144"/>
            </a:lvl7pPr>
            <a:lvl8pPr marL="3657600" lvl="7" indent="-618744" algn="l">
              <a:lnSpc>
                <a:spcPct val="90000"/>
              </a:lnSpc>
              <a:spcBef>
                <a:spcPts val="1536"/>
              </a:spcBef>
              <a:spcAft>
                <a:spcPts val="0"/>
              </a:spcAft>
              <a:buClr>
                <a:schemeClr val="dk1"/>
              </a:buClr>
              <a:buSzPts val="6144"/>
              <a:buChar char="•"/>
              <a:defRPr sz="6144"/>
            </a:lvl8pPr>
            <a:lvl9pPr marL="4114800" lvl="8" indent="-618744" algn="l">
              <a:lnSpc>
                <a:spcPct val="90000"/>
              </a:lnSpc>
              <a:spcBef>
                <a:spcPts val="1536"/>
              </a:spcBef>
              <a:spcAft>
                <a:spcPts val="0"/>
              </a:spcAft>
              <a:buClr>
                <a:schemeClr val="dk1"/>
              </a:buClr>
              <a:buSzPts val="6144"/>
              <a:buChar char="•"/>
              <a:defRPr sz="6144"/>
            </a:lvl9pPr>
          </a:lstStyle>
          <a:p>
            <a:endParaRPr/>
          </a:p>
        </p:txBody>
      </p:sp>
      <p:sp>
        <p:nvSpPr>
          <p:cNvPr id="57" name="Google Shape;57;p9"/>
          <p:cNvSpPr txBox="1">
            <a:spLocks noGrp="1"/>
          </p:cNvSpPr>
          <p:nvPr>
            <p:ph type="body" idx="2"/>
          </p:nvPr>
        </p:nvSpPr>
        <p:spPr>
          <a:xfrm>
            <a:off x="2580491" y="6320314"/>
            <a:ext cx="12082925" cy="117091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072"/>
              </a:spcBef>
              <a:spcAft>
                <a:spcPts val="0"/>
              </a:spcAft>
              <a:buClr>
                <a:schemeClr val="dk1"/>
              </a:buClr>
              <a:buSzPts val="4915"/>
              <a:buNone/>
              <a:defRPr sz="4915"/>
            </a:lvl1pPr>
            <a:lvl2pPr marL="914400" lvl="1" indent="-228600" algn="l">
              <a:lnSpc>
                <a:spcPct val="90000"/>
              </a:lnSpc>
              <a:spcBef>
                <a:spcPts val="1536"/>
              </a:spcBef>
              <a:spcAft>
                <a:spcPts val="0"/>
              </a:spcAft>
              <a:buClr>
                <a:schemeClr val="dk1"/>
              </a:buClr>
              <a:buSzPts val="4301"/>
              <a:buNone/>
              <a:defRPr sz="4301"/>
            </a:lvl2pPr>
            <a:lvl3pPr marL="1371600" lvl="2" indent="-228600" algn="l">
              <a:lnSpc>
                <a:spcPct val="90000"/>
              </a:lnSpc>
              <a:spcBef>
                <a:spcPts val="1536"/>
              </a:spcBef>
              <a:spcAft>
                <a:spcPts val="0"/>
              </a:spcAft>
              <a:buClr>
                <a:schemeClr val="dk1"/>
              </a:buClr>
              <a:buSzPts val="3686"/>
              <a:buNone/>
              <a:defRPr sz="3686"/>
            </a:lvl3pPr>
            <a:lvl4pPr marL="1828800" lvl="3" indent="-228600" algn="l">
              <a:lnSpc>
                <a:spcPct val="90000"/>
              </a:lnSpc>
              <a:spcBef>
                <a:spcPts val="1536"/>
              </a:spcBef>
              <a:spcAft>
                <a:spcPts val="0"/>
              </a:spcAft>
              <a:buClr>
                <a:schemeClr val="dk1"/>
              </a:buClr>
              <a:buSzPts val="3072"/>
              <a:buNone/>
              <a:defRPr sz="3072"/>
            </a:lvl4pPr>
            <a:lvl5pPr marL="2286000" lvl="4" indent="-228600" algn="l">
              <a:lnSpc>
                <a:spcPct val="90000"/>
              </a:lnSpc>
              <a:spcBef>
                <a:spcPts val="1536"/>
              </a:spcBef>
              <a:spcAft>
                <a:spcPts val="0"/>
              </a:spcAft>
              <a:buClr>
                <a:schemeClr val="dk1"/>
              </a:buClr>
              <a:buSzPts val="3072"/>
              <a:buNone/>
              <a:defRPr sz="3072"/>
            </a:lvl5pPr>
            <a:lvl6pPr marL="2743200" lvl="5" indent="-228600" algn="l">
              <a:lnSpc>
                <a:spcPct val="90000"/>
              </a:lnSpc>
              <a:spcBef>
                <a:spcPts val="1536"/>
              </a:spcBef>
              <a:spcAft>
                <a:spcPts val="0"/>
              </a:spcAft>
              <a:buClr>
                <a:schemeClr val="dk1"/>
              </a:buClr>
              <a:buSzPts val="3072"/>
              <a:buNone/>
              <a:defRPr sz="3072"/>
            </a:lvl6pPr>
            <a:lvl7pPr marL="3200400" lvl="6" indent="-228600" algn="l">
              <a:lnSpc>
                <a:spcPct val="90000"/>
              </a:lnSpc>
              <a:spcBef>
                <a:spcPts val="1536"/>
              </a:spcBef>
              <a:spcAft>
                <a:spcPts val="0"/>
              </a:spcAft>
              <a:buClr>
                <a:schemeClr val="dk1"/>
              </a:buClr>
              <a:buSzPts val="3072"/>
              <a:buNone/>
              <a:defRPr sz="3072"/>
            </a:lvl7pPr>
            <a:lvl8pPr marL="3657600" lvl="7" indent="-228600" algn="l">
              <a:lnSpc>
                <a:spcPct val="90000"/>
              </a:lnSpc>
              <a:spcBef>
                <a:spcPts val="1536"/>
              </a:spcBef>
              <a:spcAft>
                <a:spcPts val="0"/>
              </a:spcAft>
              <a:buClr>
                <a:schemeClr val="dk1"/>
              </a:buClr>
              <a:buSzPts val="3072"/>
              <a:buNone/>
              <a:defRPr sz="3072"/>
            </a:lvl8pPr>
            <a:lvl9pPr marL="4114800" lvl="8" indent="-228600" algn="l">
              <a:lnSpc>
                <a:spcPct val="90000"/>
              </a:lnSpc>
              <a:spcBef>
                <a:spcPts val="1536"/>
              </a:spcBef>
              <a:spcAft>
                <a:spcPts val="0"/>
              </a:spcAft>
              <a:buClr>
                <a:schemeClr val="dk1"/>
              </a:buClr>
              <a:buSzPts val="3072"/>
              <a:buNone/>
              <a:defRPr sz="3072"/>
            </a:lvl9pPr>
          </a:lstStyle>
          <a:p>
            <a:endParaRPr/>
          </a:p>
        </p:txBody>
      </p:sp>
      <p:sp>
        <p:nvSpPr>
          <p:cNvPr id="58" name="Google Shape;58;p9"/>
          <p:cNvSpPr txBox="1">
            <a:spLocks noGrp="1"/>
          </p:cNvSpPr>
          <p:nvPr>
            <p:ph type="dt" idx="10"/>
          </p:nvPr>
        </p:nvSpPr>
        <p:spPr>
          <a:xfrm>
            <a:off x="2575610" y="19526650"/>
            <a:ext cx="8429268" cy="112166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12409756" y="19526650"/>
            <a:ext cx="12643902" cy="112166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26458535" y="19526650"/>
            <a:ext cx="8429268" cy="1121661"/>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3600"/>
              <a:buFont typeface="Times New Roman"/>
              <a:buNone/>
              <a:defRPr/>
            </a:lvl1pPr>
            <a:lvl2pPr marL="0" lvl="1" indent="0" algn="r">
              <a:spcBef>
                <a:spcPts val="0"/>
              </a:spcBef>
              <a:spcAft>
                <a:spcPts val="0"/>
              </a:spcAft>
              <a:buClr>
                <a:srgbClr val="888888"/>
              </a:buClr>
              <a:buSzPts val="3600"/>
              <a:buFont typeface="Times New Roman"/>
              <a:buNone/>
              <a:defRPr/>
            </a:lvl2pPr>
            <a:lvl3pPr marL="0" lvl="2" indent="0" algn="r">
              <a:spcBef>
                <a:spcPts val="0"/>
              </a:spcBef>
              <a:spcAft>
                <a:spcPts val="0"/>
              </a:spcAft>
              <a:buClr>
                <a:srgbClr val="888888"/>
              </a:buClr>
              <a:buSzPts val="3600"/>
              <a:buFont typeface="Times New Roman"/>
              <a:buNone/>
              <a:defRPr/>
            </a:lvl3pPr>
            <a:lvl4pPr marL="0" lvl="3" indent="0" algn="r">
              <a:spcBef>
                <a:spcPts val="0"/>
              </a:spcBef>
              <a:spcAft>
                <a:spcPts val="0"/>
              </a:spcAft>
              <a:buClr>
                <a:srgbClr val="888888"/>
              </a:buClr>
              <a:buSzPts val="3600"/>
              <a:buFont typeface="Times New Roman"/>
              <a:buNone/>
              <a:defRPr/>
            </a:lvl4pPr>
            <a:lvl5pPr marL="0" lvl="4" indent="0" algn="r">
              <a:spcBef>
                <a:spcPts val="0"/>
              </a:spcBef>
              <a:spcAft>
                <a:spcPts val="0"/>
              </a:spcAft>
              <a:buClr>
                <a:srgbClr val="888888"/>
              </a:buClr>
              <a:buSzPts val="3600"/>
              <a:buFont typeface="Times New Roman"/>
              <a:buNone/>
              <a:defRPr/>
            </a:lvl5pPr>
            <a:lvl6pPr marL="0" lvl="5" indent="0" algn="r">
              <a:spcBef>
                <a:spcPts val="0"/>
              </a:spcBef>
              <a:spcAft>
                <a:spcPts val="0"/>
              </a:spcAft>
              <a:buClr>
                <a:srgbClr val="888888"/>
              </a:buClr>
              <a:buSzPts val="3600"/>
              <a:buFont typeface="Times New Roman"/>
              <a:buNone/>
              <a:defRPr/>
            </a:lvl6pPr>
            <a:lvl7pPr marL="0" lvl="6" indent="0" algn="r">
              <a:spcBef>
                <a:spcPts val="0"/>
              </a:spcBef>
              <a:spcAft>
                <a:spcPts val="0"/>
              </a:spcAft>
              <a:buClr>
                <a:srgbClr val="888888"/>
              </a:buClr>
              <a:buSzPts val="3600"/>
              <a:buFont typeface="Times New Roman"/>
              <a:buNone/>
              <a:defRPr/>
            </a:lvl7pPr>
            <a:lvl8pPr marL="0" lvl="7" indent="0" algn="r">
              <a:spcBef>
                <a:spcPts val="0"/>
              </a:spcBef>
              <a:spcAft>
                <a:spcPts val="0"/>
              </a:spcAft>
              <a:buClr>
                <a:srgbClr val="888888"/>
              </a:buClr>
              <a:buSzPts val="3600"/>
              <a:buFont typeface="Times New Roman"/>
              <a:buNone/>
              <a:defRPr/>
            </a:lvl8pPr>
            <a:lvl9pPr marL="0" lvl="8" indent="0" algn="r">
              <a:spcBef>
                <a:spcPts val="0"/>
              </a:spcBef>
              <a:spcAft>
                <a:spcPts val="0"/>
              </a:spcAft>
              <a:buClr>
                <a:srgbClr val="888888"/>
              </a:buClr>
              <a:buSzPts val="3600"/>
              <a:buFont typeface="Times New Roman"/>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2580491" y="1404514"/>
            <a:ext cx="12082925" cy="49158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9830"/>
              <a:buFont typeface="Times New Roman"/>
              <a:buNone/>
              <a:defRPr sz="983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5926830" y="3033362"/>
            <a:ext cx="18965853" cy="14971731"/>
          </a:xfrm>
          <a:prstGeom prst="rect">
            <a:avLst/>
          </a:prstGeom>
          <a:noFill/>
          <a:ln>
            <a:noFill/>
          </a:ln>
        </p:spPr>
      </p:sp>
      <p:sp>
        <p:nvSpPr>
          <p:cNvPr id="64" name="Google Shape;64;p10"/>
          <p:cNvSpPr txBox="1">
            <a:spLocks noGrp="1"/>
          </p:cNvSpPr>
          <p:nvPr>
            <p:ph type="body" idx="1"/>
          </p:nvPr>
        </p:nvSpPr>
        <p:spPr>
          <a:xfrm>
            <a:off x="2580491" y="6320314"/>
            <a:ext cx="12082925" cy="117091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072"/>
              </a:spcBef>
              <a:spcAft>
                <a:spcPts val="0"/>
              </a:spcAft>
              <a:buClr>
                <a:schemeClr val="dk1"/>
              </a:buClr>
              <a:buSzPts val="4915"/>
              <a:buNone/>
              <a:defRPr sz="4915"/>
            </a:lvl1pPr>
            <a:lvl2pPr marL="914400" lvl="1" indent="-228600" algn="l">
              <a:lnSpc>
                <a:spcPct val="90000"/>
              </a:lnSpc>
              <a:spcBef>
                <a:spcPts val="1536"/>
              </a:spcBef>
              <a:spcAft>
                <a:spcPts val="0"/>
              </a:spcAft>
              <a:buClr>
                <a:schemeClr val="dk1"/>
              </a:buClr>
              <a:buSzPts val="4301"/>
              <a:buNone/>
              <a:defRPr sz="4301"/>
            </a:lvl2pPr>
            <a:lvl3pPr marL="1371600" lvl="2" indent="-228600" algn="l">
              <a:lnSpc>
                <a:spcPct val="90000"/>
              </a:lnSpc>
              <a:spcBef>
                <a:spcPts val="1536"/>
              </a:spcBef>
              <a:spcAft>
                <a:spcPts val="0"/>
              </a:spcAft>
              <a:buClr>
                <a:schemeClr val="dk1"/>
              </a:buClr>
              <a:buSzPts val="3686"/>
              <a:buNone/>
              <a:defRPr sz="3686"/>
            </a:lvl3pPr>
            <a:lvl4pPr marL="1828800" lvl="3" indent="-228600" algn="l">
              <a:lnSpc>
                <a:spcPct val="90000"/>
              </a:lnSpc>
              <a:spcBef>
                <a:spcPts val="1536"/>
              </a:spcBef>
              <a:spcAft>
                <a:spcPts val="0"/>
              </a:spcAft>
              <a:buClr>
                <a:schemeClr val="dk1"/>
              </a:buClr>
              <a:buSzPts val="3072"/>
              <a:buNone/>
              <a:defRPr sz="3072"/>
            </a:lvl4pPr>
            <a:lvl5pPr marL="2286000" lvl="4" indent="-228600" algn="l">
              <a:lnSpc>
                <a:spcPct val="90000"/>
              </a:lnSpc>
              <a:spcBef>
                <a:spcPts val="1536"/>
              </a:spcBef>
              <a:spcAft>
                <a:spcPts val="0"/>
              </a:spcAft>
              <a:buClr>
                <a:schemeClr val="dk1"/>
              </a:buClr>
              <a:buSzPts val="3072"/>
              <a:buNone/>
              <a:defRPr sz="3072"/>
            </a:lvl5pPr>
            <a:lvl6pPr marL="2743200" lvl="5" indent="-228600" algn="l">
              <a:lnSpc>
                <a:spcPct val="90000"/>
              </a:lnSpc>
              <a:spcBef>
                <a:spcPts val="1536"/>
              </a:spcBef>
              <a:spcAft>
                <a:spcPts val="0"/>
              </a:spcAft>
              <a:buClr>
                <a:schemeClr val="dk1"/>
              </a:buClr>
              <a:buSzPts val="3072"/>
              <a:buNone/>
              <a:defRPr sz="3072"/>
            </a:lvl6pPr>
            <a:lvl7pPr marL="3200400" lvl="6" indent="-228600" algn="l">
              <a:lnSpc>
                <a:spcPct val="90000"/>
              </a:lnSpc>
              <a:spcBef>
                <a:spcPts val="1536"/>
              </a:spcBef>
              <a:spcAft>
                <a:spcPts val="0"/>
              </a:spcAft>
              <a:buClr>
                <a:schemeClr val="dk1"/>
              </a:buClr>
              <a:buSzPts val="3072"/>
              <a:buNone/>
              <a:defRPr sz="3072"/>
            </a:lvl7pPr>
            <a:lvl8pPr marL="3657600" lvl="7" indent="-228600" algn="l">
              <a:lnSpc>
                <a:spcPct val="90000"/>
              </a:lnSpc>
              <a:spcBef>
                <a:spcPts val="1536"/>
              </a:spcBef>
              <a:spcAft>
                <a:spcPts val="0"/>
              </a:spcAft>
              <a:buClr>
                <a:schemeClr val="dk1"/>
              </a:buClr>
              <a:buSzPts val="3072"/>
              <a:buNone/>
              <a:defRPr sz="3072"/>
            </a:lvl8pPr>
            <a:lvl9pPr marL="4114800" lvl="8" indent="-228600" algn="l">
              <a:lnSpc>
                <a:spcPct val="90000"/>
              </a:lnSpc>
              <a:spcBef>
                <a:spcPts val="1536"/>
              </a:spcBef>
              <a:spcAft>
                <a:spcPts val="0"/>
              </a:spcAft>
              <a:buClr>
                <a:schemeClr val="dk1"/>
              </a:buClr>
              <a:buSzPts val="3072"/>
              <a:buNone/>
              <a:defRPr sz="3072"/>
            </a:lvl9pPr>
          </a:lstStyle>
          <a:p>
            <a:endParaRPr/>
          </a:p>
        </p:txBody>
      </p:sp>
      <p:sp>
        <p:nvSpPr>
          <p:cNvPr id="65" name="Google Shape;65;p10"/>
          <p:cNvSpPr txBox="1">
            <a:spLocks noGrp="1"/>
          </p:cNvSpPr>
          <p:nvPr>
            <p:ph type="dt" idx="10"/>
          </p:nvPr>
        </p:nvSpPr>
        <p:spPr>
          <a:xfrm>
            <a:off x="2575610" y="19526650"/>
            <a:ext cx="8429268" cy="112166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12409756" y="19526650"/>
            <a:ext cx="12643902" cy="112166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26458535" y="19526650"/>
            <a:ext cx="8429268" cy="1121661"/>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3600"/>
              <a:buFont typeface="Times New Roman"/>
              <a:buNone/>
              <a:defRPr/>
            </a:lvl1pPr>
            <a:lvl2pPr marL="0" lvl="1" indent="0" algn="r">
              <a:spcBef>
                <a:spcPts val="0"/>
              </a:spcBef>
              <a:spcAft>
                <a:spcPts val="0"/>
              </a:spcAft>
              <a:buClr>
                <a:srgbClr val="888888"/>
              </a:buClr>
              <a:buSzPts val="3600"/>
              <a:buFont typeface="Times New Roman"/>
              <a:buNone/>
              <a:defRPr/>
            </a:lvl2pPr>
            <a:lvl3pPr marL="0" lvl="2" indent="0" algn="r">
              <a:spcBef>
                <a:spcPts val="0"/>
              </a:spcBef>
              <a:spcAft>
                <a:spcPts val="0"/>
              </a:spcAft>
              <a:buClr>
                <a:srgbClr val="888888"/>
              </a:buClr>
              <a:buSzPts val="3600"/>
              <a:buFont typeface="Times New Roman"/>
              <a:buNone/>
              <a:defRPr/>
            </a:lvl3pPr>
            <a:lvl4pPr marL="0" lvl="3" indent="0" algn="r">
              <a:spcBef>
                <a:spcPts val="0"/>
              </a:spcBef>
              <a:spcAft>
                <a:spcPts val="0"/>
              </a:spcAft>
              <a:buClr>
                <a:srgbClr val="888888"/>
              </a:buClr>
              <a:buSzPts val="3600"/>
              <a:buFont typeface="Times New Roman"/>
              <a:buNone/>
              <a:defRPr/>
            </a:lvl4pPr>
            <a:lvl5pPr marL="0" lvl="4" indent="0" algn="r">
              <a:spcBef>
                <a:spcPts val="0"/>
              </a:spcBef>
              <a:spcAft>
                <a:spcPts val="0"/>
              </a:spcAft>
              <a:buClr>
                <a:srgbClr val="888888"/>
              </a:buClr>
              <a:buSzPts val="3600"/>
              <a:buFont typeface="Times New Roman"/>
              <a:buNone/>
              <a:defRPr/>
            </a:lvl5pPr>
            <a:lvl6pPr marL="0" lvl="5" indent="0" algn="r">
              <a:spcBef>
                <a:spcPts val="0"/>
              </a:spcBef>
              <a:spcAft>
                <a:spcPts val="0"/>
              </a:spcAft>
              <a:buClr>
                <a:srgbClr val="888888"/>
              </a:buClr>
              <a:buSzPts val="3600"/>
              <a:buFont typeface="Times New Roman"/>
              <a:buNone/>
              <a:defRPr/>
            </a:lvl6pPr>
            <a:lvl7pPr marL="0" lvl="6" indent="0" algn="r">
              <a:spcBef>
                <a:spcPts val="0"/>
              </a:spcBef>
              <a:spcAft>
                <a:spcPts val="0"/>
              </a:spcAft>
              <a:buClr>
                <a:srgbClr val="888888"/>
              </a:buClr>
              <a:buSzPts val="3600"/>
              <a:buFont typeface="Times New Roman"/>
              <a:buNone/>
              <a:defRPr/>
            </a:lvl7pPr>
            <a:lvl8pPr marL="0" lvl="7" indent="0" algn="r">
              <a:spcBef>
                <a:spcPts val="0"/>
              </a:spcBef>
              <a:spcAft>
                <a:spcPts val="0"/>
              </a:spcAft>
              <a:buClr>
                <a:srgbClr val="888888"/>
              </a:buClr>
              <a:buSzPts val="3600"/>
              <a:buFont typeface="Times New Roman"/>
              <a:buNone/>
              <a:defRPr/>
            </a:lvl8pPr>
            <a:lvl9pPr marL="0" lvl="8" indent="0" algn="r">
              <a:spcBef>
                <a:spcPts val="0"/>
              </a:spcBef>
              <a:spcAft>
                <a:spcPts val="0"/>
              </a:spcAft>
              <a:buClr>
                <a:srgbClr val="888888"/>
              </a:buClr>
              <a:buSzPts val="3600"/>
              <a:buFont typeface="Times New Roman"/>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mt="38000"/>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575610" y="1121662"/>
            <a:ext cx="32312194" cy="4072117"/>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3517"/>
              <a:buFont typeface="Times New Roman"/>
              <a:buNone/>
              <a:defRPr sz="13517" b="0" i="0" u="none" strike="noStrike" cap="non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2575610" y="5608303"/>
            <a:ext cx="32312194" cy="13367270"/>
          </a:xfrm>
          <a:prstGeom prst="rect">
            <a:avLst/>
          </a:prstGeom>
          <a:noFill/>
          <a:ln>
            <a:noFill/>
          </a:ln>
        </p:spPr>
        <p:txBody>
          <a:bodyPr spcFirstLastPara="1" wrap="square" lIns="91425" tIns="45700" rIns="91425" bIns="45700" anchor="t" anchorCtr="0">
            <a:normAutofit/>
          </a:bodyPr>
          <a:lstStyle>
            <a:lvl1pPr marL="457200" marR="0" lvl="0" indent="-774827" algn="l" rtl="0">
              <a:lnSpc>
                <a:spcPct val="90000"/>
              </a:lnSpc>
              <a:spcBef>
                <a:spcPts val="3072"/>
              </a:spcBef>
              <a:spcAft>
                <a:spcPts val="0"/>
              </a:spcAft>
              <a:buClr>
                <a:schemeClr val="dk1"/>
              </a:buClr>
              <a:buSzPts val="8602"/>
              <a:buFont typeface="Arial"/>
              <a:buChar char="•"/>
              <a:defRPr sz="8602" b="0" i="0" u="none" strike="noStrike" cap="none">
                <a:solidFill>
                  <a:schemeClr val="dk1"/>
                </a:solidFill>
                <a:latin typeface="Times New Roman"/>
                <a:ea typeface="Times New Roman"/>
                <a:cs typeface="Times New Roman"/>
                <a:sym typeface="Times New Roman"/>
              </a:defRPr>
            </a:lvl1pPr>
            <a:lvl2pPr marL="914400" marR="0" lvl="1" indent="-696785" algn="l" rtl="0">
              <a:lnSpc>
                <a:spcPct val="90000"/>
              </a:lnSpc>
              <a:spcBef>
                <a:spcPts val="1536"/>
              </a:spcBef>
              <a:spcAft>
                <a:spcPts val="0"/>
              </a:spcAft>
              <a:buClr>
                <a:schemeClr val="dk1"/>
              </a:buClr>
              <a:buSzPts val="7373"/>
              <a:buFont typeface="Arial"/>
              <a:buChar char="•"/>
              <a:defRPr sz="7373" b="0" i="0" u="none" strike="noStrike" cap="none">
                <a:solidFill>
                  <a:schemeClr val="dk1"/>
                </a:solidFill>
                <a:latin typeface="Times New Roman"/>
                <a:ea typeface="Times New Roman"/>
                <a:cs typeface="Times New Roman"/>
                <a:sym typeface="Times New Roman"/>
              </a:defRPr>
            </a:lvl2pPr>
            <a:lvl3pPr marL="1371600" marR="0" lvl="2" indent="-618744" algn="l" rtl="0">
              <a:lnSpc>
                <a:spcPct val="90000"/>
              </a:lnSpc>
              <a:spcBef>
                <a:spcPts val="1536"/>
              </a:spcBef>
              <a:spcAft>
                <a:spcPts val="0"/>
              </a:spcAft>
              <a:buClr>
                <a:schemeClr val="dk1"/>
              </a:buClr>
              <a:buSzPts val="6144"/>
              <a:buFont typeface="Arial"/>
              <a:buChar char="•"/>
              <a:defRPr sz="6144" b="0" i="0" u="none" strike="noStrike" cap="none">
                <a:solidFill>
                  <a:schemeClr val="dk1"/>
                </a:solidFill>
                <a:latin typeface="Times New Roman"/>
                <a:ea typeface="Times New Roman"/>
                <a:cs typeface="Times New Roman"/>
                <a:sym typeface="Times New Roman"/>
              </a:defRPr>
            </a:lvl3pPr>
            <a:lvl4pPr marL="1828800" marR="0" lvl="3" indent="-579755" algn="l" rtl="0">
              <a:lnSpc>
                <a:spcPct val="90000"/>
              </a:lnSpc>
              <a:spcBef>
                <a:spcPts val="1536"/>
              </a:spcBef>
              <a:spcAft>
                <a:spcPts val="0"/>
              </a:spcAft>
              <a:buClr>
                <a:schemeClr val="dk1"/>
              </a:buClr>
              <a:buSzPts val="5530"/>
              <a:buFont typeface="Arial"/>
              <a:buChar char="•"/>
              <a:defRPr sz="5530" b="0" i="0" u="none" strike="noStrike" cap="none">
                <a:solidFill>
                  <a:schemeClr val="dk1"/>
                </a:solidFill>
                <a:latin typeface="Times New Roman"/>
                <a:ea typeface="Times New Roman"/>
                <a:cs typeface="Times New Roman"/>
                <a:sym typeface="Times New Roman"/>
              </a:defRPr>
            </a:lvl4pPr>
            <a:lvl5pPr marL="2286000" marR="0" lvl="4" indent="-579754" algn="l" rtl="0">
              <a:lnSpc>
                <a:spcPct val="90000"/>
              </a:lnSpc>
              <a:spcBef>
                <a:spcPts val="1536"/>
              </a:spcBef>
              <a:spcAft>
                <a:spcPts val="0"/>
              </a:spcAft>
              <a:buClr>
                <a:schemeClr val="dk1"/>
              </a:buClr>
              <a:buSzPts val="5530"/>
              <a:buFont typeface="Arial"/>
              <a:buChar char="•"/>
              <a:defRPr sz="5530" b="0" i="0" u="none" strike="noStrike" cap="none">
                <a:solidFill>
                  <a:schemeClr val="dk1"/>
                </a:solidFill>
                <a:latin typeface="Times New Roman"/>
                <a:ea typeface="Times New Roman"/>
                <a:cs typeface="Times New Roman"/>
                <a:sym typeface="Times New Roman"/>
              </a:defRPr>
            </a:lvl5pPr>
            <a:lvl6pPr marL="2743200" marR="0" lvl="5" indent="-579754" algn="l" rtl="0">
              <a:lnSpc>
                <a:spcPct val="90000"/>
              </a:lnSpc>
              <a:spcBef>
                <a:spcPts val="1536"/>
              </a:spcBef>
              <a:spcAft>
                <a:spcPts val="0"/>
              </a:spcAft>
              <a:buClr>
                <a:schemeClr val="dk1"/>
              </a:buClr>
              <a:buSzPts val="5530"/>
              <a:buFont typeface="Arial"/>
              <a:buChar char="•"/>
              <a:defRPr sz="5530" b="0" i="0" u="none" strike="noStrike" cap="none">
                <a:solidFill>
                  <a:schemeClr val="dk1"/>
                </a:solidFill>
                <a:latin typeface="Times New Roman"/>
                <a:ea typeface="Times New Roman"/>
                <a:cs typeface="Times New Roman"/>
                <a:sym typeface="Times New Roman"/>
              </a:defRPr>
            </a:lvl6pPr>
            <a:lvl7pPr marL="3200400" marR="0" lvl="6" indent="-579754" algn="l" rtl="0">
              <a:lnSpc>
                <a:spcPct val="90000"/>
              </a:lnSpc>
              <a:spcBef>
                <a:spcPts val="1536"/>
              </a:spcBef>
              <a:spcAft>
                <a:spcPts val="0"/>
              </a:spcAft>
              <a:buClr>
                <a:schemeClr val="dk1"/>
              </a:buClr>
              <a:buSzPts val="5530"/>
              <a:buFont typeface="Arial"/>
              <a:buChar char="•"/>
              <a:defRPr sz="5530" b="0" i="0" u="none" strike="noStrike" cap="none">
                <a:solidFill>
                  <a:schemeClr val="dk1"/>
                </a:solidFill>
                <a:latin typeface="Times New Roman"/>
                <a:ea typeface="Times New Roman"/>
                <a:cs typeface="Times New Roman"/>
                <a:sym typeface="Times New Roman"/>
              </a:defRPr>
            </a:lvl7pPr>
            <a:lvl8pPr marL="3657600" marR="0" lvl="7" indent="-579754" algn="l" rtl="0">
              <a:lnSpc>
                <a:spcPct val="90000"/>
              </a:lnSpc>
              <a:spcBef>
                <a:spcPts val="1536"/>
              </a:spcBef>
              <a:spcAft>
                <a:spcPts val="0"/>
              </a:spcAft>
              <a:buClr>
                <a:schemeClr val="dk1"/>
              </a:buClr>
              <a:buSzPts val="5530"/>
              <a:buFont typeface="Arial"/>
              <a:buChar char="•"/>
              <a:defRPr sz="5530" b="0" i="0" u="none" strike="noStrike" cap="none">
                <a:solidFill>
                  <a:schemeClr val="dk1"/>
                </a:solidFill>
                <a:latin typeface="Times New Roman"/>
                <a:ea typeface="Times New Roman"/>
                <a:cs typeface="Times New Roman"/>
                <a:sym typeface="Times New Roman"/>
              </a:defRPr>
            </a:lvl8pPr>
            <a:lvl9pPr marL="4114800" marR="0" lvl="8" indent="-579754" algn="l" rtl="0">
              <a:lnSpc>
                <a:spcPct val="90000"/>
              </a:lnSpc>
              <a:spcBef>
                <a:spcPts val="1536"/>
              </a:spcBef>
              <a:spcAft>
                <a:spcPts val="0"/>
              </a:spcAft>
              <a:buClr>
                <a:schemeClr val="dk1"/>
              </a:buClr>
              <a:buSzPts val="5530"/>
              <a:buFont typeface="Arial"/>
              <a:buChar char="•"/>
              <a:defRPr sz="5530" b="0" i="0" u="none" strike="noStrike" cap="none">
                <a:solidFill>
                  <a:schemeClr val="dk1"/>
                </a:solidFill>
                <a:latin typeface="Times New Roman"/>
                <a:ea typeface="Times New Roman"/>
                <a:cs typeface="Times New Roman"/>
                <a:sym typeface="Times New Roman"/>
              </a:defRPr>
            </a:lvl9pPr>
          </a:lstStyle>
          <a:p>
            <a:endParaRPr/>
          </a:p>
        </p:txBody>
      </p:sp>
      <p:sp>
        <p:nvSpPr>
          <p:cNvPr id="8" name="Google Shape;8;p1"/>
          <p:cNvSpPr txBox="1">
            <a:spLocks noGrp="1"/>
          </p:cNvSpPr>
          <p:nvPr>
            <p:ph type="dt" idx="10"/>
          </p:nvPr>
        </p:nvSpPr>
        <p:spPr>
          <a:xfrm>
            <a:off x="2575610" y="19526650"/>
            <a:ext cx="8429268" cy="112166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3686" b="0" i="0" u="none" strike="noStrike" cap="none">
                <a:solidFill>
                  <a:srgbClr val="888888"/>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9" name="Google Shape;9;p1"/>
          <p:cNvSpPr txBox="1">
            <a:spLocks noGrp="1"/>
          </p:cNvSpPr>
          <p:nvPr>
            <p:ph type="ftr" idx="11"/>
          </p:nvPr>
        </p:nvSpPr>
        <p:spPr>
          <a:xfrm>
            <a:off x="12409756" y="19526650"/>
            <a:ext cx="12643902" cy="112166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3686" b="0" i="0" u="none" strike="noStrike" cap="none">
                <a:solidFill>
                  <a:srgbClr val="888888"/>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0" name="Google Shape;10;p1"/>
          <p:cNvSpPr txBox="1">
            <a:spLocks noGrp="1"/>
          </p:cNvSpPr>
          <p:nvPr>
            <p:ph type="sldNum" idx="12"/>
          </p:nvPr>
        </p:nvSpPr>
        <p:spPr>
          <a:xfrm>
            <a:off x="26458535" y="19526650"/>
            <a:ext cx="8429268" cy="1121661"/>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3686"/>
              <a:buFont typeface="Times New Roman"/>
              <a:buNone/>
              <a:defRPr sz="3686" b="0" i="0" u="none" strike="noStrike" cap="none">
                <a:solidFill>
                  <a:srgbClr val="888888"/>
                </a:solidFill>
                <a:latin typeface="Times New Roman"/>
                <a:ea typeface="Times New Roman"/>
                <a:cs typeface="Times New Roman"/>
                <a:sym typeface="Times New Roman"/>
              </a:defRPr>
            </a:lvl1pPr>
            <a:lvl2pPr marL="0" marR="0" lvl="1" indent="0" algn="r" rtl="0">
              <a:spcBef>
                <a:spcPts val="0"/>
              </a:spcBef>
              <a:spcAft>
                <a:spcPts val="0"/>
              </a:spcAft>
              <a:buClr>
                <a:srgbClr val="888888"/>
              </a:buClr>
              <a:buSzPts val="3686"/>
              <a:buFont typeface="Times New Roman"/>
              <a:buNone/>
              <a:defRPr sz="3686" b="0" i="0" u="none" strike="noStrike" cap="none">
                <a:solidFill>
                  <a:srgbClr val="888888"/>
                </a:solidFill>
                <a:latin typeface="Times New Roman"/>
                <a:ea typeface="Times New Roman"/>
                <a:cs typeface="Times New Roman"/>
                <a:sym typeface="Times New Roman"/>
              </a:defRPr>
            </a:lvl2pPr>
            <a:lvl3pPr marL="0" marR="0" lvl="2" indent="0" algn="r" rtl="0">
              <a:spcBef>
                <a:spcPts val="0"/>
              </a:spcBef>
              <a:spcAft>
                <a:spcPts val="0"/>
              </a:spcAft>
              <a:buClr>
                <a:srgbClr val="888888"/>
              </a:buClr>
              <a:buSzPts val="3686"/>
              <a:buFont typeface="Times New Roman"/>
              <a:buNone/>
              <a:defRPr sz="3686" b="0" i="0" u="none" strike="noStrike" cap="none">
                <a:solidFill>
                  <a:srgbClr val="888888"/>
                </a:solidFill>
                <a:latin typeface="Times New Roman"/>
                <a:ea typeface="Times New Roman"/>
                <a:cs typeface="Times New Roman"/>
                <a:sym typeface="Times New Roman"/>
              </a:defRPr>
            </a:lvl3pPr>
            <a:lvl4pPr marL="0" marR="0" lvl="3" indent="0" algn="r" rtl="0">
              <a:spcBef>
                <a:spcPts val="0"/>
              </a:spcBef>
              <a:spcAft>
                <a:spcPts val="0"/>
              </a:spcAft>
              <a:buClr>
                <a:srgbClr val="888888"/>
              </a:buClr>
              <a:buSzPts val="3686"/>
              <a:buFont typeface="Times New Roman"/>
              <a:buNone/>
              <a:defRPr sz="3686" b="0" i="0" u="none" strike="noStrike" cap="none">
                <a:solidFill>
                  <a:srgbClr val="888888"/>
                </a:solidFill>
                <a:latin typeface="Times New Roman"/>
                <a:ea typeface="Times New Roman"/>
                <a:cs typeface="Times New Roman"/>
                <a:sym typeface="Times New Roman"/>
              </a:defRPr>
            </a:lvl4pPr>
            <a:lvl5pPr marL="0" marR="0" lvl="4" indent="0" algn="r" rtl="0">
              <a:spcBef>
                <a:spcPts val="0"/>
              </a:spcBef>
              <a:spcAft>
                <a:spcPts val="0"/>
              </a:spcAft>
              <a:buClr>
                <a:srgbClr val="888888"/>
              </a:buClr>
              <a:buSzPts val="3686"/>
              <a:buFont typeface="Times New Roman"/>
              <a:buNone/>
              <a:defRPr sz="3686" b="0" i="0" u="none" strike="noStrike" cap="none">
                <a:solidFill>
                  <a:srgbClr val="888888"/>
                </a:solidFill>
                <a:latin typeface="Times New Roman"/>
                <a:ea typeface="Times New Roman"/>
                <a:cs typeface="Times New Roman"/>
                <a:sym typeface="Times New Roman"/>
              </a:defRPr>
            </a:lvl5pPr>
            <a:lvl6pPr marL="0" marR="0" lvl="5" indent="0" algn="r" rtl="0">
              <a:spcBef>
                <a:spcPts val="0"/>
              </a:spcBef>
              <a:spcAft>
                <a:spcPts val="0"/>
              </a:spcAft>
              <a:buClr>
                <a:srgbClr val="888888"/>
              </a:buClr>
              <a:buSzPts val="3686"/>
              <a:buFont typeface="Times New Roman"/>
              <a:buNone/>
              <a:defRPr sz="3686" b="0" i="0" u="none" strike="noStrike" cap="none">
                <a:solidFill>
                  <a:srgbClr val="888888"/>
                </a:solidFill>
                <a:latin typeface="Times New Roman"/>
                <a:ea typeface="Times New Roman"/>
                <a:cs typeface="Times New Roman"/>
                <a:sym typeface="Times New Roman"/>
              </a:defRPr>
            </a:lvl6pPr>
            <a:lvl7pPr marL="0" marR="0" lvl="6" indent="0" algn="r" rtl="0">
              <a:spcBef>
                <a:spcPts val="0"/>
              </a:spcBef>
              <a:spcAft>
                <a:spcPts val="0"/>
              </a:spcAft>
              <a:buClr>
                <a:srgbClr val="888888"/>
              </a:buClr>
              <a:buSzPts val="3686"/>
              <a:buFont typeface="Times New Roman"/>
              <a:buNone/>
              <a:defRPr sz="3686" b="0" i="0" u="none" strike="noStrike" cap="none">
                <a:solidFill>
                  <a:srgbClr val="888888"/>
                </a:solidFill>
                <a:latin typeface="Times New Roman"/>
                <a:ea typeface="Times New Roman"/>
                <a:cs typeface="Times New Roman"/>
                <a:sym typeface="Times New Roman"/>
              </a:defRPr>
            </a:lvl7pPr>
            <a:lvl8pPr marL="0" marR="0" lvl="7" indent="0" algn="r" rtl="0">
              <a:spcBef>
                <a:spcPts val="0"/>
              </a:spcBef>
              <a:spcAft>
                <a:spcPts val="0"/>
              </a:spcAft>
              <a:buClr>
                <a:srgbClr val="888888"/>
              </a:buClr>
              <a:buSzPts val="3686"/>
              <a:buFont typeface="Times New Roman"/>
              <a:buNone/>
              <a:defRPr sz="3686" b="0" i="0" u="none" strike="noStrike" cap="none">
                <a:solidFill>
                  <a:srgbClr val="888888"/>
                </a:solidFill>
                <a:latin typeface="Times New Roman"/>
                <a:ea typeface="Times New Roman"/>
                <a:cs typeface="Times New Roman"/>
                <a:sym typeface="Times New Roman"/>
              </a:defRPr>
            </a:lvl8pPr>
            <a:lvl9pPr marL="0" marR="0" lvl="8" indent="0" algn="r" rtl="0">
              <a:spcBef>
                <a:spcPts val="0"/>
              </a:spcBef>
              <a:spcAft>
                <a:spcPts val="0"/>
              </a:spcAft>
              <a:buClr>
                <a:srgbClr val="888888"/>
              </a:buClr>
              <a:buSzPts val="3686"/>
              <a:buFont typeface="Times New Roman"/>
              <a:buNone/>
              <a:defRPr sz="3686"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hyperlink" Target="https://www.wgbh.org/news/local/2019-08-03/spring-hill-water-shuts-down-after-elevated-levels-of-pfas-detected-in-its-products" TargetMode="External"/><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jp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13.png"/><Relationship Id="rId1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jpg"/><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16.png"/><Relationship Id="rId10" Type="http://schemas.openxmlformats.org/officeDocument/2006/relationships/image" Target="../media/image27.png"/><Relationship Id="rId19" Type="http://schemas.openxmlformats.org/officeDocument/2006/relationships/image" Target="../media/image20.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Google Shape;84;p13"/>
          <p:cNvSpPr txBox="1"/>
          <p:nvPr/>
        </p:nvSpPr>
        <p:spPr>
          <a:xfrm>
            <a:off x="318300" y="2421307"/>
            <a:ext cx="10945200" cy="18123071"/>
          </a:xfrm>
          <a:prstGeom prst="rect">
            <a:avLst/>
          </a:prstGeom>
          <a:solidFill>
            <a:schemeClr val="lt1"/>
          </a:solidFill>
          <a:ln w="9525" cap="flat" cmpd="sng">
            <a:solidFill>
              <a:srgbClr val="FCE5CD"/>
            </a:solidFill>
            <a:prstDash val="solid"/>
            <a:round/>
            <a:headEnd type="none" w="sm" len="sm"/>
            <a:tailEnd type="none" w="sm" len="sm"/>
          </a:ln>
        </p:spPr>
        <p:txBody>
          <a:bodyPr spcFirstLastPara="1" wrap="square" lIns="58500" tIns="58500" rIns="58500" bIns="58500" anchor="ctr"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dirty="0">
                <a:solidFill>
                  <a:srgbClr val="000000"/>
                </a:solidFill>
                <a:highlight>
                  <a:srgbClr val="CEFED6"/>
                </a:highlight>
                <a:latin typeface="Times New Roman"/>
                <a:ea typeface="Times New Roman"/>
                <a:cs typeface="Times New Roman"/>
                <a:sym typeface="Times New Roman"/>
              </a:rPr>
              <a:t>Abstract</a:t>
            </a:r>
            <a:endParaRPr sz="2800" b="1" i="0" u="none" strike="noStrike" cap="none" dirty="0">
              <a:solidFill>
                <a:srgbClr val="000000"/>
              </a:solidFill>
              <a:highlight>
                <a:srgbClr val="CEFED6"/>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2800" dirty="0">
                <a:solidFill>
                  <a:schemeClr val="dk1"/>
                </a:solidFill>
                <a:highlight>
                  <a:srgbClr val="FFFFFF"/>
                </a:highlight>
              </a:rPr>
              <a:t>Our research seeks to design a low-cost, reliable whole cell biosensor for the detection of PFAS chemicals in water. We have applied and improved upon work first proposed by scientists at the University of Virginia in 2023, who suggested that PFAS accumulates in the liver and binds to liver fatty acid proteins. This led to the creation of a plasmid to be integrated into </a:t>
            </a:r>
            <a:r>
              <a:rPr lang="en-US" sz="2800" i="1" dirty="0">
                <a:solidFill>
                  <a:schemeClr val="dk1"/>
                </a:solidFill>
                <a:highlight>
                  <a:srgbClr val="FFFFFF"/>
                </a:highlight>
              </a:rPr>
              <a:t>E. coli</a:t>
            </a:r>
            <a:r>
              <a:rPr lang="en-US" sz="2800" dirty="0">
                <a:solidFill>
                  <a:schemeClr val="dk1"/>
                </a:solidFill>
                <a:highlight>
                  <a:srgbClr val="FFFFFF"/>
                </a:highlight>
              </a:rPr>
              <a:t> Strain BL-21 that will express a novel split human liver fatty acid binding protein fused to a circularly permuted green fluorescent protein marker. The fluorinated alkyl chains of the PFAS chemicals contain similar hydrophobic properties to liver fatty acid tails. This will allow the </a:t>
            </a:r>
            <a:r>
              <a:rPr lang="en-US" sz="2800" dirty="0" err="1">
                <a:solidFill>
                  <a:schemeClr val="dk1"/>
                </a:solidFill>
                <a:highlight>
                  <a:srgbClr val="FFFFFF"/>
                </a:highlight>
              </a:rPr>
              <a:t>hLFABP</a:t>
            </a:r>
            <a:r>
              <a:rPr lang="en-US" sz="2800" dirty="0">
                <a:solidFill>
                  <a:schemeClr val="dk1"/>
                </a:solidFill>
                <a:highlight>
                  <a:srgbClr val="FFFFFF"/>
                </a:highlight>
              </a:rPr>
              <a:t>-GFP fusion protein to attach to any PFAS in the water and emit fluorescence.  Our sensor will be enhanced by a coating of gold nanoparticles that will increase its limit of detection in order to meet the newly established EPA standard of 4 ppt for PFAS in water. </a:t>
            </a:r>
            <a:endParaRPr sz="2800" dirty="0">
              <a:solidFill>
                <a:schemeClr val="dk1"/>
              </a:solidFill>
              <a:highlight>
                <a:srgbClr val="FFFFFF"/>
              </a:highlight>
            </a:endParaRPr>
          </a:p>
          <a:p>
            <a:pPr marL="0" lvl="0" indent="0" algn="ctr" rtl="0">
              <a:spcBef>
                <a:spcPts val="0"/>
              </a:spcBef>
              <a:spcAft>
                <a:spcPts val="0"/>
              </a:spcAft>
              <a:buClr>
                <a:schemeClr val="dk1"/>
              </a:buClr>
              <a:buSzPts val="3200"/>
              <a:buFont typeface="Times New Roman"/>
              <a:buNone/>
            </a:pPr>
            <a:r>
              <a:rPr lang="en-US" sz="2800" b="1" dirty="0">
                <a:solidFill>
                  <a:schemeClr val="dk1"/>
                </a:solidFill>
                <a:highlight>
                  <a:srgbClr val="CEFED6"/>
                </a:highlight>
                <a:latin typeface="Times New Roman"/>
                <a:ea typeface="Times New Roman"/>
                <a:cs typeface="Times New Roman"/>
                <a:sym typeface="Times New Roman"/>
              </a:rPr>
              <a:t>Introduction/Background</a:t>
            </a:r>
            <a:endParaRPr sz="2800" dirty="0">
              <a:solidFill>
                <a:schemeClr val="dk1"/>
              </a:solidFill>
              <a:highlight>
                <a:srgbClr val="CEFED6"/>
              </a:highlight>
            </a:endParaRPr>
          </a:p>
          <a:p>
            <a:pPr marL="0" lvl="0" indent="0" algn="l" rtl="0">
              <a:lnSpc>
                <a:spcPct val="115000"/>
              </a:lnSpc>
              <a:spcBef>
                <a:spcPts val="0"/>
              </a:spcBef>
              <a:spcAft>
                <a:spcPts val="0"/>
              </a:spcAft>
              <a:buClr>
                <a:schemeClr val="dk1"/>
              </a:buClr>
              <a:buSzPts val="1100"/>
              <a:buFont typeface="Arial"/>
              <a:buNone/>
            </a:pPr>
            <a:r>
              <a:rPr lang="en-US" sz="2800" dirty="0">
                <a:solidFill>
                  <a:schemeClr val="dk1"/>
                </a:solidFill>
                <a:highlight>
                  <a:srgbClr val="FFFFFF"/>
                </a:highlight>
              </a:rPr>
              <a:t>In 2019, </a:t>
            </a:r>
            <a:r>
              <a:rPr lang="en-US" sz="2800" u="sng" dirty="0">
                <a:solidFill>
                  <a:srgbClr val="1155CC"/>
                </a:solidFill>
                <a:highlight>
                  <a:srgbClr val="FFFFFF"/>
                </a:highlight>
                <a:hlinkClick r:id="rId3">
                  <a:extLst>
                    <a:ext uri="{A12FA001-AC4F-418D-AE19-62706E023703}">
                      <ahyp:hlinkClr xmlns:ahyp="http://schemas.microsoft.com/office/drawing/2018/hyperlinkcolor" val="tx"/>
                    </a:ext>
                  </a:extLst>
                </a:hlinkClick>
              </a:rPr>
              <a:t>Spring Hill Water</a:t>
            </a:r>
            <a:r>
              <a:rPr lang="en-US" sz="2800" dirty="0">
                <a:solidFill>
                  <a:schemeClr val="dk1"/>
                </a:solidFill>
                <a:highlight>
                  <a:srgbClr val="FFFFFF"/>
                </a:highlight>
              </a:rPr>
              <a:t>, a bottled water company in Haverhill, Massachusetts, shut down after </a:t>
            </a:r>
            <a:r>
              <a:rPr lang="en-US" sz="2800" dirty="0">
                <a:solidFill>
                  <a:srgbClr val="040C28"/>
                </a:solidFill>
                <a:highlight>
                  <a:srgbClr val="FFFFFF"/>
                </a:highlight>
              </a:rPr>
              <a:t>perfluoroalkyl and polyfluoroalkyl</a:t>
            </a:r>
            <a:r>
              <a:rPr lang="en-US" sz="2800" dirty="0">
                <a:solidFill>
                  <a:srgbClr val="1F1F1F"/>
                </a:solidFill>
                <a:highlight>
                  <a:srgbClr val="FFFFFF"/>
                </a:highlight>
              </a:rPr>
              <a:t> substances (</a:t>
            </a:r>
            <a:r>
              <a:rPr lang="en-US" sz="2800" dirty="0">
                <a:solidFill>
                  <a:schemeClr val="dk1"/>
                </a:solidFill>
                <a:highlight>
                  <a:srgbClr val="FFFFFF"/>
                </a:highlight>
              </a:rPr>
              <a:t>PFAS) chemicals were found in its spring water. PFAS are human-manufactured substances that are designed to resist fire, water, petroleum, and stains. Due to their strong Carbon-Fluorine bonds, they have been nicknamed “forever chemicals” because they are difficult to break down. Unfortunately, research has linked them to damaging health effects, including cancer, endocrine disruption, liver disease, and developmental effects. On April 10, 2024, the U.S. EPA announced that the Maximum Contaminant Level (MCL) of PFAS in drinking water should be set at 4 parts per trillion (ppt). In Haverhill, the municipal cost to screen at this level is estimated to be more than $5.5 million, which is not economically feasible.</a:t>
            </a:r>
            <a:endParaRPr sz="2800" dirty="0">
              <a:solidFill>
                <a:schemeClr val="dk1"/>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sz="2800" dirty="0">
              <a:solidFill>
                <a:schemeClr val="dk1"/>
              </a:solidFill>
              <a:highlight>
                <a:srgbClr val="FFFFFF"/>
              </a:highlight>
            </a:endParaRPr>
          </a:p>
          <a:p>
            <a:pPr marL="0" marR="0" lvl="0" indent="0" algn="ctr" rtl="0">
              <a:lnSpc>
                <a:spcPct val="100000"/>
              </a:lnSpc>
              <a:spcBef>
                <a:spcPts val="0"/>
              </a:spcBef>
              <a:spcAft>
                <a:spcPts val="0"/>
              </a:spcAft>
              <a:buClr>
                <a:schemeClr val="dk1"/>
              </a:buClr>
              <a:buSzPts val="3200"/>
              <a:buFont typeface="Times New Roman"/>
              <a:buNone/>
            </a:pPr>
            <a:endParaRPr sz="32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800"/>
              <a:buFont typeface="Times New Roman"/>
              <a:buNone/>
            </a:pPr>
            <a:endParaRPr sz="28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800"/>
              <a:buFont typeface="Times New Roman"/>
              <a:buNone/>
            </a:pPr>
            <a:endParaRPr sz="28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800"/>
              <a:buFont typeface="Times New Roman"/>
              <a:buNone/>
            </a:pPr>
            <a:endParaRPr sz="28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800"/>
              <a:buFont typeface="Times New Roman"/>
              <a:buNone/>
            </a:pPr>
            <a:endParaRPr sz="2800" b="0" i="0" u="none" strike="noStrike" cap="none" dirty="0">
              <a:solidFill>
                <a:srgbClr val="000000"/>
              </a:solidFill>
              <a:latin typeface="Times New Roman"/>
              <a:ea typeface="Times New Roman"/>
              <a:cs typeface="Times New Roman"/>
              <a:sym typeface="Times New Roman"/>
            </a:endParaRPr>
          </a:p>
        </p:txBody>
      </p:sp>
      <p:sp>
        <p:nvSpPr>
          <p:cNvPr id="85" name="Google Shape;85;p13"/>
          <p:cNvSpPr txBox="1"/>
          <p:nvPr/>
        </p:nvSpPr>
        <p:spPr>
          <a:xfrm>
            <a:off x="635313" y="274290"/>
            <a:ext cx="36346500" cy="2277000"/>
          </a:xfrm>
          <a:prstGeom prst="rect">
            <a:avLst/>
          </a:prstGeom>
          <a:solidFill>
            <a:srgbClr val="FFE599"/>
          </a:solidFill>
          <a:ln w="9525" cap="flat" cmpd="sng">
            <a:solidFill>
              <a:schemeClr val="accent1"/>
            </a:solidFill>
            <a:prstDash val="solid"/>
            <a:round/>
            <a:headEnd type="none" w="sm" len="sm"/>
            <a:tailEnd type="none" w="sm" len="sm"/>
          </a:ln>
        </p:spPr>
        <p:txBody>
          <a:bodyPr spcFirstLastPara="1" wrap="square" lIns="58500" tIns="58500" rIns="58500" bIns="58500" anchor="ctr" anchorCtr="0">
            <a:noAutofit/>
          </a:bodyPr>
          <a:lstStyle/>
          <a:p>
            <a:pPr marL="0" marR="0" lvl="0" indent="0" algn="ctr" rtl="0">
              <a:spcBef>
                <a:spcPts val="0"/>
              </a:spcBef>
              <a:spcAft>
                <a:spcPts val="0"/>
              </a:spcAft>
              <a:buNone/>
            </a:pPr>
            <a:r>
              <a:rPr lang="en-US" sz="5400" b="1" dirty="0">
                <a:solidFill>
                  <a:schemeClr val="dk1"/>
                </a:solidFill>
                <a:latin typeface="Times New Roman"/>
                <a:ea typeface="Times New Roman"/>
                <a:cs typeface="Times New Roman"/>
                <a:sym typeface="Times New Roman"/>
              </a:rPr>
              <a:t>PFAS Detectives: Safeguarding Our Health and Environment </a:t>
            </a:r>
            <a:r>
              <a:rPr lang="en-US" sz="5400" b="1" i="0" u="none" strike="noStrike" cap="none" dirty="0">
                <a:solidFill>
                  <a:schemeClr val="dk1"/>
                </a:solidFill>
                <a:latin typeface="Times New Roman"/>
                <a:ea typeface="Times New Roman"/>
                <a:cs typeface="Times New Roman"/>
                <a:sym typeface="Times New Roman"/>
              </a:rPr>
              <a:t> </a:t>
            </a:r>
            <a:endParaRPr sz="3700" b="1"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r>
              <a:rPr lang="en-US" sz="3000" dirty="0">
                <a:solidFill>
                  <a:schemeClr val="dk1"/>
                </a:solidFill>
                <a:latin typeface="Times New Roman"/>
                <a:ea typeface="Times New Roman"/>
                <a:cs typeface="Times New Roman"/>
                <a:sym typeface="Times New Roman"/>
              </a:rPr>
              <a:t>Rachael Barman, Riley Bradish, Sophia </a:t>
            </a:r>
            <a:r>
              <a:rPr lang="en-US" sz="3000" dirty="0" err="1">
                <a:solidFill>
                  <a:schemeClr val="dk1"/>
                </a:solidFill>
                <a:latin typeface="Times New Roman"/>
                <a:ea typeface="Times New Roman"/>
                <a:cs typeface="Times New Roman"/>
                <a:sym typeface="Times New Roman"/>
              </a:rPr>
              <a:t>Ciccariello</a:t>
            </a:r>
            <a:r>
              <a:rPr lang="en-US" sz="3000" dirty="0">
                <a:solidFill>
                  <a:schemeClr val="dk1"/>
                </a:solidFill>
                <a:latin typeface="Times New Roman"/>
                <a:ea typeface="Times New Roman"/>
                <a:cs typeface="Times New Roman"/>
                <a:sym typeface="Times New Roman"/>
              </a:rPr>
              <a:t>, Andrew Pruett, Jake Staples, Tiah Tarabay. </a:t>
            </a:r>
            <a:endParaRPr sz="3000" dirty="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en-US" sz="3000" dirty="0">
                <a:solidFill>
                  <a:schemeClr val="dk1"/>
                </a:solidFill>
                <a:latin typeface="Times New Roman"/>
                <a:ea typeface="Times New Roman"/>
                <a:cs typeface="Times New Roman"/>
                <a:sym typeface="Times New Roman"/>
              </a:rPr>
              <a:t>Team Leader: Mary Johnston. Mentor: Jackie Thompson </a:t>
            </a:r>
            <a:r>
              <a:rPr lang="en-US" sz="3000" b="0" i="0" u="none" strike="noStrike" cap="none" dirty="0">
                <a:solidFill>
                  <a:schemeClr val="dk1"/>
                </a:solidFill>
                <a:latin typeface="Times New Roman"/>
                <a:ea typeface="Times New Roman"/>
                <a:cs typeface="Times New Roman"/>
                <a:sym typeface="Times New Roman"/>
              </a:rPr>
              <a:t>(</a:t>
            </a:r>
            <a:r>
              <a:rPr lang="en-US" sz="3000" dirty="0">
                <a:solidFill>
                  <a:schemeClr val="dk1"/>
                </a:solidFill>
                <a:latin typeface="Times New Roman"/>
                <a:ea typeface="Times New Roman"/>
                <a:cs typeface="Times New Roman"/>
                <a:sym typeface="Times New Roman"/>
              </a:rPr>
              <a:t>Research Associate, Asimov</a:t>
            </a:r>
            <a:r>
              <a:rPr lang="en-US" sz="3000" b="0" i="0" u="none" strike="noStrike" cap="none" dirty="0">
                <a:solidFill>
                  <a:schemeClr val="dk1"/>
                </a:solidFill>
                <a:latin typeface="Times New Roman"/>
                <a:ea typeface="Times New Roman"/>
                <a:cs typeface="Times New Roman"/>
                <a:sym typeface="Times New Roman"/>
              </a:rPr>
              <a:t>).</a:t>
            </a:r>
            <a:endParaRPr sz="30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3200"/>
              <a:buFont typeface="Times New Roman"/>
              <a:buNone/>
            </a:pPr>
            <a:r>
              <a:rPr lang="en-US" sz="3000" dirty="0">
                <a:solidFill>
                  <a:schemeClr val="dk1"/>
                </a:solidFill>
                <a:latin typeface="Times New Roman"/>
                <a:ea typeface="Times New Roman"/>
                <a:cs typeface="Times New Roman"/>
                <a:sym typeface="Times New Roman"/>
              </a:rPr>
              <a:t>Haverhill </a:t>
            </a:r>
            <a:r>
              <a:rPr lang="en-US" sz="3000" b="0" i="0" u="none" strike="noStrike" cap="none" dirty="0">
                <a:solidFill>
                  <a:schemeClr val="dk1"/>
                </a:solidFill>
                <a:latin typeface="Times New Roman"/>
                <a:ea typeface="Times New Roman"/>
                <a:cs typeface="Times New Roman"/>
                <a:sym typeface="Times New Roman"/>
              </a:rPr>
              <a:t>High School</a:t>
            </a:r>
            <a:r>
              <a:rPr lang="en-US" sz="3000" b="0" i="0" u="none" strike="noStrike" cap="none" dirty="0">
                <a:solidFill>
                  <a:srgbClr val="000000"/>
                </a:solidFill>
                <a:latin typeface="Arial"/>
                <a:ea typeface="Arial"/>
                <a:cs typeface="Arial"/>
                <a:sym typeface="Arial"/>
              </a:rPr>
              <a:t>, </a:t>
            </a:r>
            <a:r>
              <a:rPr lang="en-US" sz="3000" dirty="0">
                <a:solidFill>
                  <a:schemeClr val="dk1"/>
                </a:solidFill>
                <a:latin typeface="Times New Roman"/>
                <a:ea typeface="Times New Roman"/>
                <a:cs typeface="Times New Roman"/>
                <a:sym typeface="Times New Roman"/>
              </a:rPr>
              <a:t>Haverhill</a:t>
            </a:r>
            <a:r>
              <a:rPr lang="en-US" sz="3000" b="0" i="0" u="none" strike="noStrike" cap="none" dirty="0">
                <a:solidFill>
                  <a:srgbClr val="000000"/>
                </a:solidFill>
                <a:latin typeface="Arial"/>
                <a:ea typeface="Arial"/>
                <a:cs typeface="Arial"/>
                <a:sym typeface="Arial"/>
              </a:rPr>
              <a:t>, </a:t>
            </a:r>
            <a:r>
              <a:rPr lang="en-US" sz="3000" dirty="0">
                <a:solidFill>
                  <a:schemeClr val="dk1"/>
                </a:solidFill>
                <a:latin typeface="Times New Roman"/>
                <a:ea typeface="Times New Roman"/>
                <a:cs typeface="Times New Roman"/>
                <a:sym typeface="Times New Roman"/>
              </a:rPr>
              <a:t>Massachusetts</a:t>
            </a:r>
            <a:r>
              <a:rPr lang="en-US" sz="3000" b="0" i="0" u="none" strike="noStrike" cap="none" dirty="0">
                <a:solidFill>
                  <a:srgbClr val="000000"/>
                </a:solidFill>
                <a:latin typeface="Arial"/>
                <a:ea typeface="Arial"/>
                <a:cs typeface="Arial"/>
                <a:sym typeface="Arial"/>
              </a:rPr>
              <a:t>, </a:t>
            </a:r>
            <a:r>
              <a:rPr lang="en-US" sz="3000" b="0" i="0" u="none" strike="noStrike" cap="none" dirty="0">
                <a:solidFill>
                  <a:schemeClr val="dk1"/>
                </a:solidFill>
                <a:latin typeface="Times New Roman"/>
                <a:ea typeface="Times New Roman"/>
                <a:cs typeface="Times New Roman"/>
                <a:sym typeface="Times New Roman"/>
              </a:rPr>
              <a:t>United States of America</a:t>
            </a:r>
            <a:endParaRPr sz="3000" b="0" i="0" u="none" strike="noStrike" cap="none" dirty="0">
              <a:solidFill>
                <a:srgbClr val="000000"/>
              </a:solidFill>
              <a:latin typeface="Arial"/>
              <a:ea typeface="Arial"/>
              <a:cs typeface="Arial"/>
              <a:sym typeface="Arial"/>
            </a:endParaRPr>
          </a:p>
        </p:txBody>
      </p:sp>
      <p:sp>
        <p:nvSpPr>
          <p:cNvPr id="86" name="Google Shape;86;p13"/>
          <p:cNvSpPr txBox="1"/>
          <p:nvPr/>
        </p:nvSpPr>
        <p:spPr>
          <a:xfrm>
            <a:off x="258200" y="17459075"/>
            <a:ext cx="11032200" cy="34275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58500" tIns="58500" rIns="58500" bIns="58500" anchor="ctr" anchorCtr="0">
            <a:spAutoFit/>
          </a:bodyPr>
          <a:lstStyle/>
          <a:p>
            <a:pPr marL="0" marR="0" lvl="0" indent="0" algn="ctr" rtl="0">
              <a:spcBef>
                <a:spcPts val="0"/>
              </a:spcBef>
              <a:spcAft>
                <a:spcPts val="0"/>
              </a:spcAft>
              <a:buClr>
                <a:schemeClr val="dk1"/>
              </a:buClr>
              <a:buSzPts val="3200"/>
              <a:buFont typeface="Times New Roman"/>
              <a:buNone/>
            </a:pPr>
            <a:endParaRPr dirty="0"/>
          </a:p>
          <a:p>
            <a:pPr marL="0" marR="0" lvl="0" indent="0" algn="l" rtl="0">
              <a:spcBef>
                <a:spcPts val="0"/>
              </a:spcBef>
              <a:spcAft>
                <a:spcPts val="0"/>
              </a:spcAft>
              <a:buNone/>
            </a:pPr>
            <a:endParaRPr sz="24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44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4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8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900" b="0" i="0" u="none" strike="noStrike" cap="none" dirty="0">
              <a:solidFill>
                <a:schemeClr val="dk1"/>
              </a:solidFill>
              <a:latin typeface="Times New Roman"/>
              <a:ea typeface="Times New Roman"/>
              <a:cs typeface="Times New Roman"/>
              <a:sym typeface="Times New Roman"/>
            </a:endParaRPr>
          </a:p>
        </p:txBody>
      </p:sp>
      <p:sp>
        <p:nvSpPr>
          <p:cNvPr id="87" name="Google Shape;87;p13"/>
          <p:cNvSpPr txBox="1"/>
          <p:nvPr/>
        </p:nvSpPr>
        <p:spPr>
          <a:xfrm>
            <a:off x="11208150" y="2667050"/>
            <a:ext cx="25918500" cy="16341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58500" tIns="58500" rIns="58500" bIns="58500" anchor="ctr"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a:solidFill>
                  <a:srgbClr val="000000"/>
                </a:solidFill>
                <a:latin typeface="Arial"/>
                <a:ea typeface="Arial"/>
                <a:cs typeface="Arial"/>
                <a:sym typeface="Arial"/>
              </a:rPr>
              <a:t>				</a:t>
            </a:r>
            <a:r>
              <a:rPr lang="en-US" sz="3200" b="1" i="0" u="none" strike="noStrike" cap="none">
                <a:solidFill>
                  <a:srgbClr val="000000"/>
                </a:solidFill>
                <a:highlight>
                  <a:srgbClr val="CEFED6"/>
                </a:highlight>
                <a:latin typeface="Arial"/>
                <a:ea typeface="Arial"/>
                <a:cs typeface="Arial"/>
                <a:sym typeface="Arial"/>
              </a:rPr>
              <a:t>Science Content/ Project Design</a:t>
            </a:r>
            <a:endParaRPr>
              <a:highlight>
                <a:srgbClr val="CEFED6"/>
              </a:highlight>
            </a:endParaRPr>
          </a:p>
          <a:p>
            <a:pPr marL="0" marR="0" lvl="0" indent="0" algn="l" rtl="0">
              <a:lnSpc>
                <a:spcPct val="100000"/>
              </a:lnSpc>
              <a:spcBef>
                <a:spcPts val="0"/>
              </a:spcBef>
              <a:spcAft>
                <a:spcPts val="0"/>
              </a:spcAft>
              <a:buClr>
                <a:schemeClr val="dk1"/>
              </a:buClr>
              <a:buSzPts val="1800"/>
              <a:buFont typeface="Times New Roman"/>
              <a:buNone/>
            </a:pPr>
            <a:endParaRPr sz="1800" b="1">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Times New Roman"/>
              <a:buNone/>
            </a:pPr>
            <a:endParaRPr sz="200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600"/>
              <a:buFont typeface="Times New Roman"/>
              <a:buNone/>
            </a:pPr>
            <a:endParaRPr sz="1600" b="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400"/>
              <a:buFont typeface="Times New Roman"/>
              <a:buNone/>
            </a:pPr>
            <a:endParaRPr sz="24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400"/>
              <a:buFont typeface="Times New Roman"/>
              <a:buNone/>
            </a:pPr>
            <a:endParaRPr sz="24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400"/>
              <a:buFont typeface="Times New Roman"/>
              <a:buNone/>
            </a:pPr>
            <a:endParaRPr sz="24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400"/>
              <a:buFont typeface="Times New Roman"/>
              <a:buNone/>
            </a:pPr>
            <a:endParaRPr sz="24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400"/>
              <a:buFont typeface="Times New Roman"/>
              <a:buNone/>
            </a:pPr>
            <a:endParaRPr sz="24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400"/>
              <a:buFont typeface="Times New Roman"/>
              <a:buNone/>
            </a:pPr>
            <a:endParaRPr sz="24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400"/>
              <a:buFont typeface="Times New Roman"/>
              <a:buNone/>
            </a:pPr>
            <a:endParaRPr sz="24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400"/>
              <a:buFont typeface="Times New Roman"/>
              <a:buNone/>
            </a:pPr>
            <a:endParaRPr sz="24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400"/>
              <a:buFont typeface="Times New Roman"/>
              <a:buNone/>
            </a:pPr>
            <a:endParaRPr sz="24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400"/>
              <a:buFont typeface="Times New Roman"/>
              <a:buNone/>
            </a:pPr>
            <a:endParaRPr sz="24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400"/>
              <a:buFont typeface="Times New Roman"/>
              <a:buNone/>
            </a:pPr>
            <a:endParaRPr sz="24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400"/>
              <a:buFont typeface="Times New Roman"/>
              <a:buNone/>
            </a:pPr>
            <a:endParaRPr sz="24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400"/>
              <a:buFont typeface="Times New Roman"/>
              <a:buNone/>
            </a:pPr>
            <a:endParaRPr sz="24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800"/>
              <a:buFont typeface="Times New Roman"/>
              <a:buNone/>
            </a:pPr>
            <a:endParaRPr sz="28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400"/>
              <a:buFont typeface="Times New Roman"/>
              <a:buNone/>
            </a:pPr>
            <a:endParaRPr sz="24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400"/>
              <a:buFont typeface="Times New Roman"/>
              <a:buNone/>
            </a:pPr>
            <a:endParaRPr sz="24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400"/>
              <a:buFont typeface="Times New Roman"/>
              <a:buNone/>
            </a:pPr>
            <a:endParaRPr sz="24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400"/>
              <a:buFont typeface="Times New Roman"/>
              <a:buNone/>
            </a:pPr>
            <a:endParaRPr sz="24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800"/>
              <a:buFont typeface="Times New Roman"/>
              <a:buNone/>
            </a:pPr>
            <a:endParaRPr sz="28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3200"/>
              <a:buFont typeface="Times New Roman"/>
              <a:buNone/>
            </a:pPr>
            <a:endParaRPr sz="32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400"/>
              <a:buFont typeface="Times New Roman"/>
              <a:buNone/>
            </a:pPr>
            <a:endParaRPr sz="24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400"/>
              <a:buFont typeface="Times New Roman"/>
              <a:buNone/>
            </a:pPr>
            <a:endParaRPr sz="24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400"/>
              <a:buFont typeface="Times New Roman"/>
              <a:buNone/>
            </a:pPr>
            <a:endParaRPr sz="24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400"/>
              <a:buFont typeface="Times New Roman"/>
              <a:buNone/>
            </a:pPr>
            <a:endParaRPr sz="24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400"/>
              <a:buFont typeface="Times New Roman"/>
              <a:buNone/>
            </a:pPr>
            <a:endParaRPr sz="24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400"/>
              <a:buFont typeface="Times New Roman"/>
              <a:buNone/>
            </a:pPr>
            <a:endParaRPr sz="24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400"/>
              <a:buFont typeface="Times New Roman"/>
              <a:buNone/>
            </a:pPr>
            <a:endParaRPr sz="24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400"/>
              <a:buFont typeface="Times New Roman"/>
              <a:buNone/>
            </a:pPr>
            <a:endParaRPr sz="24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400"/>
              <a:buFont typeface="Times New Roman"/>
              <a:buNone/>
            </a:pPr>
            <a:endParaRPr sz="24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400"/>
              <a:buFont typeface="Times New Roman"/>
              <a:buNone/>
            </a:pPr>
            <a:endParaRPr sz="24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400"/>
              <a:buFont typeface="Times New Roman"/>
              <a:buNone/>
            </a:pPr>
            <a:endParaRPr sz="24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400"/>
              <a:buFont typeface="Times New Roman"/>
              <a:buNone/>
            </a:pPr>
            <a:endParaRPr sz="24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400"/>
              <a:buFont typeface="Times New Roman"/>
              <a:buNone/>
            </a:pPr>
            <a:endParaRPr sz="24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400"/>
              <a:buFont typeface="Times New Roman"/>
              <a:buNone/>
            </a:pPr>
            <a:endParaRPr sz="24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400"/>
              <a:buFont typeface="Times New Roman"/>
              <a:buNone/>
            </a:pPr>
            <a:endParaRPr sz="24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400"/>
              <a:buFont typeface="Times New Roman"/>
              <a:buNone/>
            </a:pPr>
            <a:endParaRPr sz="2400">
              <a:solidFill>
                <a:schemeClr val="dk1"/>
              </a:solidFill>
              <a:latin typeface="Times New Roman"/>
              <a:ea typeface="Times New Roman"/>
              <a:cs typeface="Times New Roman"/>
              <a:sym typeface="Times New Roman"/>
            </a:endParaRPr>
          </a:p>
        </p:txBody>
      </p:sp>
      <p:sp>
        <p:nvSpPr>
          <p:cNvPr id="88" name="Google Shape;88;p13"/>
          <p:cNvSpPr txBox="1"/>
          <p:nvPr/>
        </p:nvSpPr>
        <p:spPr>
          <a:xfrm>
            <a:off x="18756200" y="8373425"/>
            <a:ext cx="18298200" cy="5264100"/>
          </a:xfrm>
          <a:prstGeom prst="rect">
            <a:avLst/>
          </a:prstGeom>
          <a:solidFill>
            <a:schemeClr val="lt1"/>
          </a:solidFill>
          <a:ln w="9525" cap="flat" cmpd="sng">
            <a:solidFill>
              <a:schemeClr val="lt2"/>
            </a:solidFill>
            <a:prstDash val="solid"/>
            <a:round/>
            <a:headEnd type="none" w="sm" len="sm"/>
            <a:tailEnd type="none" w="sm" len="sm"/>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endParaRPr sz="2800" b="1" dirty="0">
              <a:solidFill>
                <a:schemeClr val="dk1"/>
              </a:solidFill>
              <a:highlight>
                <a:srgbClr val="FCE5CD"/>
              </a:highlight>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sz="2800" b="1" dirty="0">
                <a:solidFill>
                  <a:schemeClr val="dk1"/>
                </a:solidFill>
                <a:highlight>
                  <a:srgbClr val="FCE5CD"/>
                </a:highlight>
                <a:latin typeface="Times New Roman"/>
                <a:ea typeface="Times New Roman"/>
                <a:cs typeface="Times New Roman"/>
                <a:sym typeface="Times New Roman"/>
              </a:rPr>
              <a:t>Step 2: Transform </a:t>
            </a:r>
            <a:r>
              <a:rPr lang="en-US" sz="2800" b="1" i="1" dirty="0">
                <a:solidFill>
                  <a:schemeClr val="dk1"/>
                </a:solidFill>
                <a:highlight>
                  <a:srgbClr val="FCE5CD"/>
                </a:highlight>
                <a:latin typeface="Times New Roman"/>
                <a:ea typeface="Times New Roman"/>
                <a:cs typeface="Times New Roman"/>
                <a:sym typeface="Times New Roman"/>
              </a:rPr>
              <a:t>E.coli </a:t>
            </a:r>
            <a:r>
              <a:rPr lang="en-US" sz="2800" b="1" dirty="0">
                <a:solidFill>
                  <a:schemeClr val="dk1"/>
                </a:solidFill>
                <a:highlight>
                  <a:srgbClr val="FCE5CD"/>
                </a:highlight>
                <a:latin typeface="Times New Roman"/>
                <a:ea typeface="Times New Roman"/>
                <a:cs typeface="Times New Roman"/>
                <a:sym typeface="Times New Roman"/>
              </a:rPr>
              <a:t>BL21 using hLFABP-pET28a(+) under the T7 promoter with the AGGAGG ribosome binding site ( Shine-</a:t>
            </a:r>
            <a:r>
              <a:rPr lang="en-US" sz="2800" b="1" dirty="0" err="1">
                <a:solidFill>
                  <a:schemeClr val="dk1"/>
                </a:solidFill>
                <a:highlight>
                  <a:srgbClr val="FCE5CD"/>
                </a:highlight>
                <a:latin typeface="Times New Roman"/>
                <a:ea typeface="Times New Roman"/>
                <a:cs typeface="Times New Roman"/>
                <a:sym typeface="Times New Roman"/>
              </a:rPr>
              <a:t>Delgarno</a:t>
            </a:r>
            <a:r>
              <a:rPr lang="en-US" sz="2800" b="1" dirty="0">
                <a:solidFill>
                  <a:schemeClr val="dk1"/>
                </a:solidFill>
                <a:highlight>
                  <a:srgbClr val="FCE5CD"/>
                </a:highlight>
                <a:latin typeface="Times New Roman"/>
                <a:ea typeface="Times New Roman"/>
                <a:cs typeface="Times New Roman"/>
                <a:sym typeface="Times New Roman"/>
              </a:rPr>
              <a:t> sequence) and kanamycin resistance using traditional heat shock protocol.</a:t>
            </a:r>
            <a:endParaRPr sz="2800" b="1" dirty="0">
              <a:solidFill>
                <a:schemeClr val="dk1"/>
              </a:solidFill>
              <a:highlight>
                <a:srgbClr val="FCE5CD"/>
              </a:highlight>
            </a:endParaRPr>
          </a:p>
          <a:p>
            <a:pPr marL="0" lvl="0" indent="0" algn="l" rtl="0">
              <a:spcBef>
                <a:spcPts val="0"/>
              </a:spcBef>
              <a:spcAft>
                <a:spcPts val="0"/>
              </a:spcAft>
              <a:buClr>
                <a:schemeClr val="dk1"/>
              </a:buClr>
              <a:buSzPts val="1100"/>
              <a:buFont typeface="Arial"/>
              <a:buNone/>
            </a:pPr>
            <a:r>
              <a:rPr lang="en-US" sz="2800" b="1" dirty="0">
                <a:solidFill>
                  <a:schemeClr val="dk1"/>
                </a:solidFill>
                <a:latin typeface="Times New Roman"/>
                <a:ea typeface="Times New Roman"/>
                <a:cs typeface="Times New Roman"/>
                <a:sym typeface="Times New Roman"/>
              </a:rPr>
              <a:t>Experiment Description:</a:t>
            </a:r>
            <a:r>
              <a:rPr lang="en-US" sz="2800" dirty="0">
                <a:solidFill>
                  <a:schemeClr val="dk1"/>
                </a:solidFill>
                <a:latin typeface="Times New Roman"/>
                <a:ea typeface="Times New Roman"/>
                <a:cs typeface="Times New Roman"/>
                <a:sym typeface="Times New Roman"/>
              </a:rPr>
              <a:t> </a:t>
            </a:r>
            <a:r>
              <a:rPr lang="en-US" sz="2800" dirty="0">
                <a:solidFill>
                  <a:schemeClr val="dk1"/>
                </a:solidFill>
              </a:rPr>
              <a:t>Add pET28a+ plasmid DNA to the tube containing competent </a:t>
            </a:r>
            <a:r>
              <a:rPr lang="en-US" sz="2800" i="1" dirty="0">
                <a:solidFill>
                  <a:schemeClr val="dk1"/>
                </a:solidFill>
              </a:rPr>
              <a:t>E. coli </a:t>
            </a:r>
            <a:r>
              <a:rPr lang="en-US" sz="2800" dirty="0">
                <a:solidFill>
                  <a:schemeClr val="dk1"/>
                </a:solidFill>
              </a:rPr>
              <a:t>BL-21</a:t>
            </a:r>
            <a:r>
              <a:rPr lang="en-US" sz="2800" i="1" dirty="0">
                <a:solidFill>
                  <a:schemeClr val="dk1"/>
                </a:solidFill>
              </a:rPr>
              <a:t> </a:t>
            </a:r>
            <a:r>
              <a:rPr lang="en-US" sz="2800" dirty="0">
                <a:solidFill>
                  <a:schemeClr val="dk1"/>
                </a:solidFill>
              </a:rPr>
              <a:t>cells and incubate on ice for 30 minutes to help DNA adhere to the cell membrane. Heat shock </a:t>
            </a:r>
            <a:r>
              <a:rPr lang="en-US" sz="2800" dirty="0">
                <a:solidFill>
                  <a:srgbClr val="001D35"/>
                </a:solidFill>
                <a:highlight>
                  <a:schemeClr val="lt1"/>
                </a:highlight>
                <a:latin typeface="Roboto"/>
                <a:ea typeface="Roboto"/>
                <a:cs typeface="Roboto"/>
                <a:sym typeface="Roboto"/>
              </a:rPr>
              <a:t>at a temperature of 42°C for 30 seconds. </a:t>
            </a:r>
            <a:r>
              <a:rPr lang="en-US" sz="2800" dirty="0">
                <a:solidFill>
                  <a:srgbClr val="1B1B1B"/>
                </a:solidFill>
                <a:highlight>
                  <a:schemeClr val="lt1"/>
                </a:highlight>
                <a:latin typeface="Cambria"/>
                <a:ea typeface="Cambria"/>
                <a:cs typeface="Cambria"/>
                <a:sym typeface="Cambria"/>
              </a:rPr>
              <a:t>Then place back on ice. Luria broth  is added and the transformed cells are incubated at 37°C for 30 min on a shaker.</a:t>
            </a:r>
            <a:endParaRPr sz="2800" dirty="0">
              <a:solidFill>
                <a:srgbClr val="1B1B1B"/>
              </a:solidFill>
              <a:highlight>
                <a:schemeClr val="lt1"/>
              </a:highlight>
              <a:latin typeface="Cambria"/>
              <a:ea typeface="Cambria"/>
              <a:cs typeface="Cambria"/>
              <a:sym typeface="Cambria"/>
            </a:endParaRPr>
          </a:p>
          <a:p>
            <a:pPr marL="0" lvl="0" indent="0" algn="l" rtl="0">
              <a:spcBef>
                <a:spcPts val="0"/>
              </a:spcBef>
              <a:spcAft>
                <a:spcPts val="0"/>
              </a:spcAft>
              <a:buClr>
                <a:schemeClr val="dk1"/>
              </a:buClr>
              <a:buSzPts val="1100"/>
              <a:buFont typeface="Arial"/>
              <a:buNone/>
            </a:pPr>
            <a:endParaRPr sz="2800" dirty="0">
              <a:solidFill>
                <a:srgbClr val="1B1B1B"/>
              </a:solidFill>
              <a:highlight>
                <a:schemeClr val="lt1"/>
              </a:highlight>
              <a:latin typeface="Cambria"/>
              <a:ea typeface="Cambria"/>
              <a:cs typeface="Cambria"/>
              <a:sym typeface="Cambria"/>
            </a:endParaRPr>
          </a:p>
          <a:p>
            <a:pPr marL="0" lvl="0" indent="0" algn="l" rtl="0">
              <a:spcBef>
                <a:spcPts val="0"/>
              </a:spcBef>
              <a:spcAft>
                <a:spcPts val="0"/>
              </a:spcAft>
              <a:buClr>
                <a:schemeClr val="dk1"/>
              </a:buClr>
              <a:buSzPts val="1100"/>
              <a:buFont typeface="Arial"/>
              <a:buNone/>
            </a:pPr>
            <a:r>
              <a:rPr lang="en-US" sz="2800" b="1" dirty="0">
                <a:solidFill>
                  <a:schemeClr val="dk1"/>
                </a:solidFill>
                <a:highlight>
                  <a:srgbClr val="FCE5CD"/>
                </a:highlight>
                <a:latin typeface="Times New Roman"/>
                <a:ea typeface="Times New Roman"/>
                <a:cs typeface="Times New Roman"/>
                <a:sym typeface="Times New Roman"/>
              </a:rPr>
              <a:t>Step 3 : Identification of Transformed Cells</a:t>
            </a:r>
            <a:endParaRPr sz="2800" b="1" dirty="0">
              <a:solidFill>
                <a:schemeClr val="dk1"/>
              </a:solidFill>
              <a:highlight>
                <a:srgbClr val="FCE5CD"/>
              </a:highlight>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sz="2800" b="1" dirty="0">
                <a:solidFill>
                  <a:schemeClr val="dk1"/>
                </a:solidFill>
                <a:latin typeface="Times New Roman"/>
                <a:ea typeface="Times New Roman"/>
                <a:cs typeface="Times New Roman"/>
                <a:sym typeface="Times New Roman"/>
              </a:rPr>
              <a:t>Experiment </a:t>
            </a:r>
            <a:r>
              <a:rPr lang="en-US" sz="2800" b="1" dirty="0" err="1">
                <a:solidFill>
                  <a:schemeClr val="dk1"/>
                </a:solidFill>
                <a:latin typeface="Times New Roman"/>
                <a:ea typeface="Times New Roman"/>
                <a:cs typeface="Times New Roman"/>
                <a:sym typeface="Times New Roman"/>
              </a:rPr>
              <a:t>Decsription</a:t>
            </a:r>
            <a:r>
              <a:rPr lang="en-US" sz="2800" dirty="0">
                <a:solidFill>
                  <a:schemeClr val="dk1"/>
                </a:solidFill>
                <a:latin typeface="Times New Roman"/>
                <a:ea typeface="Times New Roman"/>
                <a:cs typeface="Times New Roman"/>
                <a:sym typeface="Times New Roman"/>
              </a:rPr>
              <a:t>: Growth of </a:t>
            </a:r>
            <a:r>
              <a:rPr lang="en-US" sz="2800" i="1" dirty="0">
                <a:solidFill>
                  <a:schemeClr val="dk1"/>
                </a:solidFill>
                <a:latin typeface="Times New Roman"/>
                <a:ea typeface="Times New Roman"/>
                <a:cs typeface="Times New Roman"/>
                <a:sym typeface="Times New Roman"/>
              </a:rPr>
              <a:t>E. coli</a:t>
            </a:r>
            <a:r>
              <a:rPr lang="en-US" sz="2800" dirty="0">
                <a:solidFill>
                  <a:schemeClr val="dk1"/>
                </a:solidFill>
                <a:latin typeface="Times New Roman"/>
                <a:ea typeface="Times New Roman"/>
                <a:cs typeface="Times New Roman"/>
                <a:sym typeface="Times New Roman"/>
              </a:rPr>
              <a:t> colonies on the LB plate with selectable marker kanamycin. Confirm correct plasmid uptake with gel electrophoresis.</a:t>
            </a:r>
            <a:endParaRPr sz="2800" b="1"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Font typeface="Arial"/>
              <a:buNone/>
            </a:pPr>
            <a:endParaRPr sz="2800" b="1" dirty="0">
              <a:solidFill>
                <a:schemeClr val="dk1"/>
              </a:solidFill>
              <a:highlight>
                <a:srgbClr val="CEFED6"/>
              </a:highlight>
              <a:latin typeface="Times New Roman"/>
              <a:ea typeface="Times New Roman"/>
              <a:cs typeface="Times New Roman"/>
              <a:sym typeface="Times New Roman"/>
            </a:endParaRPr>
          </a:p>
        </p:txBody>
      </p:sp>
      <p:sp>
        <p:nvSpPr>
          <p:cNvPr id="89" name="Google Shape;89;p13"/>
          <p:cNvSpPr txBox="1"/>
          <p:nvPr/>
        </p:nvSpPr>
        <p:spPr>
          <a:xfrm>
            <a:off x="19164866" y="5435226"/>
            <a:ext cx="3314700" cy="971700"/>
          </a:xfrm>
          <a:prstGeom prst="rect">
            <a:avLst/>
          </a:prstGeom>
          <a:noFill/>
          <a:ln>
            <a:noFill/>
          </a:ln>
        </p:spPr>
        <p:txBody>
          <a:bodyPr spcFirstLastPara="1" wrap="square" lIns="374475" tIns="374475" rIns="374475" bIns="374475" anchor="t" anchorCtr="0">
            <a:sp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0" name="Google Shape;90;p13"/>
          <p:cNvSpPr txBox="1"/>
          <p:nvPr/>
        </p:nvSpPr>
        <p:spPr>
          <a:xfrm>
            <a:off x="11566050" y="3372600"/>
            <a:ext cx="18885300" cy="5418600"/>
          </a:xfrm>
          <a:prstGeom prst="rect">
            <a:avLst/>
          </a:prstGeom>
          <a:solidFill>
            <a:srgbClr val="F2F2F2"/>
          </a:solidFill>
          <a:ln w="9525" cap="flat" cmpd="sng">
            <a:solidFill>
              <a:srgbClr val="FFF2CC"/>
            </a:solidFill>
            <a:prstDash val="solid"/>
            <a:round/>
            <a:headEnd type="none" w="sm" len="sm"/>
            <a:tailEnd type="none" w="sm" len="sm"/>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2800" b="1" dirty="0">
                <a:solidFill>
                  <a:schemeClr val="dk1"/>
                </a:solidFill>
                <a:highlight>
                  <a:srgbClr val="FCE5CD"/>
                </a:highlight>
                <a:latin typeface="Times New Roman"/>
                <a:ea typeface="Times New Roman"/>
                <a:cs typeface="Times New Roman"/>
                <a:sym typeface="Times New Roman"/>
              </a:rPr>
              <a:t>Step 1: Create the Plasmid with the Human Liver Fatty Acid Binding - GFP Insert</a:t>
            </a:r>
            <a:r>
              <a:rPr lang="en-US" sz="2800" b="1" dirty="0">
                <a:solidFill>
                  <a:schemeClr val="dk1"/>
                </a:solidFill>
                <a:highlight>
                  <a:srgbClr val="FCE5CD"/>
                </a:highlight>
              </a:rPr>
              <a:t> : </a:t>
            </a:r>
            <a:r>
              <a:rPr lang="en-US" sz="2800" b="1" dirty="0">
                <a:solidFill>
                  <a:schemeClr val="dk1"/>
                </a:solidFill>
                <a:highlight>
                  <a:schemeClr val="lt1"/>
                </a:highlight>
              </a:rPr>
              <a:t> </a:t>
            </a:r>
            <a:endParaRPr sz="2800" b="1" dirty="0">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en-US" sz="2800" b="1" dirty="0">
                <a:solidFill>
                  <a:schemeClr val="dk1"/>
                </a:solidFill>
                <a:highlight>
                  <a:schemeClr val="lt1"/>
                </a:highlight>
              </a:rPr>
              <a:t>Experiment Description</a:t>
            </a:r>
            <a:r>
              <a:rPr lang="en-US" sz="2800" dirty="0">
                <a:solidFill>
                  <a:schemeClr val="dk1"/>
                </a:solidFill>
                <a:highlight>
                  <a:schemeClr val="lt1"/>
                </a:highlight>
              </a:rPr>
              <a:t>: Using PCR, amplify both the </a:t>
            </a:r>
            <a:r>
              <a:rPr lang="en-US" sz="2800" dirty="0" err="1">
                <a:solidFill>
                  <a:schemeClr val="dk1"/>
                </a:solidFill>
                <a:highlight>
                  <a:schemeClr val="lt1"/>
                </a:highlight>
              </a:rPr>
              <a:t>hLFABP</a:t>
            </a:r>
            <a:r>
              <a:rPr lang="en-US" sz="2800" dirty="0">
                <a:solidFill>
                  <a:schemeClr val="dk1"/>
                </a:solidFill>
                <a:highlight>
                  <a:schemeClr val="lt1"/>
                </a:highlight>
              </a:rPr>
              <a:t> and circularly permuted GFP genes with primers that add the restriction sites for </a:t>
            </a:r>
            <a:r>
              <a:rPr lang="en-US" sz="2800" dirty="0" err="1">
                <a:solidFill>
                  <a:schemeClr val="dk1"/>
                </a:solidFill>
                <a:highlight>
                  <a:schemeClr val="lt1"/>
                </a:highlight>
              </a:rPr>
              <a:t>BamHI</a:t>
            </a:r>
            <a:r>
              <a:rPr lang="en-US" sz="2800" dirty="0">
                <a:solidFill>
                  <a:schemeClr val="dk1"/>
                </a:solidFill>
                <a:highlight>
                  <a:schemeClr val="lt1"/>
                </a:highlight>
              </a:rPr>
              <a:t> and </a:t>
            </a:r>
            <a:r>
              <a:rPr lang="en-US" sz="2800" dirty="0" err="1">
                <a:solidFill>
                  <a:schemeClr val="dk1"/>
                </a:solidFill>
                <a:highlight>
                  <a:schemeClr val="lt1"/>
                </a:highlight>
              </a:rPr>
              <a:t>XHol</a:t>
            </a:r>
            <a:r>
              <a:rPr lang="en-US" sz="2800" dirty="0">
                <a:solidFill>
                  <a:schemeClr val="dk1"/>
                </a:solidFill>
                <a:highlight>
                  <a:schemeClr val="lt1"/>
                </a:highlight>
              </a:rPr>
              <a:t> and digest the plasmid pet28a+ with the same restriction </a:t>
            </a:r>
            <a:r>
              <a:rPr lang="en-US" sz="2800" dirty="0" err="1">
                <a:solidFill>
                  <a:schemeClr val="dk1"/>
                </a:solidFill>
                <a:highlight>
                  <a:schemeClr val="lt1"/>
                </a:highlight>
              </a:rPr>
              <a:t>sites.Then</a:t>
            </a:r>
            <a:r>
              <a:rPr lang="en-US" sz="2800" dirty="0">
                <a:solidFill>
                  <a:schemeClr val="dk1"/>
                </a:solidFill>
                <a:highlight>
                  <a:schemeClr val="lt1"/>
                </a:highlight>
              </a:rPr>
              <a:t> simultaneously digest and ligate the </a:t>
            </a:r>
            <a:r>
              <a:rPr lang="en-US" sz="2800" dirty="0" err="1">
                <a:solidFill>
                  <a:schemeClr val="dk1"/>
                </a:solidFill>
                <a:highlight>
                  <a:schemeClr val="lt1"/>
                </a:highlight>
              </a:rPr>
              <a:t>hLFABP</a:t>
            </a:r>
            <a:r>
              <a:rPr lang="en-US" sz="2800" dirty="0">
                <a:solidFill>
                  <a:schemeClr val="dk1"/>
                </a:solidFill>
                <a:highlight>
                  <a:schemeClr val="lt1"/>
                </a:highlight>
              </a:rPr>
              <a:t> and CPGFP using Golden Gate Assembly. (This molecular cloning technique from New England Biolabs allows the </a:t>
            </a:r>
            <a:r>
              <a:rPr lang="en-US" sz="2800" dirty="0" err="1">
                <a:solidFill>
                  <a:schemeClr val="dk1"/>
                </a:solidFill>
                <a:highlight>
                  <a:schemeClr val="lt1"/>
                </a:highlight>
              </a:rPr>
              <a:t>PaqCl</a:t>
            </a:r>
            <a:r>
              <a:rPr lang="en-US" sz="2800" dirty="0">
                <a:solidFill>
                  <a:schemeClr val="dk1"/>
                </a:solidFill>
                <a:highlight>
                  <a:schemeClr val="lt1"/>
                </a:highlight>
              </a:rPr>
              <a:t> restriction enzyme to cut outside of its overhangs allowing for DNA to be inserted very precisely).</a:t>
            </a:r>
            <a:endParaRPr sz="2800" dirty="0">
              <a:solidFill>
                <a:schemeClr val="dk1"/>
              </a:solidFill>
              <a:highlight>
                <a:schemeClr val="lt1"/>
              </a:highlight>
            </a:endParaRPr>
          </a:p>
          <a:p>
            <a:pPr marL="0" marR="0" lvl="0" indent="0" algn="l" rtl="0">
              <a:lnSpc>
                <a:spcPct val="100000"/>
              </a:lnSpc>
              <a:spcBef>
                <a:spcPts val="0"/>
              </a:spcBef>
              <a:spcAft>
                <a:spcPts val="0"/>
              </a:spcAft>
              <a:buClr>
                <a:schemeClr val="dk1"/>
              </a:buClr>
              <a:buSzPts val="3600"/>
              <a:buFont typeface="Times New Roman"/>
              <a:buNone/>
            </a:pPr>
            <a:endParaRPr sz="2800" dirty="0">
              <a:solidFill>
                <a:schemeClr val="dk1"/>
              </a:solidFill>
              <a:highlight>
                <a:schemeClr val="lt1"/>
              </a:highlight>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3600"/>
              <a:buFont typeface="Times New Roman"/>
              <a:buNone/>
            </a:pPr>
            <a:endParaRPr sz="2800" dirty="0">
              <a:solidFill>
                <a:schemeClr val="dk1"/>
              </a:solidFill>
              <a:highlight>
                <a:srgbClr val="FFFFFF"/>
              </a:highlight>
              <a:latin typeface="Times New Roman"/>
              <a:ea typeface="Times New Roman"/>
              <a:cs typeface="Times New Roman"/>
              <a:sym typeface="Times New Roman"/>
            </a:endParaRPr>
          </a:p>
          <a:p>
            <a:pPr marL="457200" lvl="0" indent="0" algn="l" rtl="0">
              <a:lnSpc>
                <a:spcPct val="115000"/>
              </a:lnSpc>
              <a:spcBef>
                <a:spcPts val="0"/>
              </a:spcBef>
              <a:spcAft>
                <a:spcPts val="0"/>
              </a:spcAft>
              <a:buClr>
                <a:schemeClr val="dk1"/>
              </a:buClr>
              <a:buSzPts val="1100"/>
              <a:buFont typeface="Arial"/>
              <a:buNone/>
            </a:pPr>
            <a:endParaRPr sz="1350" dirty="0">
              <a:solidFill>
                <a:schemeClr val="dk1"/>
              </a:solidFill>
              <a:highlight>
                <a:srgbClr val="FFFFFF"/>
              </a:highlight>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3600"/>
              <a:buFont typeface="Times New Roman"/>
              <a:buNone/>
            </a:pPr>
            <a:endParaRPr sz="3600" b="1" dirty="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sz="3000" b="1"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3600" dirty="0">
              <a:solidFill>
                <a:schemeClr val="dk1"/>
              </a:solidFill>
              <a:latin typeface="Times New Roman"/>
              <a:ea typeface="Times New Roman"/>
              <a:cs typeface="Times New Roman"/>
              <a:sym typeface="Times New Roman"/>
            </a:endParaRPr>
          </a:p>
        </p:txBody>
      </p:sp>
      <p:sp>
        <p:nvSpPr>
          <p:cNvPr id="91" name="Google Shape;91;p13"/>
          <p:cNvSpPr txBox="1"/>
          <p:nvPr/>
        </p:nvSpPr>
        <p:spPr>
          <a:xfrm>
            <a:off x="24751325" y="16393575"/>
            <a:ext cx="11503500" cy="2247300"/>
          </a:xfrm>
          <a:prstGeom prst="rect">
            <a:avLst/>
          </a:prstGeom>
          <a:noFill/>
          <a:ln w="9525" cap="flat" cmpd="sng">
            <a:solidFill>
              <a:schemeClr val="lt2"/>
            </a:solidFill>
            <a:prstDash val="solid"/>
            <a:round/>
            <a:headEnd type="none" w="sm" len="sm"/>
            <a:tailEnd type="none" w="sm" len="sm"/>
          </a:ln>
        </p:spPr>
        <p:txBody>
          <a:bodyPr spcFirstLastPara="1" wrap="square" lIns="45700" tIns="45700" rIns="45700" bIns="45700" anchor="t" anchorCtr="0">
            <a:spAutoFit/>
          </a:bodyPr>
          <a:lstStyle/>
          <a:p>
            <a:pPr marL="0" lvl="0" indent="0" algn="l" rtl="0">
              <a:spcBef>
                <a:spcPts val="0"/>
              </a:spcBef>
              <a:spcAft>
                <a:spcPts val="0"/>
              </a:spcAft>
              <a:buClr>
                <a:schemeClr val="dk1"/>
              </a:buClr>
              <a:buSzPts val="1100"/>
              <a:buFont typeface="Arial"/>
              <a:buNone/>
            </a:pPr>
            <a:endParaRPr sz="2800" i="1" dirty="0">
              <a:solidFill>
                <a:schemeClr val="dk1"/>
              </a:solidFill>
              <a:highlight>
                <a:srgbClr val="FCE5CD"/>
              </a:highlight>
              <a:latin typeface="Arial Narrow"/>
              <a:ea typeface="Arial Narrow"/>
              <a:cs typeface="Arial Narrow"/>
              <a:sym typeface="Arial Narrow"/>
            </a:endParaRPr>
          </a:p>
          <a:p>
            <a:pPr marL="0" lvl="0" indent="0" algn="l" rtl="0">
              <a:spcBef>
                <a:spcPts val="0"/>
              </a:spcBef>
              <a:spcAft>
                <a:spcPts val="0"/>
              </a:spcAft>
              <a:buClr>
                <a:schemeClr val="dk1"/>
              </a:buClr>
              <a:buSzPts val="1100"/>
              <a:buFont typeface="Arial"/>
              <a:buNone/>
            </a:pPr>
            <a:r>
              <a:rPr lang="en-US" sz="2800" b="1" dirty="0">
                <a:solidFill>
                  <a:schemeClr val="dk1"/>
                </a:solidFill>
                <a:highlight>
                  <a:srgbClr val="FCE5CD"/>
                </a:highlight>
                <a:latin typeface="Times New Roman"/>
                <a:ea typeface="Times New Roman"/>
                <a:cs typeface="Times New Roman"/>
                <a:sym typeface="Times New Roman"/>
              </a:rPr>
              <a:t>Step 4: Incubate </a:t>
            </a:r>
            <a:r>
              <a:rPr lang="en-US" sz="2800" b="1" i="1" dirty="0">
                <a:solidFill>
                  <a:schemeClr val="dk1"/>
                </a:solidFill>
                <a:highlight>
                  <a:srgbClr val="FCE5CD"/>
                </a:highlight>
                <a:latin typeface="Times New Roman"/>
                <a:ea typeface="Times New Roman"/>
                <a:cs typeface="Times New Roman"/>
                <a:sym typeface="Times New Roman"/>
              </a:rPr>
              <a:t>E.coli</a:t>
            </a:r>
            <a:r>
              <a:rPr lang="en-US" sz="2800" b="1" dirty="0">
                <a:solidFill>
                  <a:schemeClr val="dk1"/>
                </a:solidFill>
                <a:highlight>
                  <a:srgbClr val="FCE5CD"/>
                </a:highlight>
                <a:latin typeface="Times New Roman"/>
                <a:ea typeface="Times New Roman"/>
                <a:cs typeface="Times New Roman"/>
                <a:sym typeface="Times New Roman"/>
              </a:rPr>
              <a:t> with gold nanoparticles to increase fluorescence</a:t>
            </a:r>
            <a:endParaRPr sz="2800" b="1" dirty="0">
              <a:solidFill>
                <a:schemeClr val="dk1"/>
              </a:solidFill>
              <a:highlight>
                <a:srgbClr val="FCE5CD"/>
              </a:highlight>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sz="2800" b="1" dirty="0">
                <a:solidFill>
                  <a:schemeClr val="dk1"/>
                </a:solidFill>
                <a:latin typeface="Times New Roman"/>
                <a:ea typeface="Times New Roman"/>
                <a:cs typeface="Times New Roman"/>
                <a:sym typeface="Times New Roman"/>
              </a:rPr>
              <a:t>Experiment Description:  Incubate </a:t>
            </a:r>
            <a:r>
              <a:rPr lang="en-US" sz="2800" b="1" i="1" dirty="0">
                <a:solidFill>
                  <a:schemeClr val="dk1"/>
                </a:solidFill>
                <a:latin typeface="Times New Roman"/>
                <a:ea typeface="Times New Roman"/>
                <a:cs typeface="Times New Roman"/>
                <a:sym typeface="Times New Roman"/>
              </a:rPr>
              <a:t>E. coli</a:t>
            </a:r>
            <a:r>
              <a:rPr lang="en-US" sz="2800" b="1" dirty="0">
                <a:solidFill>
                  <a:schemeClr val="dk1"/>
                </a:solidFill>
                <a:latin typeface="Times New Roman"/>
                <a:ea typeface="Times New Roman"/>
                <a:cs typeface="Times New Roman"/>
                <a:sym typeface="Times New Roman"/>
              </a:rPr>
              <a:t> cells with gold nanoparticles for 60 minutes at 37℃. Centrifuge and wash the pellet to remove any unbound gold nanoparticles.</a:t>
            </a:r>
            <a:endParaRPr sz="2800" i="1" dirty="0">
              <a:solidFill>
                <a:schemeClr val="dk1"/>
              </a:solidFill>
              <a:highlight>
                <a:srgbClr val="CEFED6"/>
              </a:highlight>
              <a:latin typeface="Arial Narrow"/>
              <a:ea typeface="Arial Narrow"/>
              <a:cs typeface="Arial Narrow"/>
              <a:sym typeface="Arial Narrow"/>
            </a:endParaRPr>
          </a:p>
        </p:txBody>
      </p:sp>
      <p:pic>
        <p:nvPicPr>
          <p:cNvPr id="92" name="Google Shape;92;p13"/>
          <p:cNvPicPr preferRelativeResize="0"/>
          <p:nvPr/>
        </p:nvPicPr>
        <p:blipFill>
          <a:blip r:embed="rId4">
            <a:alphaModFix/>
          </a:blip>
          <a:stretch>
            <a:fillRect/>
          </a:stretch>
        </p:blipFill>
        <p:spPr>
          <a:xfrm>
            <a:off x="11566050" y="8373425"/>
            <a:ext cx="7047200" cy="5154325"/>
          </a:xfrm>
          <a:prstGeom prst="rect">
            <a:avLst/>
          </a:prstGeom>
          <a:noFill/>
          <a:ln>
            <a:noFill/>
          </a:ln>
        </p:spPr>
      </p:pic>
      <p:pic>
        <p:nvPicPr>
          <p:cNvPr id="93" name="Google Shape;93;p13"/>
          <p:cNvPicPr preferRelativeResize="0"/>
          <p:nvPr/>
        </p:nvPicPr>
        <p:blipFill>
          <a:blip r:embed="rId5">
            <a:alphaModFix/>
          </a:blip>
          <a:stretch>
            <a:fillRect/>
          </a:stretch>
        </p:blipFill>
        <p:spPr>
          <a:xfrm>
            <a:off x="14242000" y="5970275"/>
            <a:ext cx="13770426" cy="1287875"/>
          </a:xfrm>
          <a:prstGeom prst="rect">
            <a:avLst/>
          </a:prstGeom>
          <a:noFill/>
          <a:ln>
            <a:noFill/>
          </a:ln>
        </p:spPr>
      </p:pic>
      <p:pic>
        <p:nvPicPr>
          <p:cNvPr id="94" name="Google Shape;94;p13"/>
          <p:cNvPicPr preferRelativeResize="0"/>
          <p:nvPr/>
        </p:nvPicPr>
        <p:blipFill>
          <a:blip r:embed="rId6">
            <a:alphaModFix/>
          </a:blip>
          <a:stretch>
            <a:fillRect/>
          </a:stretch>
        </p:blipFill>
        <p:spPr>
          <a:xfrm>
            <a:off x="30380950" y="3161000"/>
            <a:ext cx="6798800" cy="3286125"/>
          </a:xfrm>
          <a:prstGeom prst="rect">
            <a:avLst/>
          </a:prstGeom>
          <a:noFill/>
          <a:ln>
            <a:noFill/>
          </a:ln>
        </p:spPr>
      </p:pic>
      <p:pic>
        <p:nvPicPr>
          <p:cNvPr id="95" name="Google Shape;95;p13"/>
          <p:cNvPicPr preferRelativeResize="0"/>
          <p:nvPr/>
        </p:nvPicPr>
        <p:blipFill>
          <a:blip r:embed="rId7">
            <a:alphaModFix/>
          </a:blip>
          <a:stretch>
            <a:fillRect/>
          </a:stretch>
        </p:blipFill>
        <p:spPr>
          <a:xfrm>
            <a:off x="258200" y="17459075"/>
            <a:ext cx="10048732" cy="692590"/>
          </a:xfrm>
          <a:prstGeom prst="rect">
            <a:avLst/>
          </a:prstGeom>
          <a:noFill/>
          <a:ln>
            <a:noFill/>
          </a:ln>
        </p:spPr>
      </p:pic>
      <p:pic>
        <p:nvPicPr>
          <p:cNvPr id="96" name="Google Shape;96;p13"/>
          <p:cNvPicPr preferRelativeResize="0"/>
          <p:nvPr/>
        </p:nvPicPr>
        <p:blipFill>
          <a:blip r:embed="rId8">
            <a:alphaModFix/>
          </a:blip>
          <a:stretch>
            <a:fillRect/>
          </a:stretch>
        </p:blipFill>
        <p:spPr>
          <a:xfrm>
            <a:off x="18756200" y="13242025"/>
            <a:ext cx="4543425" cy="2592750"/>
          </a:xfrm>
          <a:prstGeom prst="rect">
            <a:avLst/>
          </a:prstGeom>
          <a:noFill/>
          <a:ln>
            <a:noFill/>
          </a:ln>
        </p:spPr>
      </p:pic>
      <p:pic>
        <p:nvPicPr>
          <p:cNvPr id="97" name="Google Shape;97;p13"/>
          <p:cNvPicPr preferRelativeResize="0"/>
          <p:nvPr/>
        </p:nvPicPr>
        <p:blipFill>
          <a:blip r:embed="rId9">
            <a:alphaModFix/>
          </a:blip>
          <a:stretch>
            <a:fillRect/>
          </a:stretch>
        </p:blipFill>
        <p:spPr>
          <a:xfrm>
            <a:off x="24751325" y="13434825"/>
            <a:ext cx="1800525" cy="1908600"/>
          </a:xfrm>
          <a:prstGeom prst="rect">
            <a:avLst/>
          </a:prstGeom>
          <a:noFill/>
          <a:ln>
            <a:noFill/>
          </a:ln>
        </p:spPr>
      </p:pic>
      <p:pic>
        <p:nvPicPr>
          <p:cNvPr id="98" name="Google Shape;98;p13"/>
          <p:cNvPicPr preferRelativeResize="0"/>
          <p:nvPr/>
        </p:nvPicPr>
        <p:blipFill>
          <a:blip r:embed="rId10">
            <a:alphaModFix/>
          </a:blip>
          <a:stretch>
            <a:fillRect/>
          </a:stretch>
        </p:blipFill>
        <p:spPr>
          <a:xfrm>
            <a:off x="26551850" y="13130298"/>
            <a:ext cx="3314700" cy="2460725"/>
          </a:xfrm>
          <a:prstGeom prst="rect">
            <a:avLst/>
          </a:prstGeom>
          <a:noFill/>
          <a:ln>
            <a:noFill/>
          </a:ln>
        </p:spPr>
      </p:pic>
      <p:pic>
        <p:nvPicPr>
          <p:cNvPr id="99" name="Google Shape;99;p13"/>
          <p:cNvPicPr preferRelativeResize="0"/>
          <p:nvPr/>
        </p:nvPicPr>
        <p:blipFill>
          <a:blip r:embed="rId11">
            <a:alphaModFix/>
          </a:blip>
          <a:stretch>
            <a:fillRect/>
          </a:stretch>
        </p:blipFill>
        <p:spPr>
          <a:xfrm>
            <a:off x="29506300" y="13723597"/>
            <a:ext cx="2978050" cy="1434453"/>
          </a:xfrm>
          <a:prstGeom prst="rect">
            <a:avLst/>
          </a:prstGeom>
          <a:noFill/>
          <a:ln>
            <a:noFill/>
          </a:ln>
        </p:spPr>
      </p:pic>
      <p:pic>
        <p:nvPicPr>
          <p:cNvPr id="100" name="Google Shape;100;p13"/>
          <p:cNvPicPr preferRelativeResize="0"/>
          <p:nvPr/>
        </p:nvPicPr>
        <p:blipFill>
          <a:blip r:embed="rId12">
            <a:alphaModFix/>
          </a:blip>
          <a:stretch>
            <a:fillRect/>
          </a:stretch>
        </p:blipFill>
        <p:spPr>
          <a:xfrm>
            <a:off x="32501000" y="12820150"/>
            <a:ext cx="2088250" cy="2460725"/>
          </a:xfrm>
          <a:prstGeom prst="rect">
            <a:avLst/>
          </a:prstGeom>
          <a:noFill/>
          <a:ln>
            <a:noFill/>
          </a:ln>
        </p:spPr>
      </p:pic>
      <p:pic>
        <p:nvPicPr>
          <p:cNvPr id="101" name="Google Shape;101;p13"/>
          <p:cNvPicPr preferRelativeResize="0"/>
          <p:nvPr/>
        </p:nvPicPr>
        <p:blipFill>
          <a:blip r:embed="rId13">
            <a:alphaModFix/>
          </a:blip>
          <a:stretch>
            <a:fillRect/>
          </a:stretch>
        </p:blipFill>
        <p:spPr>
          <a:xfrm>
            <a:off x="26237700" y="14013625"/>
            <a:ext cx="903250" cy="615600"/>
          </a:xfrm>
          <a:prstGeom prst="rect">
            <a:avLst/>
          </a:prstGeom>
          <a:noFill/>
          <a:ln>
            <a:noFill/>
          </a:ln>
        </p:spPr>
      </p:pic>
      <p:pic>
        <p:nvPicPr>
          <p:cNvPr id="102" name="Google Shape;102;p13"/>
          <p:cNvPicPr preferRelativeResize="0"/>
          <p:nvPr/>
        </p:nvPicPr>
        <p:blipFill>
          <a:blip r:embed="rId14">
            <a:alphaModFix/>
          </a:blip>
          <a:stretch>
            <a:fillRect/>
          </a:stretch>
        </p:blipFill>
        <p:spPr>
          <a:xfrm>
            <a:off x="9217439" y="17874300"/>
            <a:ext cx="1800525" cy="1498925"/>
          </a:xfrm>
          <a:prstGeom prst="rect">
            <a:avLst/>
          </a:prstGeom>
          <a:noFill/>
          <a:ln>
            <a:noFill/>
          </a:ln>
        </p:spPr>
      </p:pic>
      <p:sp>
        <p:nvSpPr>
          <p:cNvPr id="103" name="Google Shape;103;p13"/>
          <p:cNvSpPr txBox="1"/>
          <p:nvPr/>
        </p:nvSpPr>
        <p:spPr>
          <a:xfrm>
            <a:off x="11373975" y="13400600"/>
            <a:ext cx="6798900" cy="4063500"/>
          </a:xfrm>
          <a:prstGeom prst="rect">
            <a:avLst/>
          </a:prstGeom>
          <a:solidFill>
            <a:srgbClr val="FCE5CD"/>
          </a:solid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2800" dirty="0">
                <a:solidFill>
                  <a:schemeClr val="dk1"/>
                </a:solidFill>
              </a:rPr>
              <a:t>Figure 4:  Plasmid with </a:t>
            </a:r>
            <a:r>
              <a:rPr lang="en-US" sz="2800" dirty="0" err="1">
                <a:solidFill>
                  <a:schemeClr val="dk1"/>
                </a:solidFill>
              </a:rPr>
              <a:t>hLFABP</a:t>
            </a:r>
            <a:r>
              <a:rPr lang="en-US" sz="2800" dirty="0">
                <a:solidFill>
                  <a:schemeClr val="dk1"/>
                </a:solidFill>
              </a:rPr>
              <a:t>-CPGFP under the T7 promoter with Kanamycin resistance.  The plasmid is inducible by IPTG.  By including the LACI promoter and the repressor of primer, there is tight control over the T7 promoter. There will be no expression of the </a:t>
            </a:r>
            <a:r>
              <a:rPr lang="en-US" sz="2800" dirty="0" err="1">
                <a:solidFill>
                  <a:schemeClr val="dk1"/>
                </a:solidFill>
              </a:rPr>
              <a:t>hLFABP</a:t>
            </a:r>
            <a:r>
              <a:rPr lang="en-US" sz="2800" dirty="0">
                <a:solidFill>
                  <a:schemeClr val="dk1"/>
                </a:solidFill>
              </a:rPr>
              <a:t>-GFP fusion protein without IPTG. This will be less stressful for the E. coli bacteria.</a:t>
            </a:r>
            <a:endParaRPr sz="8602" dirty="0">
              <a:solidFill>
                <a:schemeClr val="dk1"/>
              </a:solidFill>
              <a:latin typeface="Times New Roman"/>
              <a:ea typeface="Times New Roman"/>
              <a:cs typeface="Times New Roman"/>
              <a:sym typeface="Times New Roman"/>
            </a:endParaRPr>
          </a:p>
        </p:txBody>
      </p:sp>
      <p:sp>
        <p:nvSpPr>
          <p:cNvPr id="104" name="Google Shape;104;p13"/>
          <p:cNvSpPr txBox="1"/>
          <p:nvPr/>
        </p:nvSpPr>
        <p:spPr>
          <a:xfrm>
            <a:off x="14346725" y="7386588"/>
            <a:ext cx="13183500" cy="1046700"/>
          </a:xfrm>
          <a:prstGeom prst="rect">
            <a:avLst/>
          </a:prstGeom>
          <a:solidFill>
            <a:srgbClr val="FCE5CD"/>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Times New Roman"/>
                <a:ea typeface="Times New Roman"/>
                <a:cs typeface="Times New Roman"/>
                <a:sym typeface="Times New Roman"/>
              </a:rPr>
              <a:t>Figure 2:  Split Human Liver Fatty Acid Binding Protein- Circularly Permuted GFP Fusion Protein construct with stabilizing linkers</a:t>
            </a:r>
            <a:endParaRPr sz="2800" dirty="0">
              <a:solidFill>
                <a:schemeClr val="dk1"/>
              </a:solidFill>
              <a:latin typeface="Times New Roman"/>
              <a:ea typeface="Times New Roman"/>
              <a:cs typeface="Times New Roman"/>
              <a:sym typeface="Times New Roman"/>
            </a:endParaRPr>
          </a:p>
        </p:txBody>
      </p:sp>
      <p:sp>
        <p:nvSpPr>
          <p:cNvPr id="105" name="Google Shape;105;p13"/>
          <p:cNvSpPr txBox="1"/>
          <p:nvPr/>
        </p:nvSpPr>
        <p:spPr>
          <a:xfrm>
            <a:off x="30567550" y="6873500"/>
            <a:ext cx="6486900" cy="1477500"/>
          </a:xfrm>
          <a:prstGeom prst="rect">
            <a:avLst/>
          </a:prstGeom>
          <a:solidFill>
            <a:srgbClr val="FCE5CD"/>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Times New Roman"/>
                <a:ea typeface="Times New Roman"/>
                <a:cs typeface="Times New Roman"/>
                <a:sym typeface="Times New Roman"/>
              </a:rPr>
              <a:t>Figure 3: Human Liver Proteins bind PFAS well leading to liver injury, but also making them good PFAS detectors </a:t>
            </a:r>
            <a:endParaRPr sz="2800" dirty="0">
              <a:solidFill>
                <a:schemeClr val="dk1"/>
              </a:solidFill>
              <a:latin typeface="Times New Roman"/>
              <a:ea typeface="Times New Roman"/>
              <a:cs typeface="Times New Roman"/>
              <a:sym typeface="Times New Roman"/>
            </a:endParaRPr>
          </a:p>
        </p:txBody>
      </p:sp>
      <p:sp>
        <p:nvSpPr>
          <p:cNvPr id="106" name="Google Shape;106;p13"/>
          <p:cNvSpPr txBox="1"/>
          <p:nvPr/>
        </p:nvSpPr>
        <p:spPr>
          <a:xfrm>
            <a:off x="18664150" y="15834775"/>
            <a:ext cx="4607400" cy="1046700"/>
          </a:xfrm>
          <a:prstGeom prst="rect">
            <a:avLst/>
          </a:prstGeom>
          <a:solidFill>
            <a:srgbClr val="FCE5CD"/>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Times New Roman"/>
                <a:ea typeface="Times New Roman"/>
                <a:cs typeface="Times New Roman"/>
                <a:sym typeface="Times New Roman"/>
              </a:rPr>
              <a:t>Figure 5:  Selection of Kanamycin resistant cells</a:t>
            </a:r>
            <a:endParaRPr sz="2800" dirty="0">
              <a:solidFill>
                <a:schemeClr val="dk1"/>
              </a:solidFill>
              <a:latin typeface="Times New Roman"/>
              <a:ea typeface="Times New Roman"/>
              <a:cs typeface="Times New Roman"/>
              <a:sym typeface="Times New Roman"/>
            </a:endParaRPr>
          </a:p>
        </p:txBody>
      </p:sp>
      <p:sp>
        <p:nvSpPr>
          <p:cNvPr id="107" name="Google Shape;107;p13"/>
          <p:cNvSpPr txBox="1"/>
          <p:nvPr/>
        </p:nvSpPr>
        <p:spPr>
          <a:xfrm>
            <a:off x="24880575" y="15834775"/>
            <a:ext cx="9708600" cy="615600"/>
          </a:xfrm>
          <a:prstGeom prst="rect">
            <a:avLst/>
          </a:prstGeom>
          <a:solidFill>
            <a:srgbClr val="FCE5CD"/>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solidFill>
                  <a:schemeClr val="dk1"/>
                </a:solidFill>
                <a:latin typeface="Times New Roman"/>
                <a:ea typeface="Times New Roman"/>
                <a:cs typeface="Times New Roman"/>
                <a:sym typeface="Times New Roman"/>
              </a:rPr>
              <a:t>Figure 6:  Incubation of </a:t>
            </a:r>
            <a:r>
              <a:rPr lang="en-US" sz="2800" i="1">
                <a:solidFill>
                  <a:schemeClr val="dk1"/>
                </a:solidFill>
                <a:latin typeface="Times New Roman"/>
                <a:ea typeface="Times New Roman"/>
                <a:cs typeface="Times New Roman"/>
                <a:sym typeface="Times New Roman"/>
              </a:rPr>
              <a:t>E. coli</a:t>
            </a:r>
            <a:r>
              <a:rPr lang="en-US" sz="2800">
                <a:solidFill>
                  <a:schemeClr val="dk1"/>
                </a:solidFill>
                <a:latin typeface="Times New Roman"/>
                <a:ea typeface="Times New Roman"/>
                <a:cs typeface="Times New Roman"/>
                <a:sym typeface="Times New Roman"/>
              </a:rPr>
              <a:t> with gold nanoparticles</a:t>
            </a:r>
            <a:endParaRPr sz="2800">
              <a:solidFill>
                <a:schemeClr val="dk1"/>
              </a:solidFill>
              <a:latin typeface="Times New Roman"/>
              <a:ea typeface="Times New Roman"/>
              <a:cs typeface="Times New Roman"/>
              <a:sym typeface="Times New Roman"/>
            </a:endParaRPr>
          </a:p>
        </p:txBody>
      </p:sp>
      <p:sp>
        <p:nvSpPr>
          <p:cNvPr id="108" name="Google Shape;108;p13"/>
          <p:cNvSpPr txBox="1"/>
          <p:nvPr/>
        </p:nvSpPr>
        <p:spPr>
          <a:xfrm>
            <a:off x="4610100" y="17874300"/>
            <a:ext cx="4607400" cy="1046700"/>
          </a:xfrm>
          <a:prstGeom prst="rect">
            <a:avLst/>
          </a:prstGeom>
          <a:solidFill>
            <a:srgbClr val="FCE5CD"/>
          </a:solid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en-US" sz="2800" dirty="0">
                <a:solidFill>
                  <a:schemeClr val="dk1"/>
                </a:solidFill>
                <a:latin typeface="Times New Roman"/>
                <a:ea typeface="Times New Roman"/>
                <a:cs typeface="Times New Roman"/>
                <a:sym typeface="Times New Roman"/>
              </a:rPr>
              <a:t>Figure 1:  WGBH Headline August 3, 2019</a:t>
            </a:r>
            <a:endParaRPr sz="2800" dirty="0">
              <a:solidFill>
                <a:schemeClr val="dk1"/>
              </a:solidFill>
              <a:latin typeface="Times New Roman"/>
              <a:ea typeface="Times New Roman"/>
              <a:cs typeface="Times New Roman"/>
              <a:sym typeface="Times New Roman"/>
            </a:endParaRPr>
          </a:p>
        </p:txBody>
      </p:sp>
      <p:pic>
        <p:nvPicPr>
          <p:cNvPr id="109" name="Google Shape;109;p13"/>
          <p:cNvPicPr preferRelativeResize="0"/>
          <p:nvPr/>
        </p:nvPicPr>
        <p:blipFill>
          <a:blip r:embed="rId15">
            <a:alphaModFix/>
          </a:blip>
          <a:stretch>
            <a:fillRect/>
          </a:stretch>
        </p:blipFill>
        <p:spPr>
          <a:xfrm>
            <a:off x="29479412" y="376675"/>
            <a:ext cx="2047338" cy="2072262"/>
          </a:xfrm>
          <a:prstGeom prst="rect">
            <a:avLst/>
          </a:prstGeom>
          <a:noFill/>
          <a:ln>
            <a:noFill/>
          </a:ln>
        </p:spPr>
      </p:pic>
      <p:pic>
        <p:nvPicPr>
          <p:cNvPr id="110" name="Google Shape;110;p13"/>
          <p:cNvPicPr preferRelativeResize="0"/>
          <p:nvPr/>
        </p:nvPicPr>
        <p:blipFill rotWithShape="1">
          <a:blip r:embed="rId16">
            <a:alphaModFix/>
          </a:blip>
          <a:srcRect b="-9661"/>
          <a:stretch/>
        </p:blipFill>
        <p:spPr>
          <a:xfrm>
            <a:off x="1055093" y="-141807"/>
            <a:ext cx="7088775" cy="2789981"/>
          </a:xfrm>
          <a:prstGeom prst="rect">
            <a:avLst/>
          </a:prstGeom>
          <a:noFill/>
          <a:ln>
            <a:noFill/>
          </a:ln>
        </p:spPr>
      </p:pic>
      <p:pic>
        <p:nvPicPr>
          <p:cNvPr id="111" name="Google Shape;111;p13"/>
          <p:cNvPicPr preferRelativeResize="0"/>
          <p:nvPr/>
        </p:nvPicPr>
        <p:blipFill rotWithShape="1">
          <a:blip r:embed="rId17">
            <a:alphaModFix/>
          </a:blip>
          <a:srcRect r="7621"/>
          <a:stretch/>
        </p:blipFill>
        <p:spPr>
          <a:xfrm>
            <a:off x="1055093" y="18897772"/>
            <a:ext cx="4447836" cy="1565389"/>
          </a:xfrm>
          <a:prstGeom prst="rect">
            <a:avLst/>
          </a:prstGeom>
          <a:noFill/>
          <a:ln>
            <a:noFill/>
          </a:ln>
        </p:spPr>
      </p:pic>
      <p:pic>
        <p:nvPicPr>
          <p:cNvPr id="112" name="Google Shape;112;p13"/>
          <p:cNvPicPr preferRelativeResize="0"/>
          <p:nvPr/>
        </p:nvPicPr>
        <p:blipFill rotWithShape="1">
          <a:blip r:embed="rId18">
            <a:alphaModFix/>
          </a:blip>
          <a:srcRect/>
          <a:stretch/>
        </p:blipFill>
        <p:spPr>
          <a:xfrm>
            <a:off x="7114869" y="19008953"/>
            <a:ext cx="1772316" cy="1720278"/>
          </a:xfrm>
          <a:prstGeom prst="rect">
            <a:avLst/>
          </a:prstGeom>
          <a:noFill/>
          <a:ln>
            <a:noFill/>
          </a:ln>
        </p:spPr>
      </p:pic>
      <p:pic>
        <p:nvPicPr>
          <p:cNvPr id="113" name="Google Shape;113;p13"/>
          <p:cNvPicPr preferRelativeResize="0"/>
          <p:nvPr/>
        </p:nvPicPr>
        <p:blipFill rotWithShape="1">
          <a:blip r:embed="rId19">
            <a:alphaModFix/>
          </a:blip>
          <a:srcRect l="9561" t="23329" r="11287" b="23600"/>
          <a:stretch/>
        </p:blipFill>
        <p:spPr>
          <a:xfrm>
            <a:off x="11566046" y="19124704"/>
            <a:ext cx="4590863" cy="1565348"/>
          </a:xfrm>
          <a:prstGeom prst="rect">
            <a:avLst/>
          </a:prstGeom>
          <a:noFill/>
          <a:ln>
            <a:noFill/>
          </a:ln>
        </p:spPr>
      </p:pic>
      <p:pic>
        <p:nvPicPr>
          <p:cNvPr id="114" name="Google Shape;114;p13"/>
          <p:cNvPicPr preferRelativeResize="0"/>
          <p:nvPr/>
        </p:nvPicPr>
        <p:blipFill rotWithShape="1">
          <a:blip r:embed="rId20">
            <a:alphaModFix/>
          </a:blip>
          <a:srcRect t="13551" b="12033"/>
          <a:stretch/>
        </p:blipFill>
        <p:spPr>
          <a:xfrm>
            <a:off x="17405680" y="19459639"/>
            <a:ext cx="5073884" cy="1054827"/>
          </a:xfrm>
          <a:prstGeom prst="rect">
            <a:avLst/>
          </a:prstGeom>
          <a:noFill/>
          <a:ln>
            <a:noFill/>
          </a:ln>
        </p:spPr>
      </p:pic>
      <p:pic>
        <p:nvPicPr>
          <p:cNvPr id="115" name="Google Shape;115;p13"/>
          <p:cNvPicPr preferRelativeResize="0"/>
          <p:nvPr/>
        </p:nvPicPr>
        <p:blipFill rotWithShape="1">
          <a:blip r:embed="rId21">
            <a:alphaModFix/>
          </a:blip>
          <a:srcRect/>
          <a:stretch/>
        </p:blipFill>
        <p:spPr>
          <a:xfrm>
            <a:off x="23728339" y="19124703"/>
            <a:ext cx="6718249" cy="1489260"/>
          </a:xfrm>
          <a:prstGeom prst="rect">
            <a:avLst/>
          </a:prstGeom>
          <a:noFill/>
          <a:ln>
            <a:noFill/>
          </a:ln>
        </p:spPr>
      </p:pic>
      <p:pic>
        <p:nvPicPr>
          <p:cNvPr id="116" name="Google Shape;116;p13"/>
          <p:cNvPicPr preferRelativeResize="0"/>
          <p:nvPr/>
        </p:nvPicPr>
        <p:blipFill rotWithShape="1">
          <a:blip r:embed="rId22">
            <a:alphaModFix/>
          </a:blip>
          <a:srcRect/>
          <a:stretch/>
        </p:blipFill>
        <p:spPr>
          <a:xfrm>
            <a:off x="31695363" y="19124689"/>
            <a:ext cx="3849562" cy="14893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sp>
        <p:nvSpPr>
          <p:cNvPr id="121" name="Google Shape;121;p14"/>
          <p:cNvSpPr txBox="1"/>
          <p:nvPr/>
        </p:nvSpPr>
        <p:spPr>
          <a:xfrm>
            <a:off x="635313" y="274290"/>
            <a:ext cx="36346649" cy="2277022"/>
          </a:xfrm>
          <a:prstGeom prst="rect">
            <a:avLst/>
          </a:prstGeom>
          <a:solidFill>
            <a:srgbClr val="FFE599"/>
          </a:solidFill>
          <a:ln w="9525" cap="flat" cmpd="sng">
            <a:solidFill>
              <a:schemeClr val="accent1"/>
            </a:solidFill>
            <a:prstDash val="solid"/>
            <a:round/>
            <a:headEnd type="none" w="sm" len="sm"/>
            <a:tailEnd type="none" w="sm" len="sm"/>
          </a:ln>
        </p:spPr>
        <p:txBody>
          <a:bodyPr spcFirstLastPara="1" wrap="square" lIns="58500" tIns="58500" rIns="58500" bIns="58500" anchor="ctr" anchorCtr="0">
            <a:noAutofit/>
          </a:bodyPr>
          <a:lstStyle/>
          <a:p>
            <a:pPr marL="0" lvl="0" indent="0" algn="ctr" rtl="0">
              <a:spcBef>
                <a:spcPts val="0"/>
              </a:spcBef>
              <a:spcAft>
                <a:spcPts val="0"/>
              </a:spcAft>
              <a:buClr>
                <a:schemeClr val="dk1"/>
              </a:buClr>
              <a:buFont typeface="Arial"/>
              <a:buNone/>
            </a:pPr>
            <a:endParaRPr sz="5400" b="1">
              <a:solidFill>
                <a:schemeClr val="dk1"/>
              </a:solidFill>
              <a:latin typeface="Times New Roman"/>
              <a:ea typeface="Times New Roman"/>
              <a:cs typeface="Times New Roman"/>
              <a:sym typeface="Times New Roman"/>
            </a:endParaRPr>
          </a:p>
          <a:p>
            <a:pPr marL="0" lvl="0" indent="0" algn="ctr" rtl="0">
              <a:spcBef>
                <a:spcPts val="0"/>
              </a:spcBef>
              <a:spcAft>
                <a:spcPts val="0"/>
              </a:spcAft>
              <a:buClr>
                <a:schemeClr val="dk1"/>
              </a:buClr>
              <a:buFont typeface="Arial"/>
              <a:buNone/>
            </a:pPr>
            <a:r>
              <a:rPr lang="en-US" sz="5400" b="1">
                <a:solidFill>
                  <a:schemeClr val="dk1"/>
                </a:solidFill>
                <a:latin typeface="Times New Roman"/>
                <a:ea typeface="Times New Roman"/>
                <a:cs typeface="Times New Roman"/>
                <a:sym typeface="Times New Roman"/>
              </a:rPr>
              <a:t>PFAS Detectives: Safeguarding Our Health and Environment  </a:t>
            </a:r>
            <a:endParaRPr sz="5400" b="1">
              <a:solidFill>
                <a:schemeClr val="dk1"/>
              </a:solidFill>
              <a:latin typeface="Times New Roman"/>
              <a:ea typeface="Times New Roman"/>
              <a:cs typeface="Times New Roman"/>
              <a:sym typeface="Times New Roman"/>
            </a:endParaRPr>
          </a:p>
          <a:p>
            <a:pPr marL="0" lvl="0" indent="0" algn="ctr" rtl="0">
              <a:spcBef>
                <a:spcPts val="0"/>
              </a:spcBef>
              <a:spcAft>
                <a:spcPts val="0"/>
              </a:spcAft>
              <a:buClr>
                <a:schemeClr val="dk1"/>
              </a:buClr>
              <a:buFont typeface="Arial"/>
              <a:buNone/>
            </a:pPr>
            <a:r>
              <a:rPr lang="en-US" sz="3200">
                <a:solidFill>
                  <a:schemeClr val="dk1"/>
                </a:solidFill>
                <a:latin typeface="Times New Roman"/>
                <a:ea typeface="Times New Roman"/>
                <a:cs typeface="Times New Roman"/>
                <a:sym typeface="Times New Roman"/>
              </a:rPr>
              <a:t>Rachael Barman, Riley Bradish, Sophia Ciccariello, Andrew Pruett, Jake Staples, Tiah Tarabay. </a:t>
            </a:r>
            <a:endParaRPr sz="3200">
              <a:solidFill>
                <a:schemeClr val="dk1"/>
              </a:solidFill>
              <a:latin typeface="Times New Roman"/>
              <a:ea typeface="Times New Roman"/>
              <a:cs typeface="Times New Roman"/>
              <a:sym typeface="Times New Roman"/>
            </a:endParaRPr>
          </a:p>
          <a:p>
            <a:pPr marL="0" lvl="0" indent="0" algn="ctr" rtl="0">
              <a:spcBef>
                <a:spcPts val="0"/>
              </a:spcBef>
              <a:spcAft>
                <a:spcPts val="0"/>
              </a:spcAft>
              <a:buClr>
                <a:schemeClr val="dk1"/>
              </a:buClr>
              <a:buFont typeface="Arial"/>
              <a:buNone/>
            </a:pPr>
            <a:r>
              <a:rPr lang="en-US" sz="3200">
                <a:solidFill>
                  <a:schemeClr val="dk1"/>
                </a:solidFill>
                <a:latin typeface="Times New Roman"/>
                <a:ea typeface="Times New Roman"/>
                <a:cs typeface="Times New Roman"/>
                <a:sym typeface="Times New Roman"/>
              </a:rPr>
              <a:t>Team Leader: Mary Johnston. Mentor Jackie Thompson </a:t>
            </a:r>
            <a:r>
              <a:rPr lang="en-US" sz="3000">
                <a:solidFill>
                  <a:schemeClr val="dk1"/>
                </a:solidFill>
                <a:latin typeface="Times New Roman"/>
                <a:ea typeface="Times New Roman"/>
                <a:cs typeface="Times New Roman"/>
                <a:sym typeface="Times New Roman"/>
              </a:rPr>
              <a:t>(Research Associate, Asimov)</a:t>
            </a:r>
            <a:r>
              <a:rPr lang="en-US" sz="3200">
                <a:solidFill>
                  <a:schemeClr val="dk1"/>
                </a:solidFill>
                <a:latin typeface="Times New Roman"/>
                <a:ea typeface="Times New Roman"/>
                <a:cs typeface="Times New Roman"/>
                <a:sym typeface="Times New Roman"/>
              </a:rPr>
              <a:t>.</a:t>
            </a:r>
            <a:endParaRPr sz="3200">
              <a:solidFill>
                <a:schemeClr val="dk1"/>
              </a:solidFill>
            </a:endParaRPr>
          </a:p>
          <a:p>
            <a:pPr marL="0" lvl="0" indent="0" algn="ctr" rtl="0">
              <a:spcBef>
                <a:spcPts val="0"/>
              </a:spcBef>
              <a:spcAft>
                <a:spcPts val="0"/>
              </a:spcAft>
              <a:buClr>
                <a:schemeClr val="dk1"/>
              </a:buClr>
              <a:buSzPts val="3200"/>
              <a:buFont typeface="Times New Roman"/>
              <a:buNone/>
            </a:pPr>
            <a:r>
              <a:rPr lang="en-US" sz="3200">
                <a:solidFill>
                  <a:schemeClr val="dk1"/>
                </a:solidFill>
                <a:latin typeface="Times New Roman"/>
                <a:ea typeface="Times New Roman"/>
                <a:cs typeface="Times New Roman"/>
                <a:sym typeface="Times New Roman"/>
              </a:rPr>
              <a:t>Haverhill High School</a:t>
            </a:r>
            <a:r>
              <a:rPr lang="en-US" sz="3200">
                <a:solidFill>
                  <a:schemeClr val="dk1"/>
                </a:solidFill>
              </a:rPr>
              <a:t>, </a:t>
            </a:r>
            <a:r>
              <a:rPr lang="en-US" sz="3200">
                <a:solidFill>
                  <a:schemeClr val="dk1"/>
                </a:solidFill>
                <a:latin typeface="Times New Roman"/>
                <a:ea typeface="Times New Roman"/>
                <a:cs typeface="Times New Roman"/>
                <a:sym typeface="Times New Roman"/>
              </a:rPr>
              <a:t>Haverhill</a:t>
            </a:r>
            <a:r>
              <a:rPr lang="en-US" sz="3200">
                <a:solidFill>
                  <a:schemeClr val="dk1"/>
                </a:solidFill>
              </a:rPr>
              <a:t>, </a:t>
            </a:r>
            <a:r>
              <a:rPr lang="en-US" sz="3200">
                <a:solidFill>
                  <a:schemeClr val="dk1"/>
                </a:solidFill>
                <a:latin typeface="Times New Roman"/>
                <a:ea typeface="Times New Roman"/>
                <a:cs typeface="Times New Roman"/>
                <a:sym typeface="Times New Roman"/>
              </a:rPr>
              <a:t>Massachusetts</a:t>
            </a:r>
            <a:r>
              <a:rPr lang="en-US" sz="3200">
                <a:solidFill>
                  <a:schemeClr val="dk1"/>
                </a:solidFill>
              </a:rPr>
              <a:t>, </a:t>
            </a:r>
            <a:r>
              <a:rPr lang="en-US" sz="3200">
                <a:solidFill>
                  <a:schemeClr val="dk1"/>
                </a:solidFill>
                <a:latin typeface="Times New Roman"/>
                <a:ea typeface="Times New Roman"/>
                <a:cs typeface="Times New Roman"/>
                <a:sym typeface="Times New Roman"/>
              </a:rPr>
              <a:t>United States of America</a:t>
            </a:r>
            <a:endParaRPr sz="5400">
              <a:solidFill>
                <a:schemeClr val="dk1"/>
              </a:solidFill>
            </a:endParaRPr>
          </a:p>
          <a:p>
            <a:pPr marL="0" marR="0" lvl="0" indent="0" algn="ctr" rtl="0">
              <a:lnSpc>
                <a:spcPct val="100000"/>
              </a:lnSpc>
              <a:spcBef>
                <a:spcPts val="0"/>
              </a:spcBef>
              <a:spcAft>
                <a:spcPts val="0"/>
              </a:spcAft>
              <a:buClr>
                <a:schemeClr val="dk1"/>
              </a:buClr>
              <a:buSzPts val="3200"/>
              <a:buFont typeface="Times New Roman"/>
              <a:buNone/>
            </a:pPr>
            <a:endParaRPr sz="5400" b="1">
              <a:solidFill>
                <a:schemeClr val="dk1"/>
              </a:solidFill>
              <a:latin typeface="Times New Roman"/>
              <a:ea typeface="Times New Roman"/>
              <a:cs typeface="Times New Roman"/>
              <a:sym typeface="Times New Roman"/>
            </a:endParaRPr>
          </a:p>
        </p:txBody>
      </p:sp>
      <p:sp>
        <p:nvSpPr>
          <p:cNvPr id="122" name="Google Shape;122;p14"/>
          <p:cNvSpPr txBox="1"/>
          <p:nvPr/>
        </p:nvSpPr>
        <p:spPr>
          <a:xfrm>
            <a:off x="481450" y="2501500"/>
            <a:ext cx="21966000" cy="15633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58500" tIns="58500" rIns="58500" bIns="58500" anchor="ctr"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a:solidFill>
                  <a:srgbClr val="000000"/>
                </a:solidFill>
                <a:latin typeface="Arial"/>
                <a:ea typeface="Arial"/>
                <a:cs typeface="Arial"/>
                <a:sym typeface="Arial"/>
              </a:rPr>
              <a:t>				</a:t>
            </a:r>
            <a:r>
              <a:rPr lang="en-US" sz="2800" b="1" i="0" u="none" strike="noStrike" cap="none">
                <a:solidFill>
                  <a:srgbClr val="000000"/>
                </a:solidFill>
                <a:latin typeface="Arial"/>
                <a:ea typeface="Arial"/>
                <a:cs typeface="Arial"/>
                <a:sym typeface="Arial"/>
              </a:rPr>
              <a:t>Science Content/ Project Design</a:t>
            </a:r>
            <a:endParaRPr/>
          </a:p>
          <a:p>
            <a:pPr marL="0" marR="0" lvl="0" indent="0" algn="l" rtl="0">
              <a:lnSpc>
                <a:spcPct val="100000"/>
              </a:lnSpc>
              <a:spcBef>
                <a:spcPts val="0"/>
              </a:spcBef>
              <a:spcAft>
                <a:spcPts val="0"/>
              </a:spcAft>
              <a:buClr>
                <a:schemeClr val="dk1"/>
              </a:buClr>
              <a:buSzPts val="2800"/>
              <a:buFont typeface="Times New Roman"/>
              <a:buNone/>
            </a:pPr>
            <a:endParaRPr sz="2800" b="1">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800"/>
              <a:buFont typeface="Times New Roman"/>
              <a:buNone/>
            </a:pPr>
            <a:endParaRPr sz="280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800"/>
              <a:buFont typeface="Times New Roman"/>
              <a:buNone/>
            </a:pPr>
            <a:endParaRPr sz="2800" b="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8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800"/>
              <a:buFont typeface="Times New Roman"/>
              <a:buNone/>
            </a:pPr>
            <a:endParaRPr sz="28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800"/>
              <a:buFont typeface="Times New Roman"/>
              <a:buNone/>
            </a:pPr>
            <a:endParaRPr sz="28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800"/>
              <a:buFont typeface="Times New Roman"/>
              <a:buNone/>
            </a:pPr>
            <a:endParaRPr sz="28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800"/>
              <a:buFont typeface="Times New Roman"/>
              <a:buNone/>
            </a:pPr>
            <a:endParaRPr sz="28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800"/>
              <a:buFont typeface="Times New Roman"/>
              <a:buNone/>
            </a:pPr>
            <a:endParaRPr sz="28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3200"/>
              <a:buFont typeface="Times New Roman"/>
              <a:buNone/>
            </a:pPr>
            <a:endParaRPr sz="32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3600"/>
              <a:buFont typeface="Times New Roman"/>
              <a:buNone/>
            </a:pPr>
            <a:endParaRPr sz="36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800"/>
              <a:buFont typeface="Times New Roman"/>
              <a:buNone/>
            </a:pPr>
            <a:endParaRPr sz="28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3200"/>
              <a:buFont typeface="Times New Roman"/>
              <a:buNone/>
            </a:pPr>
            <a:endParaRPr sz="32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800"/>
              <a:buFont typeface="Times New Roman"/>
              <a:buNone/>
            </a:pPr>
            <a:endParaRPr sz="28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800"/>
              <a:buFont typeface="Times New Roman"/>
              <a:buNone/>
            </a:pPr>
            <a:endParaRPr sz="28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800"/>
              <a:buFont typeface="Times New Roman"/>
              <a:buNone/>
            </a:pPr>
            <a:endParaRPr sz="28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800"/>
              <a:buFont typeface="Times New Roman"/>
              <a:buNone/>
            </a:pPr>
            <a:endParaRPr sz="28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800"/>
              <a:buFont typeface="Times New Roman"/>
              <a:buNone/>
            </a:pPr>
            <a:endParaRPr sz="28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800"/>
              <a:buFont typeface="Times New Roman"/>
              <a:buNone/>
            </a:pPr>
            <a:endParaRPr sz="28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800"/>
              <a:buFont typeface="Times New Roman"/>
              <a:buNone/>
            </a:pPr>
            <a:endParaRPr sz="28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800"/>
              <a:buFont typeface="Times New Roman"/>
              <a:buNone/>
            </a:pPr>
            <a:endParaRPr sz="28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4000"/>
              <a:buFont typeface="Times New Roman"/>
              <a:buNone/>
            </a:pPr>
            <a:endParaRPr sz="40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800"/>
              <a:buFont typeface="Times New Roman"/>
              <a:buNone/>
            </a:pPr>
            <a:endParaRPr sz="28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800"/>
              <a:buFont typeface="Times New Roman"/>
              <a:buNone/>
            </a:pPr>
            <a:endParaRPr sz="28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800"/>
              <a:buFont typeface="Times New Roman"/>
              <a:buNone/>
            </a:pPr>
            <a:endParaRPr sz="28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800"/>
              <a:buFont typeface="Times New Roman"/>
              <a:buNone/>
            </a:pPr>
            <a:endParaRPr sz="28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800"/>
              <a:buFont typeface="Times New Roman"/>
              <a:buNone/>
            </a:pPr>
            <a:endParaRPr sz="28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800"/>
              <a:buFont typeface="Times New Roman"/>
              <a:buNone/>
            </a:pPr>
            <a:endParaRPr sz="28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800"/>
              <a:buFont typeface="Times New Roman"/>
              <a:buNone/>
            </a:pPr>
            <a:endParaRPr sz="28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800"/>
              <a:buFont typeface="Times New Roman"/>
              <a:buNone/>
            </a:pPr>
            <a:endParaRPr sz="28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800"/>
              <a:buFont typeface="Times New Roman"/>
              <a:buNone/>
            </a:pPr>
            <a:endParaRPr sz="28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800"/>
              <a:buFont typeface="Times New Roman"/>
              <a:buNone/>
            </a:pPr>
            <a:endParaRPr sz="28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800"/>
              <a:buFont typeface="Times New Roman"/>
              <a:buNone/>
            </a:pPr>
            <a:endParaRPr sz="28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800"/>
              <a:buFont typeface="Times New Roman"/>
              <a:buNone/>
            </a:pPr>
            <a:endParaRPr sz="2800">
              <a:solidFill>
                <a:schemeClr val="dk1"/>
              </a:solidFill>
              <a:latin typeface="Times New Roman"/>
              <a:ea typeface="Times New Roman"/>
              <a:cs typeface="Times New Roman"/>
              <a:sym typeface="Times New Roman"/>
            </a:endParaRPr>
          </a:p>
        </p:txBody>
      </p:sp>
      <p:pic>
        <p:nvPicPr>
          <p:cNvPr id="123" name="Google Shape;123;p14"/>
          <p:cNvPicPr preferRelativeResize="0"/>
          <p:nvPr/>
        </p:nvPicPr>
        <p:blipFill rotWithShape="1">
          <a:blip r:embed="rId3">
            <a:alphaModFix/>
          </a:blip>
          <a:srcRect/>
          <a:stretch/>
        </p:blipFill>
        <p:spPr>
          <a:xfrm>
            <a:off x="481450" y="58813"/>
            <a:ext cx="4874303" cy="1672016"/>
          </a:xfrm>
          <a:prstGeom prst="rect">
            <a:avLst/>
          </a:prstGeom>
          <a:noFill/>
          <a:ln>
            <a:noFill/>
          </a:ln>
        </p:spPr>
      </p:pic>
      <p:sp>
        <p:nvSpPr>
          <p:cNvPr id="124" name="Google Shape;124;p14"/>
          <p:cNvSpPr txBox="1"/>
          <p:nvPr/>
        </p:nvSpPr>
        <p:spPr>
          <a:xfrm>
            <a:off x="19164866" y="5435226"/>
            <a:ext cx="3314759" cy="971710"/>
          </a:xfrm>
          <a:prstGeom prst="rect">
            <a:avLst/>
          </a:prstGeom>
          <a:noFill/>
          <a:ln>
            <a:noFill/>
          </a:ln>
        </p:spPr>
        <p:txBody>
          <a:bodyPr spcFirstLastPara="1" wrap="square" lIns="374475" tIns="374475" rIns="374475" bIns="374475" anchor="t" anchorCtr="0">
            <a:sp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25" name="Google Shape;125;p14"/>
          <p:cNvSpPr txBox="1"/>
          <p:nvPr/>
        </p:nvSpPr>
        <p:spPr>
          <a:xfrm>
            <a:off x="22382350" y="13985325"/>
            <a:ext cx="14801100" cy="4243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58500" tIns="58500" rIns="58500" bIns="58500" anchor="ctr" anchorCtr="0">
            <a:spAutoFit/>
          </a:bodyPr>
          <a:lstStyle/>
          <a:p>
            <a:pPr marL="0" marR="0" lvl="0" indent="0" algn="ctr" rtl="0">
              <a:spcBef>
                <a:spcPts val="0"/>
              </a:spcBef>
              <a:spcAft>
                <a:spcPts val="0"/>
              </a:spcAft>
              <a:buNone/>
            </a:pPr>
            <a:r>
              <a:rPr lang="en-US" sz="3200" b="1">
                <a:solidFill>
                  <a:srgbClr val="000000"/>
                </a:solidFill>
                <a:latin typeface="Arial"/>
                <a:ea typeface="Arial"/>
                <a:cs typeface="Arial"/>
                <a:sym typeface="Arial"/>
              </a:rPr>
              <a:t>	</a:t>
            </a:r>
            <a:r>
              <a:rPr lang="en-US" sz="3200" b="1"/>
              <a:t>Haverhill High </a:t>
            </a:r>
            <a:r>
              <a:rPr lang="en-US" sz="3200" b="1">
                <a:solidFill>
                  <a:srgbClr val="000000"/>
                </a:solidFill>
                <a:latin typeface="Arial"/>
                <a:ea typeface="Arial"/>
                <a:cs typeface="Arial"/>
                <a:sym typeface="Arial"/>
              </a:rPr>
              <a:t> </a:t>
            </a:r>
            <a:r>
              <a:rPr lang="en-US" sz="3200" b="1"/>
              <a:t>BiobuildBer Club</a:t>
            </a:r>
            <a:r>
              <a:rPr lang="en-US" sz="3200" b="1">
                <a:solidFill>
                  <a:srgbClr val="000000"/>
                </a:solidFill>
                <a:latin typeface="Arial"/>
                <a:ea typeface="Arial"/>
                <a:cs typeface="Arial"/>
                <a:sym typeface="Arial"/>
              </a:rPr>
              <a:t> Team# 1</a:t>
            </a:r>
            <a:endParaRPr sz="2800">
              <a:solidFill>
                <a:schemeClr val="dk1"/>
              </a:solidFill>
              <a:latin typeface="Calibri"/>
              <a:ea typeface="Calibri"/>
              <a:cs typeface="Calibri"/>
              <a:sym typeface="Calibri"/>
            </a:endParaRPr>
          </a:p>
          <a:p>
            <a:pPr marL="292100" marR="0" lvl="0" indent="12065" algn="l" rtl="0">
              <a:lnSpc>
                <a:spcPct val="100000"/>
              </a:lnSpc>
              <a:spcBef>
                <a:spcPts val="0"/>
              </a:spcBef>
              <a:spcAft>
                <a:spcPts val="0"/>
              </a:spcAft>
              <a:buClr>
                <a:schemeClr val="dk1"/>
              </a:buClr>
              <a:buSzPts val="4800"/>
              <a:buFont typeface="Calibri"/>
              <a:buNone/>
            </a:pPr>
            <a:endParaRPr sz="7200" b="0" i="0" u="none" strike="noStrike" cap="none">
              <a:solidFill>
                <a:schemeClr val="dk1"/>
              </a:solidFill>
              <a:latin typeface="Calibri"/>
              <a:ea typeface="Calibri"/>
              <a:cs typeface="Calibri"/>
              <a:sym typeface="Calibri"/>
            </a:endParaRPr>
          </a:p>
          <a:p>
            <a:pPr marL="292100" marR="0" lvl="0" indent="12065" algn="l" rtl="0">
              <a:lnSpc>
                <a:spcPct val="100000"/>
              </a:lnSpc>
              <a:spcBef>
                <a:spcPts val="0"/>
              </a:spcBef>
              <a:spcAft>
                <a:spcPts val="0"/>
              </a:spcAft>
              <a:buClr>
                <a:schemeClr val="dk1"/>
              </a:buClr>
              <a:buSzPts val="4800"/>
              <a:buFont typeface="Calibri"/>
              <a:buNone/>
            </a:pPr>
            <a:endParaRPr sz="7200">
              <a:solidFill>
                <a:schemeClr val="dk1"/>
              </a:solidFill>
              <a:latin typeface="Calibri"/>
              <a:ea typeface="Calibri"/>
              <a:cs typeface="Calibri"/>
              <a:sym typeface="Calibri"/>
            </a:endParaRPr>
          </a:p>
          <a:p>
            <a:pPr marL="0" marR="0" lvl="0" indent="0" algn="l" rtl="0">
              <a:spcBef>
                <a:spcPts val="0"/>
              </a:spcBef>
              <a:spcAft>
                <a:spcPts val="0"/>
              </a:spcAft>
              <a:buNone/>
            </a:pPr>
            <a:endParaRPr sz="6000" b="1">
              <a:solidFill>
                <a:schemeClr val="dk1"/>
              </a:solidFill>
              <a:latin typeface="Arial"/>
              <a:ea typeface="Arial"/>
              <a:cs typeface="Arial"/>
              <a:sym typeface="Arial"/>
            </a:endParaRPr>
          </a:p>
          <a:p>
            <a:pPr marL="3810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26" name="Google Shape;126;p14"/>
          <p:cNvSpPr txBox="1"/>
          <p:nvPr/>
        </p:nvSpPr>
        <p:spPr>
          <a:xfrm>
            <a:off x="11084979" y="6683857"/>
            <a:ext cx="11354400" cy="6156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None/>
            </a:pPr>
            <a:endParaRPr sz="2800">
              <a:solidFill>
                <a:schemeClr val="dk1"/>
              </a:solidFill>
              <a:latin typeface="Arial Narrow"/>
              <a:ea typeface="Arial Narrow"/>
              <a:cs typeface="Arial Narrow"/>
              <a:sym typeface="Arial Narrow"/>
            </a:endParaRPr>
          </a:p>
        </p:txBody>
      </p:sp>
      <p:sp>
        <p:nvSpPr>
          <p:cNvPr id="127" name="Google Shape;127;p14"/>
          <p:cNvSpPr txBox="1"/>
          <p:nvPr/>
        </p:nvSpPr>
        <p:spPr>
          <a:xfrm>
            <a:off x="22336327" y="2601183"/>
            <a:ext cx="14858400" cy="129555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58500" tIns="58500" rIns="58500" bIns="58500" anchor="ctr"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000000"/>
                </a:solidFill>
                <a:latin typeface="Arial"/>
                <a:ea typeface="Arial"/>
                <a:cs typeface="Arial"/>
                <a:sym typeface="Arial"/>
              </a:rPr>
              <a:t>Next Steps</a:t>
            </a:r>
            <a:endParaRPr/>
          </a:p>
          <a:p>
            <a:pPr marL="0" marR="0" lvl="0" indent="0" algn="ctr" rtl="0">
              <a:lnSpc>
                <a:spcPct val="100000"/>
              </a:lnSpc>
              <a:spcBef>
                <a:spcPts val="0"/>
              </a:spcBef>
              <a:spcAft>
                <a:spcPts val="0"/>
              </a:spcAft>
              <a:buClr>
                <a:schemeClr val="dk1"/>
              </a:buClr>
              <a:buSzPts val="4000"/>
              <a:buFont typeface="Times New Roman"/>
              <a:buNone/>
            </a:pPr>
            <a:endParaRPr sz="4000" b="1">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4000"/>
              <a:buFont typeface="Times New Roman"/>
              <a:buNone/>
            </a:pPr>
            <a:endParaRPr sz="40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4000"/>
              <a:buFont typeface="Times New Roman"/>
              <a:buNone/>
            </a:pPr>
            <a:endParaRPr sz="4000" b="1">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4000"/>
              <a:buFont typeface="Times New Roman"/>
              <a:buNone/>
            </a:pPr>
            <a:endParaRPr sz="4000" b="1" i="0" u="none" strike="noStrike" cap="none">
              <a:solidFill>
                <a:srgbClr val="000000"/>
              </a:solidFill>
              <a:latin typeface="Arial"/>
              <a:ea typeface="Arial"/>
              <a:cs typeface="Arial"/>
              <a:sym typeface="Arial"/>
            </a:endParaRPr>
          </a:p>
          <a:p>
            <a:pPr marL="0" lvl="0" indent="0" algn="l" rtl="0">
              <a:spcBef>
                <a:spcPts val="0"/>
              </a:spcBef>
              <a:spcAft>
                <a:spcPts val="0"/>
              </a:spcAft>
              <a:buClr>
                <a:srgbClr val="000000"/>
              </a:buClr>
              <a:buFont typeface="Arial"/>
              <a:buNone/>
            </a:pPr>
            <a:endParaRPr sz="4000" b="1"/>
          </a:p>
          <a:p>
            <a:pPr marL="0" marR="0" lvl="0" indent="0" algn="ctr" rtl="0">
              <a:lnSpc>
                <a:spcPct val="100000"/>
              </a:lnSpc>
              <a:spcBef>
                <a:spcPts val="0"/>
              </a:spcBef>
              <a:spcAft>
                <a:spcPts val="0"/>
              </a:spcAft>
              <a:buClr>
                <a:schemeClr val="dk1"/>
              </a:buClr>
              <a:buSzPts val="4000"/>
              <a:buFont typeface="Times New Roman"/>
              <a:buNone/>
            </a:pPr>
            <a:endParaRPr sz="4000" b="1">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4000"/>
              <a:buFont typeface="Times New Roman"/>
              <a:buNone/>
            </a:pPr>
            <a:endParaRPr sz="4000" b="1" i="0" u="none" strike="noStrike" cap="none">
              <a:solidFill>
                <a:srgbClr val="000000"/>
              </a:solidFill>
              <a:latin typeface="Arial"/>
              <a:ea typeface="Arial"/>
              <a:cs typeface="Arial"/>
              <a:sym typeface="Arial"/>
            </a:endParaRPr>
          </a:p>
          <a:p>
            <a:pPr marL="0" lvl="0" indent="0" algn="l" rtl="0">
              <a:spcBef>
                <a:spcPts val="0"/>
              </a:spcBef>
              <a:spcAft>
                <a:spcPts val="0"/>
              </a:spcAft>
              <a:buNone/>
            </a:pPr>
            <a:r>
              <a:rPr lang="en-US" sz="2800" b="1">
                <a:solidFill>
                  <a:schemeClr val="dk1"/>
                </a:solidFill>
                <a:latin typeface="Times New Roman"/>
                <a:ea typeface="Times New Roman"/>
                <a:cs typeface="Times New Roman"/>
                <a:sym typeface="Times New Roman"/>
              </a:rPr>
              <a:t>                                         </a:t>
            </a:r>
            <a:endParaRPr sz="2800" b="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US" sz="2800" b="1">
                <a:solidFill>
                  <a:schemeClr val="dk1"/>
                </a:solidFill>
                <a:latin typeface="Times New Roman"/>
                <a:ea typeface="Times New Roman"/>
                <a:cs typeface="Times New Roman"/>
                <a:sym typeface="Times New Roman"/>
              </a:rPr>
              <a:t>                                      </a:t>
            </a:r>
            <a:r>
              <a:rPr lang="en-US" sz="2800" b="1">
                <a:solidFill>
                  <a:schemeClr val="dk1"/>
                </a:solidFill>
                <a:highlight>
                  <a:srgbClr val="FCE5CD"/>
                </a:highlight>
                <a:latin typeface="Times New Roman"/>
                <a:ea typeface="Times New Roman"/>
                <a:cs typeface="Times New Roman"/>
                <a:sym typeface="Times New Roman"/>
              </a:rPr>
              <a:t>Figure 11:  GFP attached to Gold nanoparticles </a:t>
            </a:r>
            <a:r>
              <a:rPr lang="en-US" sz="2800" b="1">
                <a:solidFill>
                  <a:schemeClr val="dk1"/>
                </a:solidFill>
                <a:highlight>
                  <a:srgbClr val="FFF2CC"/>
                </a:highlight>
                <a:latin typeface="Times New Roman"/>
                <a:ea typeface="Times New Roman"/>
                <a:cs typeface="Times New Roman"/>
                <a:sym typeface="Times New Roman"/>
              </a:rPr>
              <a:t> </a:t>
            </a:r>
            <a:endParaRPr sz="2800" b="1">
              <a:solidFill>
                <a:schemeClr val="dk1"/>
              </a:solidFill>
              <a:highlight>
                <a:srgbClr val="FFF2CC"/>
              </a:highlight>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6000"/>
              <a:buFont typeface="Times New Roman"/>
              <a:buNone/>
            </a:pPr>
            <a:endParaRPr sz="6000">
              <a:highlight>
                <a:srgbClr val="FCE5CD"/>
              </a:highlight>
              <a:latin typeface="Times New Roman"/>
              <a:ea typeface="Times New Roman"/>
              <a:cs typeface="Times New Roman"/>
              <a:sym typeface="Times New Roman"/>
            </a:endParaRPr>
          </a:p>
          <a:p>
            <a:pPr marL="0" lvl="0" indent="0" algn="l" rtl="0">
              <a:spcBef>
                <a:spcPts val="0"/>
              </a:spcBef>
              <a:spcAft>
                <a:spcPts val="0"/>
              </a:spcAft>
              <a:buClr>
                <a:schemeClr val="dk1"/>
              </a:buClr>
              <a:buSzPts val="4000"/>
              <a:buFont typeface="Times New Roman"/>
              <a:buNone/>
            </a:pPr>
            <a:endParaRPr sz="4000" b="1">
              <a:solidFill>
                <a:schemeClr val="dk1"/>
              </a:solidFill>
            </a:endParaRPr>
          </a:p>
          <a:p>
            <a:pPr marL="0" lvl="0" indent="0" algn="l" rtl="0">
              <a:spcBef>
                <a:spcPts val="0"/>
              </a:spcBef>
              <a:spcAft>
                <a:spcPts val="0"/>
              </a:spcAft>
              <a:buClr>
                <a:schemeClr val="dk1"/>
              </a:buClr>
              <a:buFont typeface="Arial"/>
              <a:buNone/>
            </a:pPr>
            <a:r>
              <a:rPr lang="en-US" sz="3300" b="1">
                <a:solidFill>
                  <a:schemeClr val="dk1"/>
                </a:solidFill>
                <a:latin typeface="Times New Roman"/>
                <a:ea typeface="Times New Roman"/>
                <a:cs typeface="Times New Roman"/>
                <a:sym typeface="Times New Roman"/>
              </a:rPr>
              <a:t>What We Learned: </a:t>
            </a:r>
            <a:r>
              <a:rPr lang="en-US" sz="3300">
                <a:solidFill>
                  <a:schemeClr val="dk1"/>
                </a:solidFill>
                <a:latin typeface="Times New Roman"/>
                <a:ea typeface="Times New Roman"/>
                <a:cs typeface="Times New Roman"/>
                <a:sym typeface="Times New Roman"/>
              </a:rPr>
              <a:t>We researched in great detail how to design your own biological machine to complete a necessary task. It was cool to think about how our own design could actually be put into practice and be useful in the world.  We learned more in depth about plasmid creation, transformation and the many factors that play a role in gene expression. We also learned how time-consuming and overwhelming research can be, but also how rewarding hard work can be when you put the time and effort in.</a:t>
            </a:r>
            <a:endParaRPr sz="3300">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3600"/>
              <a:buFont typeface="Times New Roman"/>
              <a:buNone/>
            </a:pPr>
            <a:endParaRPr sz="360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3600"/>
              <a:buFont typeface="Times New Roman"/>
              <a:buNone/>
            </a:pPr>
            <a:endParaRPr sz="360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3600"/>
              <a:buFont typeface="Times New Roman"/>
              <a:buNone/>
            </a:pPr>
            <a:endParaRPr sz="360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3600"/>
              <a:buFont typeface="Times New Roman"/>
              <a:buNone/>
            </a:pPr>
            <a:endParaRPr sz="360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600"/>
              <a:buFont typeface="Times New Roman"/>
              <a:buNone/>
            </a:pPr>
            <a:endParaRPr sz="1600" i="0" u="none" strike="noStrike" cap="none">
              <a:solidFill>
                <a:srgbClr val="000000"/>
              </a:solidFill>
              <a:latin typeface="Times New Roman"/>
              <a:ea typeface="Times New Roman"/>
              <a:cs typeface="Times New Roman"/>
              <a:sym typeface="Times New Roman"/>
            </a:endParaRPr>
          </a:p>
        </p:txBody>
      </p:sp>
      <p:sp>
        <p:nvSpPr>
          <p:cNvPr id="128" name="Google Shape;128;p14"/>
          <p:cNvSpPr txBox="1"/>
          <p:nvPr/>
        </p:nvSpPr>
        <p:spPr>
          <a:xfrm>
            <a:off x="22609478" y="3171150"/>
            <a:ext cx="14426700" cy="3594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dk1"/>
                </a:solidFill>
                <a:latin typeface="Times New Roman"/>
                <a:ea typeface="Times New Roman"/>
                <a:cs typeface="Times New Roman"/>
                <a:sym typeface="Times New Roman"/>
              </a:rPr>
              <a:t>Proof of Concept:</a:t>
            </a:r>
            <a:endParaRPr sz="3600" b="1"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3200" dirty="0">
                <a:solidFill>
                  <a:schemeClr val="dk1"/>
                </a:solidFill>
                <a:latin typeface="Times New Roman"/>
                <a:ea typeface="Times New Roman"/>
                <a:cs typeface="Times New Roman"/>
                <a:sym typeface="Times New Roman"/>
              </a:rPr>
              <a:t>We need to test the efficacy of our gold-coated E.coli biosensor by testing its Limit of Detection (LOD) at different concentrations of PFAS. The sensitivity of the original test was 236 parts per billion and we are hoping that the gold coating will increase the sensitivity to the EPA required LOD of 4 parts per trillion.</a:t>
            </a:r>
            <a:endParaRPr sz="32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3200" dirty="0">
              <a:solidFill>
                <a:schemeClr val="dk1"/>
              </a:solidFill>
            </a:endParaRPr>
          </a:p>
          <a:p>
            <a:pPr marL="0" marR="0" lvl="0" indent="0" algn="l" rtl="0">
              <a:spcBef>
                <a:spcPts val="0"/>
              </a:spcBef>
              <a:spcAft>
                <a:spcPts val="0"/>
              </a:spcAft>
              <a:buNone/>
            </a:pPr>
            <a:endParaRPr sz="3200" dirty="0">
              <a:solidFill>
                <a:schemeClr val="dk1"/>
              </a:solidFill>
            </a:endParaRPr>
          </a:p>
        </p:txBody>
      </p:sp>
      <p:sp>
        <p:nvSpPr>
          <p:cNvPr id="129" name="Google Shape;129;p14"/>
          <p:cNvSpPr txBox="1"/>
          <p:nvPr/>
        </p:nvSpPr>
        <p:spPr>
          <a:xfrm>
            <a:off x="12910450" y="3135850"/>
            <a:ext cx="82866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a:solidFill>
                  <a:schemeClr val="dk1"/>
                </a:solidFill>
                <a:latin typeface="Times New Roman"/>
                <a:ea typeface="Times New Roman"/>
                <a:cs typeface="Times New Roman"/>
                <a:sym typeface="Times New Roman"/>
              </a:rPr>
              <a:t>                        Expected Results</a:t>
            </a:r>
            <a:endParaRPr sz="3000">
              <a:solidFill>
                <a:schemeClr val="dk1"/>
              </a:solidFill>
              <a:latin typeface="Times New Roman"/>
              <a:ea typeface="Times New Roman"/>
              <a:cs typeface="Times New Roman"/>
              <a:sym typeface="Times New Roman"/>
            </a:endParaRPr>
          </a:p>
        </p:txBody>
      </p:sp>
      <p:pic>
        <p:nvPicPr>
          <p:cNvPr id="130" name="Google Shape;130;p14"/>
          <p:cNvPicPr preferRelativeResize="0"/>
          <p:nvPr/>
        </p:nvPicPr>
        <p:blipFill>
          <a:blip r:embed="rId4">
            <a:alphaModFix/>
          </a:blip>
          <a:stretch>
            <a:fillRect/>
          </a:stretch>
        </p:blipFill>
        <p:spPr>
          <a:xfrm>
            <a:off x="3360500" y="8330700"/>
            <a:ext cx="3735200" cy="5123875"/>
          </a:xfrm>
          <a:prstGeom prst="rect">
            <a:avLst/>
          </a:prstGeom>
          <a:noFill/>
          <a:ln>
            <a:noFill/>
          </a:ln>
        </p:spPr>
      </p:pic>
      <p:pic>
        <p:nvPicPr>
          <p:cNvPr id="131" name="Google Shape;131;p14"/>
          <p:cNvPicPr preferRelativeResize="0"/>
          <p:nvPr/>
        </p:nvPicPr>
        <p:blipFill>
          <a:blip r:embed="rId5">
            <a:alphaModFix/>
          </a:blip>
          <a:stretch>
            <a:fillRect/>
          </a:stretch>
        </p:blipFill>
        <p:spPr>
          <a:xfrm>
            <a:off x="1162900" y="8285175"/>
            <a:ext cx="2585350" cy="5123875"/>
          </a:xfrm>
          <a:prstGeom prst="rect">
            <a:avLst/>
          </a:prstGeom>
          <a:noFill/>
          <a:ln>
            <a:noFill/>
          </a:ln>
        </p:spPr>
      </p:pic>
      <p:sp>
        <p:nvSpPr>
          <p:cNvPr id="132" name="Google Shape;132;p14"/>
          <p:cNvSpPr txBox="1"/>
          <p:nvPr/>
        </p:nvSpPr>
        <p:spPr>
          <a:xfrm>
            <a:off x="13054225" y="14886975"/>
            <a:ext cx="7302600" cy="150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8602">
              <a:solidFill>
                <a:schemeClr val="dk1"/>
              </a:solidFill>
              <a:latin typeface="Times New Roman"/>
              <a:ea typeface="Times New Roman"/>
              <a:cs typeface="Times New Roman"/>
              <a:sym typeface="Times New Roman"/>
            </a:endParaRPr>
          </a:p>
        </p:txBody>
      </p:sp>
      <p:pic>
        <p:nvPicPr>
          <p:cNvPr id="133" name="Google Shape;133;p14" title="Chart"/>
          <p:cNvPicPr preferRelativeResize="0"/>
          <p:nvPr/>
        </p:nvPicPr>
        <p:blipFill>
          <a:blip r:embed="rId6">
            <a:alphaModFix/>
          </a:blip>
          <a:stretch>
            <a:fillRect/>
          </a:stretch>
        </p:blipFill>
        <p:spPr>
          <a:xfrm>
            <a:off x="12771125" y="10169181"/>
            <a:ext cx="8572500" cy="5300663"/>
          </a:xfrm>
          <a:prstGeom prst="rect">
            <a:avLst/>
          </a:prstGeom>
          <a:noFill/>
          <a:ln>
            <a:noFill/>
          </a:ln>
        </p:spPr>
      </p:pic>
      <p:sp>
        <p:nvSpPr>
          <p:cNvPr id="134" name="Google Shape;134;p14"/>
          <p:cNvSpPr txBox="1"/>
          <p:nvPr/>
        </p:nvSpPr>
        <p:spPr>
          <a:xfrm>
            <a:off x="710875" y="3513000"/>
            <a:ext cx="10774500" cy="62496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dirty="0">
                <a:solidFill>
                  <a:schemeClr val="dk1"/>
                </a:solidFill>
                <a:highlight>
                  <a:srgbClr val="FCE5CD"/>
                </a:highlight>
                <a:latin typeface="Times New Roman"/>
                <a:ea typeface="Times New Roman"/>
                <a:cs typeface="Times New Roman"/>
                <a:sym typeface="Times New Roman"/>
              </a:rPr>
              <a:t>Step 5: Induce protein expression.</a:t>
            </a:r>
            <a:endParaRPr sz="2800" b="1" dirty="0">
              <a:solidFill>
                <a:schemeClr val="dk1"/>
              </a:solidFill>
              <a:highlight>
                <a:srgbClr val="FCE5CD"/>
              </a:highlight>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sz="2800" b="1" dirty="0">
                <a:solidFill>
                  <a:schemeClr val="dk1"/>
                </a:solidFill>
                <a:latin typeface="Times New Roman"/>
                <a:ea typeface="Times New Roman"/>
                <a:cs typeface="Times New Roman"/>
                <a:sym typeface="Times New Roman"/>
              </a:rPr>
              <a:t>Experimental Procedure: </a:t>
            </a:r>
            <a:r>
              <a:rPr lang="en-US" sz="2800" dirty="0">
                <a:solidFill>
                  <a:schemeClr val="dk1"/>
                </a:solidFill>
                <a:latin typeface="Times New Roman"/>
                <a:ea typeface="Times New Roman"/>
                <a:cs typeface="Times New Roman"/>
                <a:sym typeface="Times New Roman"/>
              </a:rPr>
              <a:t>Use IPTG and grow E. coli in a shaking incubator for 2 hours at 37 degrees Celsius. </a:t>
            </a:r>
            <a:endParaRPr sz="2800" dirty="0">
              <a:solidFill>
                <a:schemeClr val="dk1"/>
              </a:solidFill>
              <a:highlight>
                <a:srgbClr val="CEFED6"/>
              </a:highlight>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2800" b="1"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US" sz="2800" b="1" dirty="0">
                <a:solidFill>
                  <a:schemeClr val="dk1"/>
                </a:solidFill>
                <a:highlight>
                  <a:srgbClr val="FCE5CD"/>
                </a:highlight>
                <a:latin typeface="Times New Roman"/>
                <a:ea typeface="Times New Roman"/>
                <a:cs typeface="Times New Roman"/>
                <a:sym typeface="Times New Roman"/>
              </a:rPr>
              <a:t>Step 6: Add biosensor to water samples and check for fluorescence using a fluorometer.</a:t>
            </a:r>
            <a:endParaRPr sz="2800" b="1" dirty="0">
              <a:solidFill>
                <a:schemeClr val="dk1"/>
              </a:solidFill>
              <a:highlight>
                <a:srgbClr val="FCE5CD"/>
              </a:highlight>
              <a:latin typeface="Times New Roman"/>
              <a:ea typeface="Times New Roman"/>
              <a:cs typeface="Times New Roman"/>
              <a:sym typeface="Times New Roman"/>
            </a:endParaRPr>
          </a:p>
          <a:p>
            <a:pPr marL="0" lvl="0" indent="0" algn="l" rtl="0">
              <a:spcBef>
                <a:spcPts val="0"/>
              </a:spcBef>
              <a:spcAft>
                <a:spcPts val="0"/>
              </a:spcAft>
              <a:buNone/>
            </a:pPr>
            <a:r>
              <a:rPr lang="en-US" sz="2800" b="1" dirty="0">
                <a:solidFill>
                  <a:schemeClr val="dk1"/>
                </a:solidFill>
                <a:latin typeface="Times New Roman"/>
                <a:ea typeface="Times New Roman"/>
                <a:cs typeface="Times New Roman"/>
                <a:sym typeface="Times New Roman"/>
              </a:rPr>
              <a:t>Experiment Description:</a:t>
            </a:r>
            <a:r>
              <a:rPr lang="en-US" sz="2800" dirty="0">
                <a:solidFill>
                  <a:schemeClr val="dk1"/>
                </a:solidFill>
                <a:latin typeface="Times New Roman"/>
                <a:ea typeface="Times New Roman"/>
                <a:cs typeface="Times New Roman"/>
                <a:sym typeface="Times New Roman"/>
              </a:rPr>
              <a:t> To test the efficiency of our system, our transgenic bacteria will be exposed to various concentrations of PFAS. Our hope is that our system will effectively express the necessary protein to detect  PFAS.</a:t>
            </a:r>
            <a:endParaRPr sz="2800" b="1"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2800" b="1" dirty="0">
              <a:solidFill>
                <a:schemeClr val="dk1"/>
              </a:solidFill>
              <a:highlight>
                <a:srgbClr val="CEFED6"/>
              </a:highlight>
              <a:latin typeface="Times New Roman"/>
              <a:ea typeface="Times New Roman"/>
              <a:cs typeface="Times New Roman"/>
              <a:sym typeface="Times New Roman"/>
            </a:endParaRPr>
          </a:p>
          <a:p>
            <a:pPr marL="0" lvl="0" indent="0" algn="l" rtl="0">
              <a:spcBef>
                <a:spcPts val="0"/>
              </a:spcBef>
              <a:spcAft>
                <a:spcPts val="0"/>
              </a:spcAft>
              <a:buNone/>
            </a:pPr>
            <a:endParaRPr sz="8602" dirty="0">
              <a:solidFill>
                <a:schemeClr val="dk1"/>
              </a:solidFill>
              <a:latin typeface="Times New Roman"/>
              <a:ea typeface="Times New Roman"/>
              <a:cs typeface="Times New Roman"/>
              <a:sym typeface="Times New Roman"/>
            </a:endParaRPr>
          </a:p>
        </p:txBody>
      </p:sp>
      <p:sp>
        <p:nvSpPr>
          <p:cNvPr id="135" name="Google Shape;135;p14"/>
          <p:cNvSpPr txBox="1"/>
          <p:nvPr/>
        </p:nvSpPr>
        <p:spPr>
          <a:xfrm>
            <a:off x="1227875" y="13852975"/>
            <a:ext cx="6021000" cy="1046700"/>
          </a:xfrm>
          <a:prstGeom prst="rect">
            <a:avLst/>
          </a:prstGeom>
          <a:solidFill>
            <a:srgbClr val="FCE5CD"/>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Times New Roman"/>
                <a:ea typeface="Times New Roman"/>
                <a:cs typeface="Times New Roman"/>
                <a:sym typeface="Times New Roman"/>
              </a:rPr>
              <a:t>Figure 7:  GFP detection in PFAS water sample (left) vs. negative control (right)</a:t>
            </a:r>
            <a:endParaRPr sz="2800" dirty="0">
              <a:solidFill>
                <a:schemeClr val="dk1"/>
              </a:solidFill>
              <a:latin typeface="Times New Roman"/>
              <a:ea typeface="Times New Roman"/>
              <a:cs typeface="Times New Roman"/>
              <a:sym typeface="Times New Roman"/>
            </a:endParaRPr>
          </a:p>
        </p:txBody>
      </p:sp>
      <p:sp>
        <p:nvSpPr>
          <p:cNvPr id="136" name="Google Shape;136;p14"/>
          <p:cNvSpPr txBox="1"/>
          <p:nvPr/>
        </p:nvSpPr>
        <p:spPr>
          <a:xfrm>
            <a:off x="13183475" y="8941500"/>
            <a:ext cx="6979500" cy="150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8602">
              <a:solidFill>
                <a:schemeClr val="dk1"/>
              </a:solidFill>
              <a:latin typeface="Times New Roman"/>
              <a:ea typeface="Times New Roman"/>
              <a:cs typeface="Times New Roman"/>
              <a:sym typeface="Times New Roman"/>
            </a:endParaRPr>
          </a:p>
        </p:txBody>
      </p:sp>
      <p:sp>
        <p:nvSpPr>
          <p:cNvPr id="137" name="Google Shape;137;p14"/>
          <p:cNvSpPr txBox="1"/>
          <p:nvPr/>
        </p:nvSpPr>
        <p:spPr>
          <a:xfrm>
            <a:off x="13054225" y="8812250"/>
            <a:ext cx="6979500" cy="1046700"/>
          </a:xfrm>
          <a:prstGeom prst="rect">
            <a:avLst/>
          </a:prstGeom>
          <a:solidFill>
            <a:srgbClr val="FCE5CD"/>
          </a:solidFill>
          <a:ln w="9525" cap="flat" cmpd="sng">
            <a:solidFill>
              <a:schemeClr val="dk1"/>
            </a:solidFill>
            <a:prstDash val="solid"/>
            <a:round/>
            <a:headEnd type="none" w="sm" len="sm"/>
            <a:tailEnd type="none" w="sm" len="sm"/>
          </a:ln>
        </p:spPr>
        <p:txBody>
          <a:bodyPr spcFirstLastPara="1" wrap="square" lIns="91425" tIns="91425" rIns="91425" bIns="91425" anchor="ctr" anchorCtr="0">
            <a:spAutoFit/>
          </a:bodyPr>
          <a:lstStyle/>
          <a:p>
            <a:pPr marL="0" lvl="0" indent="0" algn="l" rtl="0">
              <a:spcBef>
                <a:spcPts val="0"/>
              </a:spcBef>
              <a:spcAft>
                <a:spcPts val="0"/>
              </a:spcAft>
              <a:buNone/>
            </a:pPr>
            <a:r>
              <a:rPr lang="en-US" sz="2800">
                <a:solidFill>
                  <a:schemeClr val="dk1"/>
                </a:solidFill>
                <a:latin typeface="Times New Roman"/>
                <a:ea typeface="Times New Roman"/>
                <a:cs typeface="Times New Roman"/>
                <a:sym typeface="Times New Roman"/>
              </a:rPr>
              <a:t>Figure 9:  Enhanced PFAS Sensitivity with Gold Coating</a:t>
            </a:r>
            <a:endParaRPr sz="2800">
              <a:solidFill>
                <a:schemeClr val="dk1"/>
              </a:solidFill>
              <a:latin typeface="Times New Roman"/>
              <a:ea typeface="Times New Roman"/>
              <a:cs typeface="Times New Roman"/>
              <a:sym typeface="Times New Roman"/>
            </a:endParaRPr>
          </a:p>
        </p:txBody>
      </p:sp>
      <p:sp>
        <p:nvSpPr>
          <p:cNvPr id="138" name="Google Shape;138;p14"/>
          <p:cNvSpPr txBox="1"/>
          <p:nvPr/>
        </p:nvSpPr>
        <p:spPr>
          <a:xfrm>
            <a:off x="13312725" y="15920975"/>
            <a:ext cx="6979500" cy="1908600"/>
          </a:xfrm>
          <a:prstGeom prst="rect">
            <a:avLst/>
          </a:prstGeom>
          <a:solidFill>
            <a:srgbClr val="FCE5CD"/>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Times New Roman"/>
                <a:ea typeface="Times New Roman"/>
                <a:cs typeface="Times New Roman"/>
                <a:sym typeface="Times New Roman"/>
              </a:rPr>
              <a:t>Figure 10:   Estimated Cost Comparison of Traditional PFAS testing vs E.coli Biosensor based on current market costs as of March 2025</a:t>
            </a:r>
            <a:endParaRPr sz="2800" dirty="0">
              <a:solidFill>
                <a:schemeClr val="dk1"/>
              </a:solidFill>
              <a:latin typeface="Times New Roman"/>
              <a:ea typeface="Times New Roman"/>
              <a:cs typeface="Times New Roman"/>
              <a:sym typeface="Times New Roman"/>
            </a:endParaRPr>
          </a:p>
        </p:txBody>
      </p:sp>
      <p:sp>
        <p:nvSpPr>
          <p:cNvPr id="139" name="Google Shape;139;p14"/>
          <p:cNvSpPr txBox="1"/>
          <p:nvPr/>
        </p:nvSpPr>
        <p:spPr>
          <a:xfrm>
            <a:off x="1034000" y="15079525"/>
            <a:ext cx="9370500" cy="6156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dirty="0">
                <a:solidFill>
                  <a:schemeClr val="dk1"/>
                </a:solidFill>
                <a:highlight>
                  <a:srgbClr val="FCE5CD"/>
                </a:highlight>
                <a:latin typeface="Times New Roman"/>
                <a:ea typeface="Times New Roman"/>
                <a:cs typeface="Times New Roman"/>
                <a:sym typeface="Times New Roman"/>
              </a:rPr>
              <a:t>Step 7:  Use </a:t>
            </a:r>
            <a:r>
              <a:rPr lang="en-US" sz="2800" b="1" dirty="0" err="1">
                <a:solidFill>
                  <a:schemeClr val="dk1"/>
                </a:solidFill>
                <a:highlight>
                  <a:srgbClr val="FCE5CD"/>
                </a:highlight>
                <a:latin typeface="Times New Roman"/>
                <a:ea typeface="Times New Roman"/>
                <a:cs typeface="Times New Roman"/>
                <a:sym typeface="Times New Roman"/>
              </a:rPr>
              <a:t>sonolysis</a:t>
            </a:r>
            <a:r>
              <a:rPr lang="en-US" sz="2800" b="1" dirty="0">
                <a:solidFill>
                  <a:schemeClr val="dk1"/>
                </a:solidFill>
                <a:highlight>
                  <a:srgbClr val="FCE5CD"/>
                </a:highlight>
                <a:latin typeface="Times New Roman"/>
                <a:ea typeface="Times New Roman"/>
                <a:cs typeface="Times New Roman"/>
                <a:sym typeface="Times New Roman"/>
              </a:rPr>
              <a:t> to degrade PFAS detected.</a:t>
            </a:r>
            <a:endParaRPr sz="2800" b="1" dirty="0">
              <a:solidFill>
                <a:schemeClr val="dk1"/>
              </a:solidFill>
              <a:highlight>
                <a:srgbClr val="FCE5CD"/>
              </a:highlight>
              <a:latin typeface="Times New Roman"/>
              <a:ea typeface="Times New Roman"/>
              <a:cs typeface="Times New Roman"/>
              <a:sym typeface="Times New Roman"/>
            </a:endParaRPr>
          </a:p>
        </p:txBody>
      </p:sp>
      <p:pic>
        <p:nvPicPr>
          <p:cNvPr id="140" name="Google Shape;140;p14"/>
          <p:cNvPicPr preferRelativeResize="0"/>
          <p:nvPr/>
        </p:nvPicPr>
        <p:blipFill>
          <a:blip r:embed="rId7">
            <a:alphaModFix/>
          </a:blip>
          <a:stretch>
            <a:fillRect/>
          </a:stretch>
        </p:blipFill>
        <p:spPr>
          <a:xfrm>
            <a:off x="27400525" y="6242300"/>
            <a:ext cx="3314750" cy="1498690"/>
          </a:xfrm>
          <a:prstGeom prst="rect">
            <a:avLst/>
          </a:prstGeom>
          <a:noFill/>
          <a:ln>
            <a:noFill/>
          </a:ln>
        </p:spPr>
      </p:pic>
      <p:pic>
        <p:nvPicPr>
          <p:cNvPr id="141" name="Google Shape;141;p14"/>
          <p:cNvPicPr preferRelativeResize="0"/>
          <p:nvPr/>
        </p:nvPicPr>
        <p:blipFill>
          <a:blip r:embed="rId8">
            <a:alphaModFix/>
          </a:blip>
          <a:stretch>
            <a:fillRect/>
          </a:stretch>
        </p:blipFill>
        <p:spPr>
          <a:xfrm>
            <a:off x="22479625" y="13840425"/>
            <a:ext cx="6168749" cy="4125000"/>
          </a:xfrm>
          <a:prstGeom prst="rect">
            <a:avLst/>
          </a:prstGeom>
          <a:noFill/>
          <a:ln>
            <a:noFill/>
          </a:ln>
        </p:spPr>
      </p:pic>
      <p:sp>
        <p:nvSpPr>
          <p:cNvPr id="142" name="Google Shape;142;p14"/>
          <p:cNvSpPr txBox="1"/>
          <p:nvPr/>
        </p:nvSpPr>
        <p:spPr>
          <a:xfrm>
            <a:off x="28890825" y="13842650"/>
            <a:ext cx="8286600" cy="4125000"/>
          </a:xfrm>
          <a:prstGeom prst="rect">
            <a:avLst/>
          </a:prstGeom>
          <a:solidFill>
            <a:srgbClr val="FFD966"/>
          </a:solidFill>
          <a:ln w="9525" cap="flat" cmpd="sng">
            <a:solidFill>
              <a:schemeClr val="dk1"/>
            </a:solidFill>
            <a:prstDash val="solid"/>
            <a:round/>
            <a:headEnd type="none" w="sm" len="sm"/>
            <a:tailEnd type="none" w="sm" len="sm"/>
          </a:ln>
        </p:spPr>
        <p:txBody>
          <a:bodyPr spcFirstLastPara="1" wrap="square" lIns="91425" tIns="91425" rIns="91425" bIns="91425" anchor="ctr" anchorCtr="0">
            <a:spAutoFit/>
          </a:bodyPr>
          <a:lstStyle/>
          <a:p>
            <a:pPr marL="0" lvl="0" indent="0" algn="ctr" rtl="0">
              <a:spcBef>
                <a:spcPts val="0"/>
              </a:spcBef>
              <a:spcAft>
                <a:spcPts val="0"/>
              </a:spcAft>
              <a:buNone/>
            </a:pPr>
            <a:r>
              <a:rPr lang="en-US" sz="3200" b="1" u="sng" dirty="0">
                <a:solidFill>
                  <a:schemeClr val="dk1"/>
                </a:solidFill>
                <a:latin typeface="Times New Roman"/>
                <a:ea typeface="Times New Roman"/>
                <a:cs typeface="Times New Roman"/>
                <a:sym typeface="Times New Roman"/>
              </a:rPr>
              <a:t>Acknowledgements:</a:t>
            </a:r>
            <a:endParaRPr sz="3200" b="1" u="sng"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US" sz="3200" dirty="0">
                <a:solidFill>
                  <a:schemeClr val="dk1"/>
                </a:solidFill>
                <a:latin typeface="Times New Roman"/>
                <a:ea typeface="Times New Roman"/>
                <a:cs typeface="Times New Roman"/>
                <a:sym typeface="Times New Roman"/>
              </a:rPr>
              <a:t>Special thanks to our Team Leader Mary Johnston and our mentor Jackie Thompson for their support and dedication to our project.</a:t>
            </a:r>
            <a:endParaRPr sz="3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US" sz="3200" dirty="0">
                <a:solidFill>
                  <a:schemeClr val="dk1"/>
                </a:solidFill>
                <a:latin typeface="Times New Roman"/>
                <a:ea typeface="Times New Roman"/>
                <a:cs typeface="Times New Roman"/>
                <a:sym typeface="Times New Roman"/>
              </a:rPr>
              <a:t>Haverhill </a:t>
            </a:r>
            <a:r>
              <a:rPr lang="en-US" sz="3200" dirty="0" err="1">
                <a:solidFill>
                  <a:schemeClr val="dk1"/>
                </a:solidFill>
                <a:latin typeface="Times New Roman"/>
                <a:ea typeface="Times New Roman"/>
                <a:cs typeface="Times New Roman"/>
                <a:sym typeface="Times New Roman"/>
              </a:rPr>
              <a:t>Biobuilder</a:t>
            </a:r>
            <a:r>
              <a:rPr lang="en-US" sz="3200" dirty="0">
                <a:solidFill>
                  <a:schemeClr val="dk1"/>
                </a:solidFill>
                <a:latin typeface="Times New Roman"/>
                <a:ea typeface="Times New Roman"/>
                <a:cs typeface="Times New Roman"/>
                <a:sym typeface="Times New Roman"/>
              </a:rPr>
              <a:t> Team members:(from left)</a:t>
            </a:r>
            <a:endParaRPr sz="3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US" sz="3200" dirty="0">
                <a:solidFill>
                  <a:schemeClr val="dk1"/>
                </a:solidFill>
                <a:latin typeface="Times New Roman"/>
                <a:ea typeface="Times New Roman"/>
                <a:cs typeface="Times New Roman"/>
                <a:sym typeface="Times New Roman"/>
              </a:rPr>
              <a:t>Sophia </a:t>
            </a:r>
            <a:r>
              <a:rPr lang="en-US" sz="3200" dirty="0" err="1">
                <a:solidFill>
                  <a:schemeClr val="dk1"/>
                </a:solidFill>
                <a:latin typeface="Times New Roman"/>
                <a:ea typeface="Times New Roman"/>
                <a:cs typeface="Times New Roman"/>
                <a:sym typeface="Times New Roman"/>
              </a:rPr>
              <a:t>Ciccariello</a:t>
            </a:r>
            <a:r>
              <a:rPr lang="en-US" sz="3200" dirty="0">
                <a:solidFill>
                  <a:schemeClr val="dk1"/>
                </a:solidFill>
                <a:latin typeface="Times New Roman"/>
                <a:ea typeface="Times New Roman"/>
                <a:cs typeface="Times New Roman"/>
                <a:sym typeface="Times New Roman"/>
              </a:rPr>
              <a:t>, Riley Bradish, Rachel Barman, Tiah Tarabay, Andrew Pruett, Jake Staples</a:t>
            </a:r>
            <a:endParaRPr sz="8602" dirty="0">
              <a:solidFill>
                <a:schemeClr val="dk1"/>
              </a:solidFill>
              <a:latin typeface="Times New Roman"/>
              <a:ea typeface="Times New Roman"/>
              <a:cs typeface="Times New Roman"/>
              <a:sym typeface="Times New Roman"/>
            </a:endParaRPr>
          </a:p>
        </p:txBody>
      </p:sp>
      <p:pic>
        <p:nvPicPr>
          <p:cNvPr id="143" name="Google Shape;143;p14"/>
          <p:cNvPicPr preferRelativeResize="0"/>
          <p:nvPr/>
        </p:nvPicPr>
        <p:blipFill>
          <a:blip r:embed="rId9">
            <a:alphaModFix/>
          </a:blip>
          <a:stretch>
            <a:fillRect/>
          </a:stretch>
        </p:blipFill>
        <p:spPr>
          <a:xfrm>
            <a:off x="1034000" y="15684700"/>
            <a:ext cx="6832801" cy="2199250"/>
          </a:xfrm>
          <a:prstGeom prst="rect">
            <a:avLst/>
          </a:prstGeom>
          <a:noFill/>
          <a:ln>
            <a:noFill/>
          </a:ln>
        </p:spPr>
      </p:pic>
      <p:pic>
        <p:nvPicPr>
          <p:cNvPr id="144" name="Google Shape;144;p14" title="Chart"/>
          <p:cNvPicPr preferRelativeResize="0"/>
          <p:nvPr/>
        </p:nvPicPr>
        <p:blipFill>
          <a:blip r:embed="rId10">
            <a:alphaModFix/>
          </a:blip>
          <a:stretch>
            <a:fillRect/>
          </a:stretch>
        </p:blipFill>
        <p:spPr>
          <a:xfrm>
            <a:off x="12877126" y="4460000"/>
            <a:ext cx="6979500" cy="3800475"/>
          </a:xfrm>
          <a:prstGeom prst="rect">
            <a:avLst/>
          </a:prstGeom>
          <a:noFill/>
          <a:ln>
            <a:noFill/>
          </a:ln>
        </p:spPr>
      </p:pic>
      <p:sp>
        <p:nvSpPr>
          <p:cNvPr id="145" name="Google Shape;145;p14"/>
          <p:cNvSpPr txBox="1"/>
          <p:nvPr/>
        </p:nvSpPr>
        <p:spPr>
          <a:xfrm>
            <a:off x="7248875" y="10014275"/>
            <a:ext cx="5661600" cy="1569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000" b="1">
                <a:solidFill>
                  <a:schemeClr val="dk1"/>
                </a:solidFill>
                <a:latin typeface="Times New Roman"/>
                <a:ea typeface="Times New Roman"/>
                <a:cs typeface="Times New Roman"/>
                <a:sym typeface="Times New Roman"/>
              </a:rPr>
              <a:t>Resources:</a:t>
            </a:r>
            <a:endParaRPr sz="3000" b="1">
              <a:solidFill>
                <a:schemeClr val="dk1"/>
              </a:solidFill>
              <a:latin typeface="Times New Roman"/>
              <a:ea typeface="Times New Roman"/>
              <a:cs typeface="Times New Roman"/>
              <a:sym typeface="Times New Roman"/>
            </a:endParaRPr>
          </a:p>
          <a:p>
            <a:pPr marL="0" lvl="0" indent="0" algn="ctr" rtl="0">
              <a:spcBef>
                <a:spcPts val="0"/>
              </a:spcBef>
              <a:spcAft>
                <a:spcPts val="0"/>
              </a:spcAft>
              <a:buNone/>
            </a:pPr>
            <a:endParaRPr sz="3000" b="1">
              <a:solidFill>
                <a:schemeClr val="dk1"/>
              </a:solidFill>
              <a:highlight>
                <a:srgbClr val="FF9900"/>
              </a:highlight>
              <a:latin typeface="Times New Roman"/>
              <a:ea typeface="Times New Roman"/>
              <a:cs typeface="Times New Roman"/>
              <a:sym typeface="Times New Roman"/>
            </a:endParaRPr>
          </a:p>
          <a:p>
            <a:pPr marL="0" lvl="0" indent="0" algn="l" rtl="0">
              <a:spcBef>
                <a:spcPts val="0"/>
              </a:spcBef>
              <a:spcAft>
                <a:spcPts val="0"/>
              </a:spcAft>
              <a:buNone/>
            </a:pPr>
            <a:endParaRPr sz="3000">
              <a:solidFill>
                <a:schemeClr val="dk1"/>
              </a:solidFill>
              <a:latin typeface="Times New Roman"/>
              <a:ea typeface="Times New Roman"/>
              <a:cs typeface="Times New Roman"/>
              <a:sym typeface="Times New Roman"/>
            </a:endParaRPr>
          </a:p>
        </p:txBody>
      </p:sp>
      <p:sp>
        <p:nvSpPr>
          <p:cNvPr id="146" name="Google Shape;146;p14"/>
          <p:cNvSpPr txBox="1"/>
          <p:nvPr/>
        </p:nvSpPr>
        <p:spPr>
          <a:xfrm>
            <a:off x="8077200" y="16365950"/>
            <a:ext cx="4152900" cy="1169700"/>
          </a:xfrm>
          <a:prstGeom prst="rect">
            <a:avLst/>
          </a:prstGeom>
          <a:solidFill>
            <a:srgbClr val="FCE5CD"/>
          </a:solidFill>
          <a:ln w="9525" cap="flat" cmpd="sng">
            <a:solidFill>
              <a:schemeClr val="dk1"/>
            </a:solidFill>
            <a:prstDash val="solid"/>
            <a:round/>
            <a:headEnd type="none" w="sm" len="sm"/>
            <a:tailEnd type="none" w="sm" len="sm"/>
          </a:ln>
        </p:spPr>
        <p:txBody>
          <a:bodyPr spcFirstLastPara="1" wrap="square" lIns="91425" tIns="91425" rIns="91425" bIns="91425" anchor="ctr" anchorCtr="0">
            <a:spAutoFit/>
          </a:bodyPr>
          <a:lstStyle/>
          <a:p>
            <a:pPr marL="0" lvl="0" indent="0" algn="l" rtl="0">
              <a:spcBef>
                <a:spcPts val="0"/>
              </a:spcBef>
              <a:spcAft>
                <a:spcPts val="0"/>
              </a:spcAft>
              <a:buNone/>
            </a:pPr>
            <a:r>
              <a:rPr lang="en-US" sz="3200" dirty="0">
                <a:solidFill>
                  <a:schemeClr val="dk1"/>
                </a:solidFill>
                <a:latin typeface="Times New Roman"/>
                <a:ea typeface="Times New Roman"/>
                <a:cs typeface="Times New Roman"/>
                <a:sym typeface="Times New Roman"/>
              </a:rPr>
              <a:t>Figure 8: Sound waves can break apart PFAS</a:t>
            </a:r>
            <a:endParaRPr sz="3200" dirty="0">
              <a:solidFill>
                <a:schemeClr val="dk1"/>
              </a:solidFill>
              <a:latin typeface="Times New Roman"/>
              <a:ea typeface="Times New Roman"/>
              <a:cs typeface="Times New Roman"/>
              <a:sym typeface="Times New Roman"/>
            </a:endParaRPr>
          </a:p>
        </p:txBody>
      </p:sp>
      <p:pic>
        <p:nvPicPr>
          <p:cNvPr id="147" name="Google Shape;147;p14"/>
          <p:cNvPicPr preferRelativeResize="0"/>
          <p:nvPr/>
        </p:nvPicPr>
        <p:blipFill>
          <a:blip r:embed="rId11">
            <a:alphaModFix/>
          </a:blip>
          <a:stretch>
            <a:fillRect/>
          </a:stretch>
        </p:blipFill>
        <p:spPr>
          <a:xfrm>
            <a:off x="36000525" y="13904825"/>
            <a:ext cx="857250" cy="942975"/>
          </a:xfrm>
          <a:prstGeom prst="rect">
            <a:avLst/>
          </a:prstGeom>
          <a:noFill/>
          <a:ln>
            <a:noFill/>
          </a:ln>
        </p:spPr>
      </p:pic>
      <p:pic>
        <p:nvPicPr>
          <p:cNvPr id="148" name="Google Shape;148;p14"/>
          <p:cNvPicPr preferRelativeResize="0"/>
          <p:nvPr/>
        </p:nvPicPr>
        <p:blipFill rotWithShape="1">
          <a:blip r:embed="rId12">
            <a:alphaModFix/>
          </a:blip>
          <a:srcRect b="23447"/>
          <a:stretch/>
        </p:blipFill>
        <p:spPr>
          <a:xfrm>
            <a:off x="8887175" y="10724300"/>
            <a:ext cx="2891250" cy="2793148"/>
          </a:xfrm>
          <a:prstGeom prst="rect">
            <a:avLst/>
          </a:prstGeom>
          <a:noFill/>
          <a:ln>
            <a:noFill/>
          </a:ln>
        </p:spPr>
      </p:pic>
      <p:pic>
        <p:nvPicPr>
          <p:cNvPr id="149" name="Google Shape;149;p14"/>
          <p:cNvPicPr preferRelativeResize="0"/>
          <p:nvPr/>
        </p:nvPicPr>
        <p:blipFill>
          <a:blip r:embed="rId13">
            <a:alphaModFix/>
          </a:blip>
          <a:stretch>
            <a:fillRect/>
          </a:stretch>
        </p:blipFill>
        <p:spPr>
          <a:xfrm>
            <a:off x="31364212" y="376675"/>
            <a:ext cx="2047338" cy="2072262"/>
          </a:xfrm>
          <a:prstGeom prst="rect">
            <a:avLst/>
          </a:prstGeom>
          <a:noFill/>
          <a:ln>
            <a:noFill/>
          </a:ln>
        </p:spPr>
      </p:pic>
      <p:pic>
        <p:nvPicPr>
          <p:cNvPr id="150" name="Google Shape;150;p14"/>
          <p:cNvPicPr preferRelativeResize="0"/>
          <p:nvPr/>
        </p:nvPicPr>
        <p:blipFill rotWithShape="1">
          <a:blip r:embed="rId14">
            <a:alphaModFix/>
          </a:blip>
          <a:srcRect r="7621"/>
          <a:stretch/>
        </p:blipFill>
        <p:spPr>
          <a:xfrm>
            <a:off x="1055093" y="18897772"/>
            <a:ext cx="4447836" cy="1565389"/>
          </a:xfrm>
          <a:prstGeom prst="rect">
            <a:avLst/>
          </a:prstGeom>
          <a:noFill/>
          <a:ln>
            <a:noFill/>
          </a:ln>
        </p:spPr>
      </p:pic>
      <p:pic>
        <p:nvPicPr>
          <p:cNvPr id="151" name="Google Shape;151;p14"/>
          <p:cNvPicPr preferRelativeResize="0"/>
          <p:nvPr/>
        </p:nvPicPr>
        <p:blipFill rotWithShape="1">
          <a:blip r:embed="rId15">
            <a:alphaModFix/>
          </a:blip>
          <a:srcRect/>
          <a:stretch/>
        </p:blipFill>
        <p:spPr>
          <a:xfrm>
            <a:off x="7114869" y="19008953"/>
            <a:ext cx="1772316" cy="1720278"/>
          </a:xfrm>
          <a:prstGeom prst="rect">
            <a:avLst/>
          </a:prstGeom>
          <a:noFill/>
          <a:ln>
            <a:noFill/>
          </a:ln>
        </p:spPr>
      </p:pic>
      <p:pic>
        <p:nvPicPr>
          <p:cNvPr id="152" name="Google Shape;152;p14"/>
          <p:cNvPicPr preferRelativeResize="0"/>
          <p:nvPr/>
        </p:nvPicPr>
        <p:blipFill rotWithShape="1">
          <a:blip r:embed="rId16">
            <a:alphaModFix/>
          </a:blip>
          <a:srcRect l="9561" t="23329" r="11287" b="23600"/>
          <a:stretch/>
        </p:blipFill>
        <p:spPr>
          <a:xfrm>
            <a:off x="11566046" y="19124704"/>
            <a:ext cx="4590863" cy="1565348"/>
          </a:xfrm>
          <a:prstGeom prst="rect">
            <a:avLst/>
          </a:prstGeom>
          <a:noFill/>
          <a:ln>
            <a:noFill/>
          </a:ln>
        </p:spPr>
      </p:pic>
      <p:pic>
        <p:nvPicPr>
          <p:cNvPr id="153" name="Google Shape;153;p14"/>
          <p:cNvPicPr preferRelativeResize="0"/>
          <p:nvPr/>
        </p:nvPicPr>
        <p:blipFill rotWithShape="1">
          <a:blip r:embed="rId17">
            <a:alphaModFix/>
          </a:blip>
          <a:srcRect t="13551" b="12033"/>
          <a:stretch/>
        </p:blipFill>
        <p:spPr>
          <a:xfrm>
            <a:off x="17405680" y="19459639"/>
            <a:ext cx="5073884" cy="1054827"/>
          </a:xfrm>
          <a:prstGeom prst="rect">
            <a:avLst/>
          </a:prstGeom>
          <a:noFill/>
          <a:ln>
            <a:noFill/>
          </a:ln>
        </p:spPr>
      </p:pic>
      <p:pic>
        <p:nvPicPr>
          <p:cNvPr id="154" name="Google Shape;154;p14"/>
          <p:cNvPicPr preferRelativeResize="0"/>
          <p:nvPr/>
        </p:nvPicPr>
        <p:blipFill rotWithShape="1">
          <a:blip r:embed="rId18">
            <a:alphaModFix/>
          </a:blip>
          <a:srcRect/>
          <a:stretch/>
        </p:blipFill>
        <p:spPr>
          <a:xfrm>
            <a:off x="23728339" y="19124703"/>
            <a:ext cx="6718249" cy="1489260"/>
          </a:xfrm>
          <a:prstGeom prst="rect">
            <a:avLst/>
          </a:prstGeom>
          <a:noFill/>
          <a:ln>
            <a:noFill/>
          </a:ln>
        </p:spPr>
      </p:pic>
      <p:pic>
        <p:nvPicPr>
          <p:cNvPr id="155" name="Google Shape;155;p14"/>
          <p:cNvPicPr preferRelativeResize="0"/>
          <p:nvPr/>
        </p:nvPicPr>
        <p:blipFill rotWithShape="1">
          <a:blip r:embed="rId19">
            <a:alphaModFix/>
          </a:blip>
          <a:srcRect/>
          <a:stretch/>
        </p:blipFill>
        <p:spPr>
          <a:xfrm>
            <a:off x="31695363" y="19124689"/>
            <a:ext cx="3849562" cy="148930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1281</Words>
  <Application>Microsoft Office PowerPoint</Application>
  <PresentationFormat>Custom</PresentationFormat>
  <Paragraphs>159</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Calibri</vt:lpstr>
      <vt:lpstr>Roboto</vt:lpstr>
      <vt:lpstr>Cambria</vt:lpstr>
      <vt:lpstr>Arial Narrow</vt:lpstr>
      <vt:lpstr>Times New Roman</vt:lpstr>
      <vt:lpstr>Arial</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Chloe Weisberg</dc:creator>
  <cp:lastModifiedBy>Chloe Weisberg</cp:lastModifiedBy>
  <cp:revision>1</cp:revision>
  <dcterms:modified xsi:type="dcterms:W3CDTF">2025-03-09T21:25:33Z</dcterms:modified>
</cp:coreProperties>
</file>