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1067700" cx="37463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636">
          <p15:clr>
            <a:srgbClr val="747775"/>
          </p15:clr>
        </p15:guide>
        <p15:guide id="2" pos="11800">
          <p15:clr>
            <a:srgbClr val="747775"/>
          </p15:clr>
        </p15:guide>
      </p15:sldGuideLst>
    </p:ext>
    <p:ext uri="GoogleSlidesCustomDataVersion2">
      <go:slidesCustomData xmlns:go="http://customooxmlschemas.google.com/" r:id="rId7" roundtripDataSignature="AMtx7mg76eOQltd1s/W706VdgjiPbmGog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636" orient="horz"/>
        <p:guide pos="118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1277083" y="3049770"/>
            <a:ext cx="34909313" cy="8407424"/>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21299"/>
            </a:lvl1pPr>
            <a:lvl2pPr lvl="1" algn="ctr">
              <a:lnSpc>
                <a:spcPct val="100000"/>
              </a:lnSpc>
              <a:spcBef>
                <a:spcPts val="0"/>
              </a:spcBef>
              <a:spcAft>
                <a:spcPts val="0"/>
              </a:spcAft>
              <a:buSzPts val="5200"/>
              <a:buNone/>
              <a:defRPr sz="21299"/>
            </a:lvl2pPr>
            <a:lvl3pPr lvl="2" algn="ctr">
              <a:lnSpc>
                <a:spcPct val="100000"/>
              </a:lnSpc>
              <a:spcBef>
                <a:spcPts val="0"/>
              </a:spcBef>
              <a:spcAft>
                <a:spcPts val="0"/>
              </a:spcAft>
              <a:buSzPts val="5200"/>
              <a:buNone/>
              <a:defRPr sz="21299"/>
            </a:lvl3pPr>
            <a:lvl4pPr lvl="3" algn="ctr">
              <a:lnSpc>
                <a:spcPct val="100000"/>
              </a:lnSpc>
              <a:spcBef>
                <a:spcPts val="0"/>
              </a:spcBef>
              <a:spcAft>
                <a:spcPts val="0"/>
              </a:spcAft>
              <a:buSzPts val="5200"/>
              <a:buNone/>
              <a:defRPr sz="21299"/>
            </a:lvl4pPr>
            <a:lvl5pPr lvl="4" algn="ctr">
              <a:lnSpc>
                <a:spcPct val="100000"/>
              </a:lnSpc>
              <a:spcBef>
                <a:spcPts val="0"/>
              </a:spcBef>
              <a:spcAft>
                <a:spcPts val="0"/>
              </a:spcAft>
              <a:buSzPts val="5200"/>
              <a:buNone/>
              <a:defRPr sz="21299"/>
            </a:lvl5pPr>
            <a:lvl6pPr lvl="5" algn="ctr">
              <a:lnSpc>
                <a:spcPct val="100000"/>
              </a:lnSpc>
              <a:spcBef>
                <a:spcPts val="0"/>
              </a:spcBef>
              <a:spcAft>
                <a:spcPts val="0"/>
              </a:spcAft>
              <a:buSzPts val="5200"/>
              <a:buNone/>
              <a:defRPr sz="21299"/>
            </a:lvl6pPr>
            <a:lvl7pPr lvl="6" algn="ctr">
              <a:lnSpc>
                <a:spcPct val="100000"/>
              </a:lnSpc>
              <a:spcBef>
                <a:spcPts val="0"/>
              </a:spcBef>
              <a:spcAft>
                <a:spcPts val="0"/>
              </a:spcAft>
              <a:buSzPts val="5200"/>
              <a:buNone/>
              <a:defRPr sz="21299"/>
            </a:lvl7pPr>
            <a:lvl8pPr lvl="7" algn="ctr">
              <a:lnSpc>
                <a:spcPct val="100000"/>
              </a:lnSpc>
              <a:spcBef>
                <a:spcPts val="0"/>
              </a:spcBef>
              <a:spcAft>
                <a:spcPts val="0"/>
              </a:spcAft>
              <a:buSzPts val="5200"/>
              <a:buNone/>
              <a:defRPr sz="21299"/>
            </a:lvl8pPr>
            <a:lvl9pPr lvl="8" algn="ctr">
              <a:lnSpc>
                <a:spcPct val="100000"/>
              </a:lnSpc>
              <a:spcBef>
                <a:spcPts val="0"/>
              </a:spcBef>
              <a:spcAft>
                <a:spcPts val="0"/>
              </a:spcAft>
              <a:buSzPts val="5200"/>
              <a:buNone/>
              <a:defRPr sz="21299"/>
            </a:lvl9pPr>
          </a:lstStyle>
          <a:p/>
        </p:txBody>
      </p:sp>
      <p:sp>
        <p:nvSpPr>
          <p:cNvPr id="11" name="Google Shape;11;p3"/>
          <p:cNvSpPr txBox="1"/>
          <p:nvPr>
            <p:ph idx="1" type="subTitle"/>
          </p:nvPr>
        </p:nvSpPr>
        <p:spPr>
          <a:xfrm>
            <a:off x="1277050" y="11608541"/>
            <a:ext cx="34909313" cy="324648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11469"/>
            </a:lvl1pPr>
            <a:lvl2pPr lvl="1" algn="ctr">
              <a:lnSpc>
                <a:spcPct val="100000"/>
              </a:lnSpc>
              <a:spcBef>
                <a:spcPts val="0"/>
              </a:spcBef>
              <a:spcAft>
                <a:spcPts val="0"/>
              </a:spcAft>
              <a:buSzPts val="2800"/>
              <a:buNone/>
              <a:defRPr sz="11469"/>
            </a:lvl2pPr>
            <a:lvl3pPr lvl="2" algn="ctr">
              <a:lnSpc>
                <a:spcPct val="100000"/>
              </a:lnSpc>
              <a:spcBef>
                <a:spcPts val="0"/>
              </a:spcBef>
              <a:spcAft>
                <a:spcPts val="0"/>
              </a:spcAft>
              <a:buSzPts val="2800"/>
              <a:buNone/>
              <a:defRPr sz="11469"/>
            </a:lvl3pPr>
            <a:lvl4pPr lvl="3" algn="ctr">
              <a:lnSpc>
                <a:spcPct val="100000"/>
              </a:lnSpc>
              <a:spcBef>
                <a:spcPts val="0"/>
              </a:spcBef>
              <a:spcAft>
                <a:spcPts val="0"/>
              </a:spcAft>
              <a:buSzPts val="2800"/>
              <a:buNone/>
              <a:defRPr sz="11469"/>
            </a:lvl4pPr>
            <a:lvl5pPr lvl="4" algn="ctr">
              <a:lnSpc>
                <a:spcPct val="100000"/>
              </a:lnSpc>
              <a:spcBef>
                <a:spcPts val="0"/>
              </a:spcBef>
              <a:spcAft>
                <a:spcPts val="0"/>
              </a:spcAft>
              <a:buSzPts val="2800"/>
              <a:buNone/>
              <a:defRPr sz="11469"/>
            </a:lvl5pPr>
            <a:lvl6pPr lvl="5" algn="ctr">
              <a:lnSpc>
                <a:spcPct val="100000"/>
              </a:lnSpc>
              <a:spcBef>
                <a:spcPts val="0"/>
              </a:spcBef>
              <a:spcAft>
                <a:spcPts val="0"/>
              </a:spcAft>
              <a:buSzPts val="2800"/>
              <a:buNone/>
              <a:defRPr sz="11469"/>
            </a:lvl6pPr>
            <a:lvl7pPr lvl="6" algn="ctr">
              <a:lnSpc>
                <a:spcPct val="100000"/>
              </a:lnSpc>
              <a:spcBef>
                <a:spcPts val="0"/>
              </a:spcBef>
              <a:spcAft>
                <a:spcPts val="0"/>
              </a:spcAft>
              <a:buSzPts val="2800"/>
              <a:buNone/>
              <a:defRPr sz="11469"/>
            </a:lvl7pPr>
            <a:lvl8pPr lvl="7" algn="ctr">
              <a:lnSpc>
                <a:spcPct val="100000"/>
              </a:lnSpc>
              <a:spcBef>
                <a:spcPts val="0"/>
              </a:spcBef>
              <a:spcAft>
                <a:spcPts val="0"/>
              </a:spcAft>
              <a:buSzPts val="2800"/>
              <a:buNone/>
              <a:defRPr sz="11469"/>
            </a:lvl8pPr>
            <a:lvl9pPr lvl="8" algn="ctr">
              <a:lnSpc>
                <a:spcPct val="100000"/>
              </a:lnSpc>
              <a:spcBef>
                <a:spcPts val="0"/>
              </a:spcBef>
              <a:spcAft>
                <a:spcPts val="0"/>
              </a:spcAft>
              <a:buSzPts val="2800"/>
              <a:buNone/>
              <a:defRPr sz="11469"/>
            </a:lvl9pPr>
          </a:lstStyle>
          <a:p/>
        </p:txBody>
      </p:sp>
      <p:sp>
        <p:nvSpPr>
          <p:cNvPr id="12" name="Google Shape;12;p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1277050" y="4530674"/>
            <a:ext cx="34909313" cy="8042472"/>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49152"/>
            </a:lvl1pPr>
            <a:lvl2pPr lvl="1" algn="ctr">
              <a:lnSpc>
                <a:spcPct val="100000"/>
              </a:lnSpc>
              <a:spcBef>
                <a:spcPts val="0"/>
              </a:spcBef>
              <a:spcAft>
                <a:spcPts val="0"/>
              </a:spcAft>
              <a:buSzPts val="12000"/>
              <a:buNone/>
              <a:defRPr sz="49152"/>
            </a:lvl2pPr>
            <a:lvl3pPr lvl="2" algn="ctr">
              <a:lnSpc>
                <a:spcPct val="100000"/>
              </a:lnSpc>
              <a:spcBef>
                <a:spcPts val="0"/>
              </a:spcBef>
              <a:spcAft>
                <a:spcPts val="0"/>
              </a:spcAft>
              <a:buSzPts val="12000"/>
              <a:buNone/>
              <a:defRPr sz="49152"/>
            </a:lvl3pPr>
            <a:lvl4pPr lvl="3" algn="ctr">
              <a:lnSpc>
                <a:spcPct val="100000"/>
              </a:lnSpc>
              <a:spcBef>
                <a:spcPts val="0"/>
              </a:spcBef>
              <a:spcAft>
                <a:spcPts val="0"/>
              </a:spcAft>
              <a:buSzPts val="12000"/>
              <a:buNone/>
              <a:defRPr sz="49152"/>
            </a:lvl4pPr>
            <a:lvl5pPr lvl="4" algn="ctr">
              <a:lnSpc>
                <a:spcPct val="100000"/>
              </a:lnSpc>
              <a:spcBef>
                <a:spcPts val="0"/>
              </a:spcBef>
              <a:spcAft>
                <a:spcPts val="0"/>
              </a:spcAft>
              <a:buSzPts val="12000"/>
              <a:buNone/>
              <a:defRPr sz="49152"/>
            </a:lvl5pPr>
            <a:lvl6pPr lvl="5" algn="ctr">
              <a:lnSpc>
                <a:spcPct val="100000"/>
              </a:lnSpc>
              <a:spcBef>
                <a:spcPts val="0"/>
              </a:spcBef>
              <a:spcAft>
                <a:spcPts val="0"/>
              </a:spcAft>
              <a:buSzPts val="12000"/>
              <a:buNone/>
              <a:defRPr sz="49152"/>
            </a:lvl6pPr>
            <a:lvl7pPr lvl="6" algn="ctr">
              <a:lnSpc>
                <a:spcPct val="100000"/>
              </a:lnSpc>
              <a:spcBef>
                <a:spcPts val="0"/>
              </a:spcBef>
              <a:spcAft>
                <a:spcPts val="0"/>
              </a:spcAft>
              <a:buSzPts val="12000"/>
              <a:buNone/>
              <a:defRPr sz="49152"/>
            </a:lvl7pPr>
            <a:lvl8pPr lvl="7" algn="ctr">
              <a:lnSpc>
                <a:spcPct val="100000"/>
              </a:lnSpc>
              <a:spcBef>
                <a:spcPts val="0"/>
              </a:spcBef>
              <a:spcAft>
                <a:spcPts val="0"/>
              </a:spcAft>
              <a:buSzPts val="12000"/>
              <a:buNone/>
              <a:defRPr sz="49152"/>
            </a:lvl8pPr>
            <a:lvl9pPr lvl="8" algn="ctr">
              <a:lnSpc>
                <a:spcPct val="100000"/>
              </a:lnSpc>
              <a:spcBef>
                <a:spcPts val="0"/>
              </a:spcBef>
              <a:spcAft>
                <a:spcPts val="0"/>
              </a:spcAft>
              <a:buSzPts val="12000"/>
              <a:buNone/>
              <a:defRPr sz="49152"/>
            </a:lvl9pPr>
          </a:lstStyle>
          <a:p>
            <a:r>
              <a:t>xx%</a:t>
            </a:r>
          </a:p>
        </p:txBody>
      </p:sp>
      <p:sp>
        <p:nvSpPr>
          <p:cNvPr id="46" name="Google Shape;46;p12"/>
          <p:cNvSpPr txBox="1"/>
          <p:nvPr>
            <p:ph idx="1" type="body"/>
          </p:nvPr>
        </p:nvSpPr>
        <p:spPr>
          <a:xfrm>
            <a:off x="1277050" y="12911475"/>
            <a:ext cx="34909313" cy="5328061"/>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1277050" y="8809856"/>
            <a:ext cx="34909313" cy="3448002"/>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14746"/>
            </a:lvl1pPr>
            <a:lvl2pPr lvl="1" algn="ctr">
              <a:lnSpc>
                <a:spcPct val="100000"/>
              </a:lnSpc>
              <a:spcBef>
                <a:spcPts val="0"/>
              </a:spcBef>
              <a:spcAft>
                <a:spcPts val="0"/>
              </a:spcAft>
              <a:buSzPts val="3600"/>
              <a:buNone/>
              <a:defRPr sz="14746"/>
            </a:lvl2pPr>
            <a:lvl3pPr lvl="2" algn="ctr">
              <a:lnSpc>
                <a:spcPct val="100000"/>
              </a:lnSpc>
              <a:spcBef>
                <a:spcPts val="0"/>
              </a:spcBef>
              <a:spcAft>
                <a:spcPts val="0"/>
              </a:spcAft>
              <a:buSzPts val="3600"/>
              <a:buNone/>
              <a:defRPr sz="14746"/>
            </a:lvl3pPr>
            <a:lvl4pPr lvl="3" algn="ctr">
              <a:lnSpc>
                <a:spcPct val="100000"/>
              </a:lnSpc>
              <a:spcBef>
                <a:spcPts val="0"/>
              </a:spcBef>
              <a:spcAft>
                <a:spcPts val="0"/>
              </a:spcAft>
              <a:buSzPts val="3600"/>
              <a:buNone/>
              <a:defRPr sz="14746"/>
            </a:lvl4pPr>
            <a:lvl5pPr lvl="4" algn="ctr">
              <a:lnSpc>
                <a:spcPct val="100000"/>
              </a:lnSpc>
              <a:spcBef>
                <a:spcPts val="0"/>
              </a:spcBef>
              <a:spcAft>
                <a:spcPts val="0"/>
              </a:spcAft>
              <a:buSzPts val="3600"/>
              <a:buNone/>
              <a:defRPr sz="14746"/>
            </a:lvl5pPr>
            <a:lvl6pPr lvl="5" algn="ctr">
              <a:lnSpc>
                <a:spcPct val="100000"/>
              </a:lnSpc>
              <a:spcBef>
                <a:spcPts val="0"/>
              </a:spcBef>
              <a:spcAft>
                <a:spcPts val="0"/>
              </a:spcAft>
              <a:buSzPts val="3600"/>
              <a:buNone/>
              <a:defRPr sz="14746"/>
            </a:lvl6pPr>
            <a:lvl7pPr lvl="6" algn="ctr">
              <a:lnSpc>
                <a:spcPct val="100000"/>
              </a:lnSpc>
              <a:spcBef>
                <a:spcPts val="0"/>
              </a:spcBef>
              <a:spcAft>
                <a:spcPts val="0"/>
              </a:spcAft>
              <a:buSzPts val="3600"/>
              <a:buNone/>
              <a:defRPr sz="14746"/>
            </a:lvl7pPr>
            <a:lvl8pPr lvl="7" algn="ctr">
              <a:lnSpc>
                <a:spcPct val="100000"/>
              </a:lnSpc>
              <a:spcBef>
                <a:spcPts val="0"/>
              </a:spcBef>
              <a:spcAft>
                <a:spcPts val="0"/>
              </a:spcAft>
              <a:buSzPts val="3600"/>
              <a:buNone/>
              <a:defRPr sz="14746"/>
            </a:lvl8pPr>
            <a:lvl9pPr lvl="8" algn="ctr">
              <a:lnSpc>
                <a:spcPct val="100000"/>
              </a:lnSpc>
              <a:spcBef>
                <a:spcPts val="0"/>
              </a:spcBef>
              <a:spcAft>
                <a:spcPts val="0"/>
              </a:spcAft>
              <a:buSzPts val="3600"/>
              <a:buNone/>
              <a:defRPr sz="14746"/>
            </a:lvl9pPr>
          </a:lstStyle>
          <a:p/>
        </p:txBody>
      </p:sp>
      <p:sp>
        <p:nvSpPr>
          <p:cNvPr id="15" name="Google Shape;15;p4"/>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1277050"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3" name="Google Shape;23;p6"/>
          <p:cNvSpPr txBox="1"/>
          <p:nvPr>
            <p:ph idx="2" type="body"/>
          </p:nvPr>
        </p:nvSpPr>
        <p:spPr>
          <a:xfrm>
            <a:off x="19798578"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4" name="Google Shape;24;p6"/>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1277050" y="2275731"/>
            <a:ext cx="11504513" cy="3095338"/>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9830"/>
            </a:lvl1pPr>
            <a:lvl2pPr lvl="1" algn="l">
              <a:lnSpc>
                <a:spcPct val="100000"/>
              </a:lnSpc>
              <a:spcBef>
                <a:spcPts val="0"/>
              </a:spcBef>
              <a:spcAft>
                <a:spcPts val="0"/>
              </a:spcAft>
              <a:buSzPts val="2400"/>
              <a:buNone/>
              <a:defRPr sz="9830"/>
            </a:lvl2pPr>
            <a:lvl3pPr lvl="2" algn="l">
              <a:lnSpc>
                <a:spcPct val="100000"/>
              </a:lnSpc>
              <a:spcBef>
                <a:spcPts val="0"/>
              </a:spcBef>
              <a:spcAft>
                <a:spcPts val="0"/>
              </a:spcAft>
              <a:buSzPts val="2400"/>
              <a:buNone/>
              <a:defRPr sz="9830"/>
            </a:lvl3pPr>
            <a:lvl4pPr lvl="3" algn="l">
              <a:lnSpc>
                <a:spcPct val="100000"/>
              </a:lnSpc>
              <a:spcBef>
                <a:spcPts val="0"/>
              </a:spcBef>
              <a:spcAft>
                <a:spcPts val="0"/>
              </a:spcAft>
              <a:buSzPts val="2400"/>
              <a:buNone/>
              <a:defRPr sz="9830"/>
            </a:lvl4pPr>
            <a:lvl5pPr lvl="4" algn="l">
              <a:lnSpc>
                <a:spcPct val="100000"/>
              </a:lnSpc>
              <a:spcBef>
                <a:spcPts val="0"/>
              </a:spcBef>
              <a:spcAft>
                <a:spcPts val="0"/>
              </a:spcAft>
              <a:buSzPts val="2400"/>
              <a:buNone/>
              <a:defRPr sz="9830"/>
            </a:lvl5pPr>
            <a:lvl6pPr lvl="5" algn="l">
              <a:lnSpc>
                <a:spcPct val="100000"/>
              </a:lnSpc>
              <a:spcBef>
                <a:spcPts val="0"/>
              </a:spcBef>
              <a:spcAft>
                <a:spcPts val="0"/>
              </a:spcAft>
              <a:buSzPts val="2400"/>
              <a:buNone/>
              <a:defRPr sz="9830"/>
            </a:lvl6pPr>
            <a:lvl7pPr lvl="6" algn="l">
              <a:lnSpc>
                <a:spcPct val="100000"/>
              </a:lnSpc>
              <a:spcBef>
                <a:spcPts val="0"/>
              </a:spcBef>
              <a:spcAft>
                <a:spcPts val="0"/>
              </a:spcAft>
              <a:buSzPts val="2400"/>
              <a:buNone/>
              <a:defRPr sz="9830"/>
            </a:lvl7pPr>
            <a:lvl8pPr lvl="7" algn="l">
              <a:lnSpc>
                <a:spcPct val="100000"/>
              </a:lnSpc>
              <a:spcBef>
                <a:spcPts val="0"/>
              </a:spcBef>
              <a:spcAft>
                <a:spcPts val="0"/>
              </a:spcAft>
              <a:buSzPts val="2400"/>
              <a:buNone/>
              <a:defRPr sz="9830"/>
            </a:lvl8pPr>
            <a:lvl9pPr lvl="8" algn="l">
              <a:lnSpc>
                <a:spcPct val="100000"/>
              </a:lnSpc>
              <a:spcBef>
                <a:spcPts val="0"/>
              </a:spcBef>
              <a:spcAft>
                <a:spcPts val="0"/>
              </a:spcAft>
              <a:buSzPts val="2400"/>
              <a:buNone/>
              <a:defRPr sz="9830"/>
            </a:lvl9pPr>
          </a:lstStyle>
          <a:p/>
        </p:txBody>
      </p:sp>
      <p:sp>
        <p:nvSpPr>
          <p:cNvPr id="30" name="Google Shape;30;p8"/>
          <p:cNvSpPr txBox="1"/>
          <p:nvPr>
            <p:ph idx="1" type="body"/>
          </p:nvPr>
        </p:nvSpPr>
        <p:spPr>
          <a:xfrm>
            <a:off x="1277050" y="5691785"/>
            <a:ext cx="11504513" cy="13022783"/>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4915"/>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31" name="Google Shape;31;p8"/>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2008578" y="1843809"/>
            <a:ext cx="26089186" cy="16755867"/>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19661"/>
            </a:lvl1pPr>
            <a:lvl2pPr lvl="1" algn="l">
              <a:lnSpc>
                <a:spcPct val="100000"/>
              </a:lnSpc>
              <a:spcBef>
                <a:spcPts val="0"/>
              </a:spcBef>
              <a:spcAft>
                <a:spcPts val="0"/>
              </a:spcAft>
              <a:buSzPts val="4800"/>
              <a:buNone/>
              <a:defRPr sz="19661"/>
            </a:lvl2pPr>
            <a:lvl3pPr lvl="2" algn="l">
              <a:lnSpc>
                <a:spcPct val="100000"/>
              </a:lnSpc>
              <a:spcBef>
                <a:spcPts val="0"/>
              </a:spcBef>
              <a:spcAft>
                <a:spcPts val="0"/>
              </a:spcAft>
              <a:buSzPts val="4800"/>
              <a:buNone/>
              <a:defRPr sz="19661"/>
            </a:lvl3pPr>
            <a:lvl4pPr lvl="3" algn="l">
              <a:lnSpc>
                <a:spcPct val="100000"/>
              </a:lnSpc>
              <a:spcBef>
                <a:spcPts val="0"/>
              </a:spcBef>
              <a:spcAft>
                <a:spcPts val="0"/>
              </a:spcAft>
              <a:buSzPts val="4800"/>
              <a:buNone/>
              <a:defRPr sz="19661"/>
            </a:lvl4pPr>
            <a:lvl5pPr lvl="4" algn="l">
              <a:lnSpc>
                <a:spcPct val="100000"/>
              </a:lnSpc>
              <a:spcBef>
                <a:spcPts val="0"/>
              </a:spcBef>
              <a:spcAft>
                <a:spcPts val="0"/>
              </a:spcAft>
              <a:buSzPts val="4800"/>
              <a:buNone/>
              <a:defRPr sz="19661"/>
            </a:lvl5pPr>
            <a:lvl6pPr lvl="5" algn="l">
              <a:lnSpc>
                <a:spcPct val="100000"/>
              </a:lnSpc>
              <a:spcBef>
                <a:spcPts val="0"/>
              </a:spcBef>
              <a:spcAft>
                <a:spcPts val="0"/>
              </a:spcAft>
              <a:buSzPts val="4800"/>
              <a:buNone/>
              <a:defRPr sz="19661"/>
            </a:lvl6pPr>
            <a:lvl7pPr lvl="6" algn="l">
              <a:lnSpc>
                <a:spcPct val="100000"/>
              </a:lnSpc>
              <a:spcBef>
                <a:spcPts val="0"/>
              </a:spcBef>
              <a:spcAft>
                <a:spcPts val="0"/>
              </a:spcAft>
              <a:buSzPts val="4800"/>
              <a:buNone/>
              <a:defRPr sz="19661"/>
            </a:lvl7pPr>
            <a:lvl8pPr lvl="7" algn="l">
              <a:lnSpc>
                <a:spcPct val="100000"/>
              </a:lnSpc>
              <a:spcBef>
                <a:spcPts val="0"/>
              </a:spcBef>
              <a:spcAft>
                <a:spcPts val="0"/>
              </a:spcAft>
              <a:buSzPts val="4800"/>
              <a:buNone/>
              <a:defRPr sz="19661"/>
            </a:lvl8pPr>
            <a:lvl9pPr lvl="8" algn="l">
              <a:lnSpc>
                <a:spcPct val="100000"/>
              </a:lnSpc>
              <a:spcBef>
                <a:spcPts val="0"/>
              </a:spcBef>
              <a:spcAft>
                <a:spcPts val="0"/>
              </a:spcAft>
              <a:buSzPts val="4800"/>
              <a:buNone/>
              <a:defRPr sz="19661"/>
            </a:lvl9pPr>
          </a:lstStyle>
          <a:p/>
        </p:txBody>
      </p:sp>
      <p:sp>
        <p:nvSpPr>
          <p:cNvPr id="34" name="Google Shape;34;p9"/>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18731706" y="-512"/>
            <a:ext cx="18731707" cy="21067713"/>
          </a:xfrm>
          <a:prstGeom prst="rect">
            <a:avLst/>
          </a:prstGeom>
          <a:solidFill>
            <a:schemeClr val="lt2"/>
          </a:solidFill>
          <a:ln>
            <a:noFill/>
          </a:ln>
        </p:spPr>
        <p:txBody>
          <a:bodyPr anchorCtr="0" anchor="ctr" bIns="374475" lIns="374475" spcFirstLastPara="1" rIns="374475" wrap="square" tIns="374475">
            <a:noAutofit/>
          </a:bodyPr>
          <a:lstStyle/>
          <a:p>
            <a:pPr indent="0" lvl="0" marL="0" marR="0" rtl="0" algn="l">
              <a:lnSpc>
                <a:spcPct val="100000"/>
              </a:lnSpc>
              <a:spcBef>
                <a:spcPts val="0"/>
              </a:spcBef>
              <a:spcAft>
                <a:spcPts val="0"/>
              </a:spcAft>
              <a:buClr>
                <a:srgbClr val="000000"/>
              </a:buClr>
              <a:buSzPts val="23491"/>
              <a:buFont typeface="Arial"/>
              <a:buNone/>
            </a:pPr>
            <a:r>
              <a:t/>
            </a:r>
            <a:endParaRPr b="0" i="0" sz="23491"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1087767" y="5051070"/>
            <a:ext cx="16573381" cy="6071483"/>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17203"/>
            </a:lvl1pPr>
            <a:lvl2pPr lvl="1" algn="ctr">
              <a:lnSpc>
                <a:spcPct val="100000"/>
              </a:lnSpc>
              <a:spcBef>
                <a:spcPts val="0"/>
              </a:spcBef>
              <a:spcAft>
                <a:spcPts val="0"/>
              </a:spcAft>
              <a:buSzPts val="4200"/>
              <a:buNone/>
              <a:defRPr sz="17203"/>
            </a:lvl2pPr>
            <a:lvl3pPr lvl="2" algn="ctr">
              <a:lnSpc>
                <a:spcPct val="100000"/>
              </a:lnSpc>
              <a:spcBef>
                <a:spcPts val="0"/>
              </a:spcBef>
              <a:spcAft>
                <a:spcPts val="0"/>
              </a:spcAft>
              <a:buSzPts val="4200"/>
              <a:buNone/>
              <a:defRPr sz="17203"/>
            </a:lvl3pPr>
            <a:lvl4pPr lvl="3" algn="ctr">
              <a:lnSpc>
                <a:spcPct val="100000"/>
              </a:lnSpc>
              <a:spcBef>
                <a:spcPts val="0"/>
              </a:spcBef>
              <a:spcAft>
                <a:spcPts val="0"/>
              </a:spcAft>
              <a:buSzPts val="4200"/>
              <a:buNone/>
              <a:defRPr sz="17203"/>
            </a:lvl4pPr>
            <a:lvl5pPr lvl="4" algn="ctr">
              <a:lnSpc>
                <a:spcPct val="100000"/>
              </a:lnSpc>
              <a:spcBef>
                <a:spcPts val="0"/>
              </a:spcBef>
              <a:spcAft>
                <a:spcPts val="0"/>
              </a:spcAft>
              <a:buSzPts val="4200"/>
              <a:buNone/>
              <a:defRPr sz="17203"/>
            </a:lvl5pPr>
            <a:lvl6pPr lvl="5" algn="ctr">
              <a:lnSpc>
                <a:spcPct val="100000"/>
              </a:lnSpc>
              <a:spcBef>
                <a:spcPts val="0"/>
              </a:spcBef>
              <a:spcAft>
                <a:spcPts val="0"/>
              </a:spcAft>
              <a:buSzPts val="4200"/>
              <a:buNone/>
              <a:defRPr sz="17203"/>
            </a:lvl6pPr>
            <a:lvl7pPr lvl="6" algn="ctr">
              <a:lnSpc>
                <a:spcPct val="100000"/>
              </a:lnSpc>
              <a:spcBef>
                <a:spcPts val="0"/>
              </a:spcBef>
              <a:spcAft>
                <a:spcPts val="0"/>
              </a:spcAft>
              <a:buSzPts val="4200"/>
              <a:buNone/>
              <a:defRPr sz="17203"/>
            </a:lvl7pPr>
            <a:lvl8pPr lvl="7" algn="ctr">
              <a:lnSpc>
                <a:spcPct val="100000"/>
              </a:lnSpc>
              <a:spcBef>
                <a:spcPts val="0"/>
              </a:spcBef>
              <a:spcAft>
                <a:spcPts val="0"/>
              </a:spcAft>
              <a:buSzPts val="4200"/>
              <a:buNone/>
              <a:defRPr sz="17203"/>
            </a:lvl8pPr>
            <a:lvl9pPr lvl="8" algn="ctr">
              <a:lnSpc>
                <a:spcPct val="100000"/>
              </a:lnSpc>
              <a:spcBef>
                <a:spcPts val="0"/>
              </a:spcBef>
              <a:spcAft>
                <a:spcPts val="0"/>
              </a:spcAft>
              <a:buSzPts val="4200"/>
              <a:buNone/>
              <a:defRPr sz="17203"/>
            </a:lvl9pPr>
          </a:lstStyle>
          <a:p/>
        </p:txBody>
      </p:sp>
      <p:sp>
        <p:nvSpPr>
          <p:cNvPr id="38" name="Google Shape;38;p10"/>
          <p:cNvSpPr txBox="1"/>
          <p:nvPr>
            <p:ph idx="1" type="subTitle"/>
          </p:nvPr>
        </p:nvSpPr>
        <p:spPr>
          <a:xfrm>
            <a:off x="1087767" y="11481361"/>
            <a:ext cx="16573381" cy="5058954"/>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8602"/>
            </a:lvl1pPr>
            <a:lvl2pPr lvl="1" algn="ctr">
              <a:lnSpc>
                <a:spcPct val="100000"/>
              </a:lnSpc>
              <a:spcBef>
                <a:spcPts val="0"/>
              </a:spcBef>
              <a:spcAft>
                <a:spcPts val="0"/>
              </a:spcAft>
              <a:buSzPts val="2100"/>
              <a:buNone/>
              <a:defRPr sz="8602"/>
            </a:lvl2pPr>
            <a:lvl3pPr lvl="2" algn="ctr">
              <a:lnSpc>
                <a:spcPct val="100000"/>
              </a:lnSpc>
              <a:spcBef>
                <a:spcPts val="0"/>
              </a:spcBef>
              <a:spcAft>
                <a:spcPts val="0"/>
              </a:spcAft>
              <a:buSzPts val="2100"/>
              <a:buNone/>
              <a:defRPr sz="8602"/>
            </a:lvl3pPr>
            <a:lvl4pPr lvl="3" algn="ctr">
              <a:lnSpc>
                <a:spcPct val="100000"/>
              </a:lnSpc>
              <a:spcBef>
                <a:spcPts val="0"/>
              </a:spcBef>
              <a:spcAft>
                <a:spcPts val="0"/>
              </a:spcAft>
              <a:buSzPts val="2100"/>
              <a:buNone/>
              <a:defRPr sz="8602"/>
            </a:lvl4pPr>
            <a:lvl5pPr lvl="4" algn="ctr">
              <a:lnSpc>
                <a:spcPct val="100000"/>
              </a:lnSpc>
              <a:spcBef>
                <a:spcPts val="0"/>
              </a:spcBef>
              <a:spcAft>
                <a:spcPts val="0"/>
              </a:spcAft>
              <a:buSzPts val="2100"/>
              <a:buNone/>
              <a:defRPr sz="8602"/>
            </a:lvl5pPr>
            <a:lvl6pPr lvl="5" algn="ctr">
              <a:lnSpc>
                <a:spcPct val="100000"/>
              </a:lnSpc>
              <a:spcBef>
                <a:spcPts val="0"/>
              </a:spcBef>
              <a:spcAft>
                <a:spcPts val="0"/>
              </a:spcAft>
              <a:buSzPts val="2100"/>
              <a:buNone/>
              <a:defRPr sz="8602"/>
            </a:lvl6pPr>
            <a:lvl7pPr lvl="6" algn="ctr">
              <a:lnSpc>
                <a:spcPct val="100000"/>
              </a:lnSpc>
              <a:spcBef>
                <a:spcPts val="0"/>
              </a:spcBef>
              <a:spcAft>
                <a:spcPts val="0"/>
              </a:spcAft>
              <a:buSzPts val="2100"/>
              <a:buNone/>
              <a:defRPr sz="8602"/>
            </a:lvl7pPr>
            <a:lvl8pPr lvl="7" algn="ctr">
              <a:lnSpc>
                <a:spcPct val="100000"/>
              </a:lnSpc>
              <a:spcBef>
                <a:spcPts val="0"/>
              </a:spcBef>
              <a:spcAft>
                <a:spcPts val="0"/>
              </a:spcAft>
              <a:buSzPts val="2100"/>
              <a:buNone/>
              <a:defRPr sz="8602"/>
            </a:lvl8pPr>
            <a:lvl9pPr lvl="8" algn="ctr">
              <a:lnSpc>
                <a:spcPct val="100000"/>
              </a:lnSpc>
              <a:spcBef>
                <a:spcPts val="0"/>
              </a:spcBef>
              <a:spcAft>
                <a:spcPts val="0"/>
              </a:spcAft>
              <a:buSzPts val="2100"/>
              <a:buNone/>
              <a:defRPr sz="8602"/>
            </a:lvl9pPr>
          </a:lstStyle>
          <a:p/>
        </p:txBody>
      </p:sp>
      <p:sp>
        <p:nvSpPr>
          <p:cNvPr id="39" name="Google Shape;39;p10"/>
          <p:cNvSpPr txBox="1"/>
          <p:nvPr>
            <p:ph idx="2" type="body"/>
          </p:nvPr>
        </p:nvSpPr>
        <p:spPr>
          <a:xfrm>
            <a:off x="20237372" y="2965803"/>
            <a:ext cx="15720376" cy="15135084"/>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1277050" y="17328383"/>
            <a:ext cx="24577376" cy="2478482"/>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2.png"/><Relationship Id="rId10" Type="http://schemas.openxmlformats.org/officeDocument/2006/relationships/image" Target="../media/image1.png"/><Relationship Id="rId13" Type="http://schemas.openxmlformats.org/officeDocument/2006/relationships/image" Target="../media/image4.png"/><Relationship Id="rId12"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doi.org/10.1016/j.energy.2023.127547" TargetMode="External"/><Relationship Id="rId4" Type="http://schemas.openxmlformats.org/officeDocument/2006/relationships/hyperlink" Target="https://doi.org/10.1016/j.energy.2023.127547" TargetMode="External"/><Relationship Id="rId9" Type="http://schemas.openxmlformats.org/officeDocument/2006/relationships/image" Target="../media/image6.png"/><Relationship Id="rId5" Type="http://schemas.openxmlformats.org/officeDocument/2006/relationships/hyperlink" Target="https://doi.org/10.1371/journal.pone.0192975" TargetMode="External"/><Relationship Id="rId6" Type="http://schemas.openxmlformats.org/officeDocument/2006/relationships/image" Target="../media/image7.png"/><Relationship Id="rId7" Type="http://schemas.openxmlformats.org/officeDocument/2006/relationships/image" Target="../media/image3.png"/><Relationship Id="rId8"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nvSpPr>
        <p:spPr>
          <a:xfrm>
            <a:off x="1311650" y="2528877"/>
            <a:ext cx="10176900" cy="6493095"/>
          </a:xfrm>
          <a:prstGeom prst="rect">
            <a:avLst/>
          </a:prstGeom>
          <a:noFill/>
          <a:ln cap="flat" cmpd="sng" w="9525">
            <a:solidFill>
              <a:srgbClr val="274E13"/>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l">
              <a:lnSpc>
                <a:spcPct val="115000"/>
              </a:lnSpc>
              <a:spcBef>
                <a:spcPts val="1200"/>
              </a:spcBef>
              <a:spcAft>
                <a:spcPts val="0"/>
              </a:spcAft>
              <a:buClr>
                <a:srgbClr val="000000"/>
              </a:buClr>
              <a:buSzPts val="1100"/>
              <a:buFont typeface="Arial"/>
              <a:buNone/>
            </a:pPr>
            <a:r>
              <a:t/>
            </a:r>
            <a:endParaRPr i="0" sz="31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200"/>
              </a:spcBef>
              <a:spcAft>
                <a:spcPts val="0"/>
              </a:spcAft>
              <a:buClr>
                <a:srgbClr val="000000"/>
              </a:buClr>
              <a:buSzPts val="1100"/>
              <a:buFont typeface="Arial"/>
              <a:buNone/>
            </a:pPr>
            <a:r>
              <a:t/>
            </a:r>
            <a:endParaRPr i="0" sz="31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200"/>
              </a:spcBef>
              <a:spcAft>
                <a:spcPts val="0"/>
              </a:spcAft>
              <a:buClr>
                <a:srgbClr val="000000"/>
              </a:buClr>
              <a:buSzPts val="1100"/>
              <a:buFont typeface="Arial"/>
              <a:buNone/>
            </a:pPr>
            <a:r>
              <a:rPr b="1" i="0" lang="en" sz="3000" u="none" cap="none" strike="noStrike">
                <a:solidFill>
                  <a:schemeClr val="dk1"/>
                </a:solidFill>
                <a:latin typeface="Times New Roman"/>
                <a:ea typeface="Times New Roman"/>
                <a:cs typeface="Times New Roman"/>
                <a:sym typeface="Times New Roman"/>
              </a:rPr>
              <a:t>Abstract</a:t>
            </a:r>
            <a:endParaRPr b="1" i="0" sz="30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200"/>
              </a:spcBef>
              <a:spcAft>
                <a:spcPts val="0"/>
              </a:spcAft>
              <a:buClr>
                <a:srgbClr val="000000"/>
              </a:buClr>
              <a:buSzPts val="1100"/>
              <a:buFont typeface="Arial"/>
              <a:buNone/>
            </a:pPr>
            <a:r>
              <a:rPr i="0" lang="en" sz="2900" u="none" cap="none" strike="noStrike">
                <a:solidFill>
                  <a:schemeClr val="dk1"/>
                </a:solidFill>
                <a:latin typeface="Times New Roman"/>
                <a:ea typeface="Times New Roman"/>
                <a:cs typeface="Times New Roman"/>
                <a:sym typeface="Times New Roman"/>
              </a:rPr>
              <a:t>The growing demand for sustainable energy calls for efficient biofuel sources. Algae, with rapid growth and high lipid content, are ideal for biodiesel production, but traditional extraction is inefficient and energy-intensive. This project genetically engineers </a:t>
            </a:r>
            <a:r>
              <a:rPr i="1" lang="en" sz="2900" u="none" cap="none" strike="noStrike">
                <a:solidFill>
                  <a:schemeClr val="dk1"/>
                </a:solidFill>
                <a:latin typeface="Times New Roman"/>
                <a:ea typeface="Times New Roman"/>
                <a:cs typeface="Times New Roman"/>
                <a:sym typeface="Times New Roman"/>
              </a:rPr>
              <a:t>Nannochloropsis</a:t>
            </a:r>
            <a:r>
              <a:rPr i="0" lang="en" sz="2900" u="none" cap="none" strike="noStrike">
                <a:solidFill>
                  <a:schemeClr val="dk1"/>
                </a:solidFill>
                <a:latin typeface="Times New Roman"/>
                <a:ea typeface="Times New Roman"/>
                <a:cs typeface="Times New Roman"/>
                <a:sym typeface="Times New Roman"/>
              </a:rPr>
              <a:t> algae to secrete lipids continuously without harming viability. Enhanced lipid transport mechanisms direct lipids into engineered vesicles for secretion, allowing simple filtration-based collection. This eliminates costly, destructive extraction while enabling scalable, cost-effective, and sustainable algae-based biofuel production.</a:t>
            </a:r>
            <a:endParaRPr i="0" sz="29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200"/>
              </a:spcBef>
              <a:spcAft>
                <a:spcPts val="0"/>
              </a:spcAft>
              <a:buClr>
                <a:schemeClr val="dk1"/>
              </a:buClr>
              <a:buSzPts val="1100"/>
              <a:buFont typeface="Arial"/>
              <a:buNone/>
            </a:pPr>
            <a:r>
              <a:t/>
            </a:r>
            <a:endParaRPr i="0" sz="20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1200"/>
              </a:spcBef>
              <a:spcAft>
                <a:spcPts val="0"/>
              </a:spcAft>
              <a:buClr>
                <a:srgbClr val="000000"/>
              </a:buClr>
              <a:buSzPts val="3277"/>
              <a:buFont typeface="Arial"/>
              <a:buNone/>
            </a:pPr>
            <a:r>
              <a:t/>
            </a:r>
            <a:endParaRPr b="1" i="0" sz="3377" u="none" cap="none" strike="noStrike">
              <a:solidFill>
                <a:srgbClr val="000000"/>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3277"/>
              <a:buFont typeface="Arial"/>
              <a:buNone/>
            </a:pPr>
            <a:r>
              <a:t/>
            </a:r>
            <a:endParaRPr i="0" sz="3377" u="none" cap="none" strike="noStrike">
              <a:solidFill>
                <a:srgbClr val="000000"/>
              </a:solidFill>
              <a:latin typeface="Times New Roman"/>
              <a:ea typeface="Times New Roman"/>
              <a:cs typeface="Times New Roman"/>
              <a:sym typeface="Times New Roman"/>
            </a:endParaRPr>
          </a:p>
        </p:txBody>
      </p:sp>
      <p:sp>
        <p:nvSpPr>
          <p:cNvPr id="55" name="Google Shape;55;p1"/>
          <p:cNvSpPr txBox="1"/>
          <p:nvPr/>
        </p:nvSpPr>
        <p:spPr>
          <a:xfrm>
            <a:off x="8400424" y="81126"/>
            <a:ext cx="22165072" cy="2528863"/>
          </a:xfrm>
          <a:prstGeom prst="rect">
            <a:avLst/>
          </a:prstGeom>
          <a:noFill/>
          <a:ln>
            <a:noFill/>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3896"/>
              <a:buFont typeface="Arial"/>
              <a:buNone/>
            </a:pPr>
            <a:r>
              <a:rPr b="1" i="0" lang="en" sz="4196" u="none" cap="none" strike="noStrike">
                <a:solidFill>
                  <a:srgbClr val="274E13"/>
                </a:solidFill>
                <a:latin typeface="Times New Roman"/>
                <a:ea typeface="Times New Roman"/>
                <a:cs typeface="Times New Roman"/>
                <a:sym typeface="Times New Roman"/>
              </a:rPr>
              <a:t>Fueling the Future: Harnessing Reusable Microalgae for Renewable Energy</a:t>
            </a:r>
            <a:endParaRPr b="1" i="0" sz="4196" u="none" cap="none" strike="noStrike">
              <a:solidFill>
                <a:srgbClr val="274E13"/>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000000"/>
              </a:buClr>
              <a:buSzPts val="3086"/>
              <a:buFont typeface="Arial"/>
              <a:buNone/>
            </a:pPr>
            <a:r>
              <a:rPr i="0" lang="en" sz="2986" u="none" cap="none" strike="noStrike">
                <a:solidFill>
                  <a:srgbClr val="000000"/>
                </a:solidFill>
                <a:latin typeface="Times New Roman"/>
                <a:ea typeface="Times New Roman"/>
                <a:cs typeface="Times New Roman"/>
                <a:sym typeface="Times New Roman"/>
              </a:rPr>
              <a:t>Harjas Grover, Bridget Ha, Bella Horta, Eliana Kofman, Shaun Ng, </a:t>
            </a:r>
            <a:r>
              <a:rPr lang="en" sz="2986">
                <a:latin typeface="Times New Roman"/>
                <a:ea typeface="Times New Roman"/>
                <a:cs typeface="Times New Roman"/>
                <a:sym typeface="Times New Roman"/>
              </a:rPr>
              <a:t>Dora Mou,</a:t>
            </a:r>
            <a:r>
              <a:rPr i="0" lang="en" sz="2986" u="none" cap="none" strike="noStrike">
                <a:solidFill>
                  <a:srgbClr val="000000"/>
                </a:solidFill>
                <a:latin typeface="Times New Roman"/>
                <a:ea typeface="Times New Roman"/>
                <a:cs typeface="Times New Roman"/>
                <a:sym typeface="Times New Roman"/>
              </a:rPr>
              <a:t> Ida Sanaktekin, Daniel Shaer, Annabelle Xia, Mr. Mato Seth, Mentored by Mr. Gitanshu Bhatia (LanzaTech)</a:t>
            </a:r>
            <a:endParaRPr i="0" sz="2986" u="none" cap="none" strike="noStrike">
              <a:solidFill>
                <a:srgbClr val="000000"/>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000000"/>
              </a:buClr>
              <a:buSzPts val="3086"/>
              <a:buFont typeface="Arial"/>
              <a:buNone/>
            </a:pPr>
            <a:r>
              <a:rPr i="0" lang="en" sz="2986" u="none" cap="none" strike="noStrike">
                <a:solidFill>
                  <a:srgbClr val="000000"/>
                </a:solidFill>
                <a:latin typeface="Times New Roman"/>
                <a:ea typeface="Times New Roman"/>
                <a:cs typeface="Times New Roman"/>
                <a:sym typeface="Times New Roman"/>
              </a:rPr>
              <a:t>Boston University Academy, Boston, MA, USA</a:t>
            </a:r>
            <a:endParaRPr i="0" sz="2986" u="none" cap="none" strike="noStrike">
              <a:solidFill>
                <a:srgbClr val="000000"/>
              </a:solidFill>
              <a:latin typeface="Times New Roman"/>
              <a:ea typeface="Times New Roman"/>
              <a:cs typeface="Times New Roman"/>
              <a:sym typeface="Times New Roman"/>
            </a:endParaRPr>
          </a:p>
        </p:txBody>
      </p:sp>
      <p:sp>
        <p:nvSpPr>
          <p:cNvPr id="56" name="Google Shape;56;p1"/>
          <p:cNvSpPr txBox="1"/>
          <p:nvPr/>
        </p:nvSpPr>
        <p:spPr>
          <a:xfrm>
            <a:off x="1311656" y="9141284"/>
            <a:ext cx="10176900" cy="9255000"/>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4367"/>
              <a:buFont typeface="Arial"/>
              <a:buNone/>
            </a:pPr>
            <a:r>
              <a:t/>
            </a:r>
            <a:endParaRPr i="0" sz="4467"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400"/>
              </a:spcBef>
              <a:spcAft>
                <a:spcPts val="0"/>
              </a:spcAft>
              <a:buClr>
                <a:srgbClr val="000000"/>
              </a:buClr>
              <a:buSzPts val="2800"/>
              <a:buFont typeface="Arial"/>
              <a:buNone/>
            </a:pPr>
            <a:r>
              <a:t/>
            </a:r>
            <a:endParaRPr b="1" i="0" sz="29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400"/>
              </a:spcBef>
              <a:spcAft>
                <a:spcPts val="0"/>
              </a:spcAft>
              <a:buClr>
                <a:srgbClr val="000000"/>
              </a:buClr>
              <a:buSzPts val="2900"/>
              <a:buFont typeface="Arial"/>
              <a:buNone/>
            </a:pPr>
            <a:r>
              <a:rPr b="1" i="0" lang="en" sz="3000" u="none" cap="none" strike="noStrike">
                <a:solidFill>
                  <a:schemeClr val="dk1"/>
                </a:solidFill>
                <a:latin typeface="Times New Roman"/>
                <a:ea typeface="Times New Roman"/>
                <a:cs typeface="Times New Roman"/>
                <a:sym typeface="Times New Roman"/>
              </a:rPr>
              <a:t>Introduction</a:t>
            </a:r>
            <a:endParaRPr b="1" i="0" sz="30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200"/>
              </a:spcBef>
              <a:spcAft>
                <a:spcPts val="0"/>
              </a:spcAft>
              <a:buClr>
                <a:srgbClr val="000000"/>
              </a:buClr>
              <a:buSzPts val="2900"/>
              <a:buFont typeface="Arial"/>
              <a:buNone/>
            </a:pPr>
            <a:r>
              <a:rPr i="0" lang="en" sz="3000" u="none" cap="none" strike="noStrike">
                <a:solidFill>
                  <a:schemeClr val="dk1"/>
                </a:solidFill>
                <a:latin typeface="Times New Roman"/>
                <a:ea typeface="Times New Roman"/>
                <a:cs typeface="Times New Roman"/>
                <a:sym typeface="Times New Roman"/>
              </a:rPr>
              <a:t>Fossil fuels accelerate climate change, but current biofuel</a:t>
            </a:r>
            <a:r>
              <a:rPr lang="en" sz="3000">
                <a:solidFill>
                  <a:schemeClr val="dk1"/>
                </a:solidFill>
                <a:latin typeface="Times New Roman"/>
                <a:ea typeface="Times New Roman"/>
                <a:cs typeface="Times New Roman"/>
                <a:sym typeface="Times New Roman"/>
              </a:rPr>
              <a:t> alternatives</a:t>
            </a:r>
            <a:r>
              <a:rPr i="0" lang="en" sz="3000" u="none" cap="none" strike="noStrike">
                <a:solidFill>
                  <a:schemeClr val="dk1"/>
                </a:solidFill>
                <a:latin typeface="Times New Roman"/>
                <a:ea typeface="Times New Roman"/>
                <a:cs typeface="Times New Roman"/>
                <a:sym typeface="Times New Roman"/>
              </a:rPr>
              <a:t> are inefficient or harmful. This project genetically engineers </a:t>
            </a:r>
            <a:r>
              <a:rPr i="1" lang="en" sz="3000" u="none" cap="none" strike="noStrike">
                <a:solidFill>
                  <a:schemeClr val="dk1"/>
                </a:solidFill>
                <a:latin typeface="Times New Roman"/>
                <a:ea typeface="Times New Roman"/>
                <a:cs typeface="Times New Roman"/>
                <a:sym typeface="Times New Roman"/>
              </a:rPr>
              <a:t>Nannochloropsis</a:t>
            </a:r>
            <a:r>
              <a:rPr i="0" lang="en" sz="3000" u="none" cap="none" strike="noStrike">
                <a:solidFill>
                  <a:schemeClr val="dk1"/>
                </a:solidFill>
                <a:latin typeface="Times New Roman"/>
                <a:ea typeface="Times New Roman"/>
                <a:cs typeface="Times New Roman"/>
                <a:sym typeface="Times New Roman"/>
              </a:rPr>
              <a:t> algae to continuously secrete lipids, allowing for easy collection without harming the cells. Using CRISPR, we enhance vesicle formation and lipid transport. The secreted lipids are then filtered and processed into biofuel, creating a sustainable energy source.</a:t>
            </a:r>
            <a:endParaRPr i="0" sz="30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400"/>
              </a:spcBef>
              <a:spcAft>
                <a:spcPts val="0"/>
              </a:spcAft>
              <a:buClr>
                <a:srgbClr val="000000"/>
              </a:buClr>
              <a:buSzPts val="2900"/>
              <a:buFont typeface="Arial"/>
              <a:buNone/>
            </a:pPr>
            <a:r>
              <a:rPr b="1" i="0" lang="en" sz="3000" u="none" cap="none" strike="noStrike">
                <a:solidFill>
                  <a:schemeClr val="dk1"/>
                </a:solidFill>
                <a:latin typeface="Times New Roman"/>
                <a:ea typeface="Times New Roman"/>
                <a:cs typeface="Times New Roman"/>
                <a:sym typeface="Times New Roman"/>
              </a:rPr>
              <a:t>Background</a:t>
            </a:r>
            <a:endParaRPr b="1" i="0" sz="30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200"/>
              </a:spcBef>
              <a:spcAft>
                <a:spcPts val="0"/>
              </a:spcAft>
              <a:buClr>
                <a:srgbClr val="000000"/>
              </a:buClr>
              <a:buSzPts val="2900"/>
              <a:buFont typeface="Arial"/>
              <a:buNone/>
            </a:pPr>
            <a:r>
              <a:rPr i="0" lang="en" sz="3000" u="none" cap="none" strike="noStrike">
                <a:solidFill>
                  <a:schemeClr val="dk1"/>
                </a:solidFill>
                <a:latin typeface="Times New Roman"/>
                <a:ea typeface="Times New Roman"/>
                <a:cs typeface="Times New Roman"/>
                <a:sym typeface="Times New Roman"/>
              </a:rPr>
              <a:t>Biofuels reduce CO₂ emissions, but common sources like corn and palm oil require </a:t>
            </a:r>
            <a:r>
              <a:rPr lang="en" sz="3000">
                <a:solidFill>
                  <a:schemeClr val="dk1"/>
                </a:solidFill>
                <a:latin typeface="Times New Roman"/>
                <a:ea typeface="Times New Roman"/>
                <a:cs typeface="Times New Roman"/>
                <a:sym typeface="Times New Roman"/>
              </a:rPr>
              <a:t>copious resources</a:t>
            </a:r>
            <a:r>
              <a:rPr i="0" lang="en" sz="3000" u="none" cap="none" strike="noStrike">
                <a:solidFill>
                  <a:schemeClr val="dk1"/>
                </a:solidFill>
                <a:latin typeface="Times New Roman"/>
                <a:ea typeface="Times New Roman"/>
                <a:cs typeface="Times New Roman"/>
                <a:sym typeface="Times New Roman"/>
              </a:rPr>
              <a:t>. Microalgae are a</a:t>
            </a:r>
            <a:r>
              <a:rPr lang="en" sz="3000">
                <a:solidFill>
                  <a:schemeClr val="dk1"/>
                </a:solidFill>
                <a:latin typeface="Times New Roman"/>
                <a:ea typeface="Times New Roman"/>
                <a:cs typeface="Times New Roman"/>
                <a:sym typeface="Times New Roman"/>
              </a:rPr>
              <a:t>n ideal </a:t>
            </a:r>
            <a:r>
              <a:rPr i="0" lang="en" sz="3000" u="none" cap="none" strike="noStrike">
                <a:solidFill>
                  <a:schemeClr val="dk1"/>
                </a:solidFill>
                <a:latin typeface="Times New Roman"/>
                <a:ea typeface="Times New Roman"/>
                <a:cs typeface="Times New Roman"/>
                <a:sym typeface="Times New Roman"/>
              </a:rPr>
              <a:t>alternative, but traditional lipid extraction is costly and inefficient. This project modifies algae to secrete lipids naturally, allowing for continuous collection via microfiltration, making biofuel production cheaper and more sustainable.</a:t>
            </a:r>
            <a:endParaRPr i="0" sz="30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400"/>
              </a:spcBef>
              <a:spcAft>
                <a:spcPts val="0"/>
              </a:spcAft>
              <a:buClr>
                <a:schemeClr val="dk1"/>
              </a:buClr>
              <a:buSzPts val="1100"/>
              <a:buFont typeface="Arial"/>
              <a:buNone/>
            </a:pPr>
            <a:r>
              <a:t/>
            </a:r>
            <a:endParaRPr b="1" i="0" sz="29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400"/>
              </a:spcBef>
              <a:spcAft>
                <a:spcPts val="0"/>
              </a:spcAft>
              <a:buClr>
                <a:srgbClr val="000000"/>
              </a:buClr>
              <a:buSzPts val="2600"/>
              <a:buFont typeface="Arial"/>
              <a:buNone/>
            </a:pPr>
            <a:r>
              <a:t/>
            </a:r>
            <a:endParaRPr i="0" sz="2700" u="none" cap="none" strike="noStrike">
              <a:solidFill>
                <a:srgbClr val="002E55"/>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3277"/>
              <a:buFont typeface="Arial"/>
              <a:buNone/>
            </a:pPr>
            <a:r>
              <a:t/>
            </a:r>
            <a:endParaRPr i="0" sz="3377" u="none" cap="none" strike="noStrike">
              <a:solidFill>
                <a:srgbClr val="000000"/>
              </a:solidFill>
              <a:latin typeface="Times New Roman"/>
              <a:ea typeface="Times New Roman"/>
              <a:cs typeface="Times New Roman"/>
              <a:sym typeface="Times New Roman"/>
            </a:endParaRPr>
          </a:p>
        </p:txBody>
      </p:sp>
      <p:sp>
        <p:nvSpPr>
          <p:cNvPr id="57" name="Google Shape;57;p1"/>
          <p:cNvSpPr txBox="1"/>
          <p:nvPr/>
        </p:nvSpPr>
        <p:spPr>
          <a:xfrm>
            <a:off x="12003247" y="2648175"/>
            <a:ext cx="11661300" cy="15748200"/>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267665" lvl="0" marL="312115" marR="0" rtl="0" algn="ctr">
              <a:lnSpc>
                <a:spcPct val="100000"/>
              </a:lnSpc>
              <a:spcBef>
                <a:spcPts val="0"/>
              </a:spcBef>
              <a:spcAft>
                <a:spcPts val="0"/>
              </a:spcAft>
              <a:buClr>
                <a:schemeClr val="dk1"/>
              </a:buClr>
              <a:buSzPts val="700"/>
              <a:buFont typeface="Calibri"/>
              <a:buNone/>
            </a:pPr>
            <a:r>
              <a:t/>
            </a:r>
            <a:endParaRPr b="0" i="0" sz="3277" u="none" cap="none" strike="noStrike">
              <a:solidFill>
                <a:srgbClr val="000000"/>
              </a:solidFill>
              <a:latin typeface="Arial"/>
              <a:ea typeface="Arial"/>
              <a:cs typeface="Arial"/>
              <a:sym typeface="Arial"/>
            </a:endParaRPr>
          </a:p>
        </p:txBody>
      </p:sp>
      <p:sp>
        <p:nvSpPr>
          <p:cNvPr id="58" name="Google Shape;58;p1"/>
          <p:cNvSpPr txBox="1"/>
          <p:nvPr/>
        </p:nvSpPr>
        <p:spPr>
          <a:xfrm>
            <a:off x="24179222" y="2648175"/>
            <a:ext cx="11923010" cy="9444963"/>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l">
              <a:lnSpc>
                <a:spcPct val="115000"/>
              </a:lnSpc>
              <a:spcBef>
                <a:spcPts val="1400"/>
              </a:spcBef>
              <a:spcAft>
                <a:spcPts val="0"/>
              </a:spcAft>
              <a:buClr>
                <a:srgbClr val="000000"/>
              </a:buClr>
              <a:buSzPts val="2800"/>
              <a:buFont typeface="Arial"/>
              <a:buNone/>
            </a:pPr>
            <a:r>
              <a:rPr b="1" i="0" lang="en" sz="2800" u="none" cap="none" strike="noStrike">
                <a:solidFill>
                  <a:schemeClr val="dk1"/>
                </a:solidFill>
                <a:latin typeface="Times New Roman"/>
                <a:ea typeface="Times New Roman"/>
                <a:cs typeface="Times New Roman"/>
                <a:sym typeface="Times New Roman"/>
              </a:rPr>
              <a:t>About Us</a:t>
            </a:r>
            <a:endParaRPr b="1" i="0" sz="28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200"/>
              </a:spcBef>
              <a:spcAft>
                <a:spcPts val="0"/>
              </a:spcAft>
              <a:buClr>
                <a:srgbClr val="000000"/>
              </a:buClr>
              <a:buSzPts val="2800"/>
              <a:buFont typeface="Arial"/>
              <a:buNone/>
            </a:pPr>
            <a:r>
              <a:rPr i="0" lang="en" sz="2800" u="none" cap="none" strike="noStrike">
                <a:solidFill>
                  <a:schemeClr val="dk1"/>
                </a:solidFill>
                <a:latin typeface="Times New Roman"/>
                <a:ea typeface="Times New Roman"/>
                <a:cs typeface="Times New Roman"/>
                <a:sym typeface="Times New Roman"/>
              </a:rPr>
              <a:t>We are a team </a:t>
            </a:r>
            <a:r>
              <a:rPr lang="en" sz="2800">
                <a:solidFill>
                  <a:schemeClr val="dk1"/>
                </a:solidFill>
                <a:latin typeface="Times New Roman"/>
                <a:ea typeface="Times New Roman"/>
                <a:cs typeface="Times New Roman"/>
                <a:sym typeface="Times New Roman"/>
              </a:rPr>
              <a:t>of nine</a:t>
            </a:r>
            <a:r>
              <a:rPr i="0" lang="en" sz="2800" u="none" cap="none" strike="noStrike">
                <a:solidFill>
                  <a:schemeClr val="dk1"/>
                </a:solidFill>
                <a:latin typeface="Times New Roman"/>
                <a:ea typeface="Times New Roman"/>
                <a:cs typeface="Times New Roman"/>
                <a:sym typeface="Times New Roman"/>
              </a:rPr>
              <a:t> </a:t>
            </a:r>
            <a:r>
              <a:rPr lang="en" sz="2800">
                <a:solidFill>
                  <a:schemeClr val="dk1"/>
                </a:solidFill>
                <a:latin typeface="Times New Roman"/>
                <a:ea typeface="Times New Roman"/>
                <a:cs typeface="Times New Roman"/>
                <a:sym typeface="Times New Roman"/>
              </a:rPr>
              <a:t>students </a:t>
            </a:r>
            <a:r>
              <a:rPr i="0" lang="en" sz="2800" u="none" cap="none" strike="noStrike">
                <a:solidFill>
                  <a:schemeClr val="dk1"/>
                </a:solidFill>
                <a:latin typeface="Times New Roman"/>
                <a:ea typeface="Times New Roman"/>
                <a:cs typeface="Times New Roman"/>
                <a:sym typeface="Times New Roman"/>
              </a:rPr>
              <a:t>who share the goal of developing sustainable biofuel solutions. While we have designed a new approach to continuous lipid secretion in </a:t>
            </a:r>
            <a:r>
              <a:rPr i="1" lang="en" sz="2800" u="none" cap="none" strike="noStrike">
                <a:solidFill>
                  <a:schemeClr val="dk1"/>
                </a:solidFill>
                <a:latin typeface="Times New Roman"/>
                <a:ea typeface="Times New Roman"/>
                <a:cs typeface="Times New Roman"/>
                <a:sym typeface="Times New Roman"/>
              </a:rPr>
              <a:t>Nannochloropsis</a:t>
            </a:r>
            <a:r>
              <a:rPr i="0" lang="en" sz="2800" u="none" cap="none" strike="noStrike">
                <a:solidFill>
                  <a:schemeClr val="dk1"/>
                </a:solidFill>
                <a:latin typeface="Times New Roman"/>
                <a:ea typeface="Times New Roman"/>
                <a:cs typeface="Times New Roman"/>
                <a:sym typeface="Times New Roman"/>
              </a:rPr>
              <a:t>, we have not been able to bring our design into the lab yet. We are eager to move forward with experimental validation in the future.</a:t>
            </a:r>
            <a:endParaRPr i="0" sz="28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400"/>
              </a:spcBef>
              <a:spcAft>
                <a:spcPts val="0"/>
              </a:spcAft>
              <a:buClr>
                <a:srgbClr val="000000"/>
              </a:buClr>
              <a:buSzPts val="2800"/>
              <a:buFont typeface="Arial"/>
              <a:buNone/>
            </a:pPr>
            <a:r>
              <a:rPr b="1" i="0" lang="en" sz="2800" u="none" cap="none" strike="noStrike">
                <a:solidFill>
                  <a:schemeClr val="dk1"/>
                </a:solidFill>
                <a:latin typeface="Times New Roman"/>
                <a:ea typeface="Times New Roman"/>
                <a:cs typeface="Times New Roman"/>
                <a:sym typeface="Times New Roman"/>
              </a:rPr>
              <a:t>Next Steps</a:t>
            </a:r>
            <a:endParaRPr b="1" i="0" sz="2800" u="none" cap="none" strike="noStrike">
              <a:solidFill>
                <a:schemeClr val="dk1"/>
              </a:solidFill>
              <a:latin typeface="Times New Roman"/>
              <a:ea typeface="Times New Roman"/>
              <a:cs typeface="Times New Roman"/>
              <a:sym typeface="Times New Roman"/>
            </a:endParaRPr>
          </a:p>
          <a:p>
            <a:pPr indent="-412750" lvl="0" marL="457200" marR="0" rtl="0" algn="l">
              <a:lnSpc>
                <a:spcPct val="115000"/>
              </a:lnSpc>
              <a:spcBef>
                <a:spcPts val="1200"/>
              </a:spcBef>
              <a:spcAft>
                <a:spcPts val="0"/>
              </a:spcAft>
              <a:buClr>
                <a:schemeClr val="dk1"/>
              </a:buClr>
              <a:buSzPts val="2900"/>
              <a:buFont typeface="Times New Roman"/>
              <a:buChar char="●"/>
            </a:pPr>
            <a:r>
              <a:rPr i="0" lang="en" sz="2800" u="none" cap="none" strike="noStrike">
                <a:solidFill>
                  <a:schemeClr val="dk1"/>
                </a:solidFill>
                <a:latin typeface="Times New Roman"/>
                <a:ea typeface="Times New Roman"/>
                <a:cs typeface="Times New Roman"/>
                <a:sym typeface="Times New Roman"/>
              </a:rPr>
              <a:t>Laboratory Testing – Implement our CRISPR-based modifications in Nannochloropsis to evaluate lipid secretion efficiency.</a:t>
            </a:r>
            <a:endParaRPr i="0" sz="2800" u="none" cap="none" strike="noStrike">
              <a:solidFill>
                <a:schemeClr val="dk1"/>
              </a:solidFill>
              <a:latin typeface="Times New Roman"/>
              <a:ea typeface="Times New Roman"/>
              <a:cs typeface="Times New Roman"/>
              <a:sym typeface="Times New Roman"/>
            </a:endParaRPr>
          </a:p>
          <a:p>
            <a:pPr indent="-412750" lvl="0" marL="457200" marR="0" rtl="0" algn="l">
              <a:lnSpc>
                <a:spcPct val="115000"/>
              </a:lnSpc>
              <a:spcBef>
                <a:spcPts val="0"/>
              </a:spcBef>
              <a:spcAft>
                <a:spcPts val="0"/>
              </a:spcAft>
              <a:buClr>
                <a:schemeClr val="dk1"/>
              </a:buClr>
              <a:buSzPts val="2900"/>
              <a:buFont typeface="Times New Roman"/>
              <a:buChar char="●"/>
            </a:pPr>
            <a:r>
              <a:rPr i="0" lang="en" sz="2800" u="none" cap="none" strike="noStrike">
                <a:solidFill>
                  <a:schemeClr val="dk1"/>
                </a:solidFill>
                <a:latin typeface="Times New Roman"/>
                <a:ea typeface="Times New Roman"/>
                <a:cs typeface="Times New Roman"/>
                <a:sym typeface="Times New Roman"/>
              </a:rPr>
              <a:t>Optimization – Refine gene expression levels to maximize lipid output while maintaining cell viability.</a:t>
            </a:r>
            <a:endParaRPr i="0" sz="2800" u="none" cap="none" strike="noStrike">
              <a:solidFill>
                <a:schemeClr val="dk1"/>
              </a:solidFill>
              <a:latin typeface="Times New Roman"/>
              <a:ea typeface="Times New Roman"/>
              <a:cs typeface="Times New Roman"/>
              <a:sym typeface="Times New Roman"/>
            </a:endParaRPr>
          </a:p>
          <a:p>
            <a:pPr indent="-412750" lvl="0" marL="457200" marR="0" rtl="0" algn="l">
              <a:lnSpc>
                <a:spcPct val="115000"/>
              </a:lnSpc>
              <a:spcBef>
                <a:spcPts val="0"/>
              </a:spcBef>
              <a:spcAft>
                <a:spcPts val="0"/>
              </a:spcAft>
              <a:buClr>
                <a:schemeClr val="dk1"/>
              </a:buClr>
              <a:buSzPts val="2900"/>
              <a:buFont typeface="Times New Roman"/>
              <a:buChar char="●"/>
            </a:pPr>
            <a:r>
              <a:rPr i="0" lang="en" sz="2800" u="none" cap="none" strike="noStrike">
                <a:solidFill>
                  <a:schemeClr val="dk1"/>
                </a:solidFill>
                <a:latin typeface="Times New Roman"/>
                <a:ea typeface="Times New Roman"/>
                <a:cs typeface="Times New Roman"/>
                <a:sym typeface="Times New Roman"/>
              </a:rPr>
              <a:t>Filtration &amp; Collection Trials – Test microfiltration methods for efficient lipid recovery.</a:t>
            </a:r>
            <a:endParaRPr i="0" sz="2800" u="none" cap="none" strike="noStrike">
              <a:solidFill>
                <a:schemeClr val="dk1"/>
              </a:solidFill>
              <a:latin typeface="Times New Roman"/>
              <a:ea typeface="Times New Roman"/>
              <a:cs typeface="Times New Roman"/>
              <a:sym typeface="Times New Roman"/>
            </a:endParaRPr>
          </a:p>
          <a:p>
            <a:pPr indent="-412750" lvl="0" marL="457200" marR="0" rtl="0" algn="l">
              <a:lnSpc>
                <a:spcPct val="115000"/>
              </a:lnSpc>
              <a:spcBef>
                <a:spcPts val="0"/>
              </a:spcBef>
              <a:spcAft>
                <a:spcPts val="0"/>
              </a:spcAft>
              <a:buClr>
                <a:schemeClr val="dk1"/>
              </a:buClr>
              <a:buSzPts val="2900"/>
              <a:buFont typeface="Times New Roman"/>
              <a:buChar char="●"/>
            </a:pPr>
            <a:r>
              <a:rPr i="0" lang="en" sz="2800" u="none" cap="none" strike="noStrike">
                <a:solidFill>
                  <a:schemeClr val="dk1"/>
                </a:solidFill>
                <a:latin typeface="Times New Roman"/>
                <a:ea typeface="Times New Roman"/>
                <a:cs typeface="Times New Roman"/>
                <a:sym typeface="Times New Roman"/>
              </a:rPr>
              <a:t>Biofuel Conversion Analysis – Assess lipid quality for biodiesel production using established transesterification methods.</a:t>
            </a:r>
            <a:endParaRPr i="0" sz="28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1200"/>
              </a:spcBef>
              <a:spcAft>
                <a:spcPts val="1200"/>
              </a:spcAft>
              <a:buClr>
                <a:srgbClr val="000000"/>
              </a:buClr>
              <a:buSzPts val="2800"/>
              <a:buFont typeface="Arial"/>
              <a:buNone/>
            </a:pPr>
            <a:r>
              <a:rPr i="0" lang="en" sz="2800" u="none" cap="none" strike="noStrike">
                <a:solidFill>
                  <a:schemeClr val="dk1"/>
                </a:solidFill>
                <a:latin typeface="Times New Roman"/>
                <a:ea typeface="Times New Roman"/>
                <a:cs typeface="Times New Roman"/>
                <a:sym typeface="Times New Roman"/>
              </a:rPr>
              <a:t>We look forward to validating our design and advancing the potential of algae-based biofuels as a scalable, sustainable energy source.</a:t>
            </a:r>
            <a:endParaRPr i="0" sz="2800" u="none" cap="none" strike="noStrike">
              <a:solidFill>
                <a:srgbClr val="000000"/>
              </a:solidFill>
              <a:latin typeface="Times New Roman"/>
              <a:ea typeface="Times New Roman"/>
              <a:cs typeface="Times New Roman"/>
              <a:sym typeface="Times New Roman"/>
            </a:endParaRPr>
          </a:p>
        </p:txBody>
      </p:sp>
      <p:sp>
        <p:nvSpPr>
          <p:cNvPr id="59" name="Google Shape;59;p1"/>
          <p:cNvSpPr txBox="1"/>
          <p:nvPr/>
        </p:nvSpPr>
        <p:spPr>
          <a:xfrm>
            <a:off x="24179250" y="12212450"/>
            <a:ext cx="11922900" cy="6183975"/>
          </a:xfrm>
          <a:prstGeom prst="rect">
            <a:avLst/>
          </a:prstGeom>
          <a:noFill/>
          <a:ln cap="flat" cmpd="sng" w="9525">
            <a:solidFill>
              <a:schemeClr val="dk1"/>
            </a:solidFill>
            <a:prstDash val="solid"/>
            <a:round/>
            <a:headEnd len="sm" w="sm" type="none"/>
            <a:tailEnd len="sm" w="sm" type="none"/>
          </a:ln>
        </p:spPr>
        <p:txBody>
          <a:bodyPr anchorCtr="0" anchor="t" bIns="58450" lIns="58450" spcFirstLastPara="1" rIns="58450" wrap="square" tIns="58450">
            <a:noAutofit/>
          </a:bodyPr>
          <a:lstStyle/>
          <a:p>
            <a:pPr indent="0" lvl="0" marL="0" marR="0" rtl="0" algn="l">
              <a:lnSpc>
                <a:spcPct val="100000"/>
              </a:lnSpc>
              <a:spcBef>
                <a:spcPts val="0"/>
              </a:spcBef>
              <a:spcAft>
                <a:spcPts val="0"/>
              </a:spcAft>
              <a:buClr>
                <a:srgbClr val="000000"/>
              </a:buClr>
              <a:buSzPts val="2800"/>
              <a:buFont typeface="Arial"/>
              <a:buNone/>
            </a:pPr>
            <a:r>
              <a:t/>
            </a:r>
            <a:endParaRPr b="1"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1" i="0" lang="en" sz="2900" u="none" cap="none" strike="noStrike">
                <a:solidFill>
                  <a:srgbClr val="000000"/>
                </a:solidFill>
                <a:latin typeface="Times New Roman"/>
                <a:ea typeface="Times New Roman"/>
                <a:cs typeface="Times New Roman"/>
                <a:sym typeface="Times New Roman"/>
              </a:rPr>
              <a:t>References and Acknowledgements</a:t>
            </a:r>
            <a:endParaRPr b="1" i="0" sz="2900" u="none" cap="none" strike="noStrike">
              <a:solidFill>
                <a:srgbClr val="000000"/>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800"/>
              <a:buFont typeface="Arial"/>
              <a:buNone/>
            </a:pPr>
            <a:r>
              <a:t/>
            </a:r>
            <a:endParaRPr b="1" i="0" sz="2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800"/>
              <a:buFont typeface="Arial"/>
              <a:buNone/>
            </a:pPr>
            <a:r>
              <a:rPr i="0" lang="en" sz="2900" u="none" cap="none" strike="noStrike">
                <a:solidFill>
                  <a:schemeClr val="dk1"/>
                </a:solidFill>
                <a:latin typeface="Times New Roman"/>
                <a:ea typeface="Times New Roman"/>
                <a:cs typeface="Times New Roman"/>
                <a:sym typeface="Times New Roman"/>
              </a:rPr>
              <a:t>Grira, S., Abu Khalifeh, H., Alkhedher, M., &amp; Ramadan, M. (2023). The conventional microalgal biofuel production process and the alternative milking pathway: A review. </a:t>
            </a:r>
            <a:r>
              <a:rPr i="1" lang="en" sz="2900" u="none" cap="none" strike="noStrike">
                <a:solidFill>
                  <a:schemeClr val="dk1"/>
                </a:solidFill>
                <a:latin typeface="Times New Roman"/>
                <a:ea typeface="Times New Roman"/>
                <a:cs typeface="Times New Roman"/>
                <a:sym typeface="Times New Roman"/>
              </a:rPr>
              <a:t>Energy, 277</a:t>
            </a:r>
            <a:r>
              <a:rPr i="0" lang="en" sz="2900" u="none" cap="none" strike="noStrike">
                <a:solidFill>
                  <a:schemeClr val="dk1"/>
                </a:solidFill>
                <a:latin typeface="Times New Roman"/>
                <a:ea typeface="Times New Roman"/>
                <a:cs typeface="Times New Roman"/>
                <a:sym typeface="Times New Roman"/>
              </a:rPr>
              <a:t>, 127547.</a:t>
            </a:r>
            <a:r>
              <a:rPr i="0" lang="en" sz="2900" u="none" cap="none" strike="noStrike">
                <a:solidFill>
                  <a:schemeClr val="dk1"/>
                </a:solidFill>
                <a:uFill>
                  <a:noFill/>
                </a:uFill>
                <a:latin typeface="Times New Roman"/>
                <a:ea typeface="Times New Roman"/>
                <a:cs typeface="Times New Roman"/>
                <a:sym typeface="Times New Roman"/>
                <a:hlinkClick r:id="rId3">
                  <a:extLst>
                    <a:ext uri="{A12FA001-AC4F-418D-AE19-62706E023703}">
                      <ahyp:hlinkClr val="tx"/>
                    </a:ext>
                  </a:extLst>
                </a:hlinkClick>
              </a:rPr>
              <a:t> </a:t>
            </a:r>
            <a:r>
              <a:rPr i="0" lang="en" sz="2900" u="sng" cap="none" strike="noStrike">
                <a:solidFill>
                  <a:schemeClr val="hlink"/>
                </a:solidFill>
                <a:latin typeface="Times New Roman"/>
                <a:ea typeface="Times New Roman"/>
                <a:cs typeface="Times New Roman"/>
                <a:sym typeface="Times New Roman"/>
                <a:hlinkClick r:id="rId4"/>
              </a:rPr>
              <a:t>https://doi.org/10.1016/j.energy.2023.127547</a:t>
            </a:r>
            <a:endParaRPr i="0" sz="2900" u="sng"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800"/>
              <a:buFont typeface="Arial"/>
              <a:buNone/>
            </a:pPr>
            <a:r>
              <a:rPr i="0" lang="en" sz="2900" u="none" cap="none" strike="noStrike">
                <a:solidFill>
                  <a:schemeClr val="dk1"/>
                </a:solidFill>
                <a:latin typeface="Times New Roman"/>
                <a:ea typeface="Times New Roman"/>
                <a:cs typeface="Times New Roman"/>
                <a:sym typeface="Times New Roman"/>
              </a:rPr>
              <a:t>Fayolle, D., Fiore, M., Stano, P., &amp; Strazewski, P. (2018). Rapid purification of giant lipid vesicles by microfiltration. </a:t>
            </a:r>
            <a:r>
              <a:rPr i="1" lang="en" sz="2900" u="none" cap="none" strike="noStrike">
                <a:solidFill>
                  <a:schemeClr val="dk1"/>
                </a:solidFill>
                <a:latin typeface="Times New Roman"/>
                <a:ea typeface="Times New Roman"/>
                <a:cs typeface="Times New Roman"/>
                <a:sym typeface="Times New Roman"/>
              </a:rPr>
              <a:t>PLoS ONE, 13</a:t>
            </a:r>
            <a:r>
              <a:rPr i="0" lang="en" sz="2900" u="none" cap="none" strike="noStrike">
                <a:solidFill>
                  <a:schemeClr val="dk1"/>
                </a:solidFill>
                <a:latin typeface="Times New Roman"/>
                <a:ea typeface="Times New Roman"/>
                <a:cs typeface="Times New Roman"/>
                <a:sym typeface="Times New Roman"/>
              </a:rPr>
              <a:t>(2), e0192975. </a:t>
            </a:r>
            <a:r>
              <a:rPr i="0" lang="en" sz="2900" u="sng" cap="none" strike="noStrike">
                <a:solidFill>
                  <a:schemeClr val="dk1"/>
                </a:solidFill>
                <a:latin typeface="Times New Roman"/>
                <a:ea typeface="Times New Roman"/>
                <a:cs typeface="Times New Roman"/>
                <a:sym typeface="Times New Roman"/>
                <a:hlinkClick r:id="rId5">
                  <a:extLst>
                    <a:ext uri="{A12FA001-AC4F-418D-AE19-62706E023703}">
                      <ahyp:hlinkClr val="tx"/>
                    </a:ext>
                  </a:extLst>
                </a:hlinkClick>
              </a:rPr>
              <a:t>https://doi.org/10.1371/journal.pone.0192975</a:t>
            </a:r>
            <a:endParaRPr i="0" sz="2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800"/>
              <a:buFont typeface="Arial"/>
              <a:buNone/>
            </a:pPr>
            <a:r>
              <a:t/>
            </a:r>
            <a:endParaRPr i="0" sz="29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800"/>
              <a:buFont typeface="Arial"/>
              <a:buNone/>
            </a:pPr>
            <a:r>
              <a:rPr i="0" lang="en" sz="2900" u="none" cap="none" strike="noStrike">
                <a:solidFill>
                  <a:schemeClr val="dk1"/>
                </a:solidFill>
                <a:latin typeface="Times New Roman"/>
                <a:ea typeface="Times New Roman"/>
                <a:cs typeface="Times New Roman"/>
                <a:sym typeface="Times New Roman"/>
              </a:rPr>
              <a:t>We’d like to thank our Mentor, Mr. Bhatia, and our teacher advisor, Mr. Seth, for all their help. Lastly, we would like to thank all our team members for their commitment to creating a project that we love and see a future in. </a:t>
            </a:r>
            <a:endParaRPr i="0" sz="2900" u="none" cap="none" strike="noStrike">
              <a:solidFill>
                <a:schemeClr val="dk1"/>
              </a:solidFill>
              <a:latin typeface="Times New Roman"/>
              <a:ea typeface="Times New Roman"/>
              <a:cs typeface="Times New Roman"/>
              <a:sym typeface="Times New Roman"/>
            </a:endParaRPr>
          </a:p>
        </p:txBody>
      </p:sp>
      <p:pic>
        <p:nvPicPr>
          <p:cNvPr id="60" name="Google Shape;60;p1"/>
          <p:cNvPicPr preferRelativeResize="0"/>
          <p:nvPr/>
        </p:nvPicPr>
        <p:blipFill rotWithShape="1">
          <a:blip r:embed="rId6">
            <a:alphaModFix/>
          </a:blip>
          <a:srcRect b="-9660" l="0" r="0" t="0"/>
          <a:stretch/>
        </p:blipFill>
        <p:spPr>
          <a:xfrm>
            <a:off x="1055093" y="-141807"/>
            <a:ext cx="7088774" cy="2789982"/>
          </a:xfrm>
          <a:prstGeom prst="rect">
            <a:avLst/>
          </a:prstGeom>
          <a:noFill/>
          <a:ln>
            <a:noFill/>
          </a:ln>
        </p:spPr>
      </p:pic>
      <p:sp>
        <p:nvSpPr>
          <p:cNvPr id="61" name="Google Shape;61;p1"/>
          <p:cNvSpPr txBox="1"/>
          <p:nvPr/>
        </p:nvSpPr>
        <p:spPr>
          <a:xfrm>
            <a:off x="13300692" y="3075775"/>
            <a:ext cx="9043800" cy="281400"/>
          </a:xfrm>
          <a:prstGeom prst="rect">
            <a:avLst/>
          </a:prstGeom>
          <a:noFill/>
          <a:ln>
            <a:noFill/>
          </a:ln>
        </p:spPr>
        <p:txBody>
          <a:bodyPr anchorCtr="0" anchor="t" bIns="45650" lIns="91425" spcFirstLastPara="1" rIns="91425" wrap="square" tIns="45650">
            <a:spAutoFit/>
          </a:bodyPr>
          <a:lstStyle/>
          <a:p>
            <a:pPr indent="0" lvl="0" marL="0" marR="0" rtl="0" algn="l">
              <a:lnSpc>
                <a:spcPct val="100000"/>
              </a:lnSpc>
              <a:spcBef>
                <a:spcPts val="0"/>
              </a:spcBef>
              <a:spcAft>
                <a:spcPts val="0"/>
              </a:spcAft>
              <a:buClr>
                <a:srgbClr val="000000"/>
              </a:buClr>
              <a:buSzPts val="1229"/>
              <a:buFont typeface="Arial"/>
              <a:buNone/>
            </a:pPr>
            <a:r>
              <a:t/>
            </a:r>
            <a:endParaRPr b="0" i="0" sz="1229" u="none" cap="none" strike="noStrike">
              <a:solidFill>
                <a:srgbClr val="000000"/>
              </a:solidFill>
              <a:latin typeface="Arial"/>
              <a:ea typeface="Arial"/>
              <a:cs typeface="Arial"/>
              <a:sym typeface="Arial"/>
            </a:endParaRPr>
          </a:p>
        </p:txBody>
      </p:sp>
      <p:pic>
        <p:nvPicPr>
          <p:cNvPr id="62" name="Google Shape;62;p1"/>
          <p:cNvPicPr preferRelativeResize="0"/>
          <p:nvPr/>
        </p:nvPicPr>
        <p:blipFill rotWithShape="1">
          <a:blip r:embed="rId7">
            <a:alphaModFix/>
          </a:blip>
          <a:srcRect b="12032" l="0" r="0" t="13550"/>
          <a:stretch/>
        </p:blipFill>
        <p:spPr>
          <a:xfrm>
            <a:off x="17121555" y="19075639"/>
            <a:ext cx="5073884" cy="1054827"/>
          </a:xfrm>
          <a:prstGeom prst="rect">
            <a:avLst/>
          </a:prstGeom>
          <a:noFill/>
          <a:ln>
            <a:noFill/>
          </a:ln>
        </p:spPr>
      </p:pic>
      <p:pic>
        <p:nvPicPr>
          <p:cNvPr id="63" name="Google Shape;63;p1"/>
          <p:cNvPicPr preferRelativeResize="0"/>
          <p:nvPr/>
        </p:nvPicPr>
        <p:blipFill rotWithShape="1">
          <a:blip r:embed="rId8">
            <a:alphaModFix/>
          </a:blip>
          <a:srcRect b="23600" l="9561" r="11287" t="23329"/>
          <a:stretch/>
        </p:blipFill>
        <p:spPr>
          <a:xfrm>
            <a:off x="11173296" y="18820379"/>
            <a:ext cx="4590861" cy="1565347"/>
          </a:xfrm>
          <a:prstGeom prst="rect">
            <a:avLst/>
          </a:prstGeom>
          <a:noFill/>
          <a:ln>
            <a:noFill/>
          </a:ln>
        </p:spPr>
      </p:pic>
      <p:pic>
        <p:nvPicPr>
          <p:cNvPr id="64" name="Google Shape;64;p1"/>
          <p:cNvPicPr preferRelativeResize="0"/>
          <p:nvPr/>
        </p:nvPicPr>
        <p:blipFill rotWithShape="1">
          <a:blip r:embed="rId9">
            <a:alphaModFix/>
          </a:blip>
          <a:srcRect b="0" l="0" r="0" t="0"/>
          <a:stretch/>
        </p:blipFill>
        <p:spPr>
          <a:xfrm>
            <a:off x="31940613" y="18858439"/>
            <a:ext cx="3849561" cy="1489301"/>
          </a:xfrm>
          <a:prstGeom prst="rect">
            <a:avLst/>
          </a:prstGeom>
          <a:noFill/>
          <a:ln>
            <a:noFill/>
          </a:ln>
        </p:spPr>
      </p:pic>
      <p:pic>
        <p:nvPicPr>
          <p:cNvPr id="65" name="Google Shape;65;p1"/>
          <p:cNvPicPr preferRelativeResize="0"/>
          <p:nvPr/>
        </p:nvPicPr>
        <p:blipFill rotWithShape="1">
          <a:blip r:embed="rId10">
            <a:alphaModFix/>
          </a:blip>
          <a:srcRect b="0" l="0" r="0" t="0"/>
          <a:stretch/>
        </p:blipFill>
        <p:spPr>
          <a:xfrm>
            <a:off x="7761119" y="18820328"/>
            <a:ext cx="1772317" cy="1720278"/>
          </a:xfrm>
          <a:prstGeom prst="rect">
            <a:avLst/>
          </a:prstGeom>
          <a:noFill/>
          <a:ln>
            <a:noFill/>
          </a:ln>
        </p:spPr>
      </p:pic>
      <p:pic>
        <p:nvPicPr>
          <p:cNvPr id="66" name="Google Shape;66;p1"/>
          <p:cNvPicPr preferRelativeResize="0"/>
          <p:nvPr/>
        </p:nvPicPr>
        <p:blipFill rotWithShape="1">
          <a:blip r:embed="rId11">
            <a:alphaModFix/>
          </a:blip>
          <a:srcRect b="0" l="0" r="7621" t="0"/>
          <a:stretch/>
        </p:blipFill>
        <p:spPr>
          <a:xfrm>
            <a:off x="1673468" y="18820297"/>
            <a:ext cx="4447837" cy="1565388"/>
          </a:xfrm>
          <a:prstGeom prst="rect">
            <a:avLst/>
          </a:prstGeom>
          <a:noFill/>
          <a:ln>
            <a:noFill/>
          </a:ln>
        </p:spPr>
      </p:pic>
      <p:pic>
        <p:nvPicPr>
          <p:cNvPr id="67" name="Google Shape;67;p1"/>
          <p:cNvPicPr preferRelativeResize="0"/>
          <p:nvPr/>
        </p:nvPicPr>
        <p:blipFill rotWithShape="1">
          <a:blip r:embed="rId12">
            <a:alphaModFix/>
          </a:blip>
          <a:srcRect b="0" l="0" r="0" t="0"/>
          <a:stretch/>
        </p:blipFill>
        <p:spPr>
          <a:xfrm>
            <a:off x="23552839" y="18858378"/>
            <a:ext cx="6718247" cy="1489260"/>
          </a:xfrm>
          <a:prstGeom prst="rect">
            <a:avLst/>
          </a:prstGeom>
          <a:noFill/>
          <a:ln>
            <a:noFill/>
          </a:ln>
        </p:spPr>
      </p:pic>
      <p:pic>
        <p:nvPicPr>
          <p:cNvPr id="68" name="Google Shape;68;p1"/>
          <p:cNvPicPr preferRelativeResize="0"/>
          <p:nvPr/>
        </p:nvPicPr>
        <p:blipFill rotWithShape="1">
          <a:blip r:embed="rId13">
            <a:alphaModFix/>
          </a:blip>
          <a:srcRect b="0" l="0" r="0" t="0"/>
          <a:stretch/>
        </p:blipFill>
        <p:spPr>
          <a:xfrm>
            <a:off x="12496800" y="4036439"/>
            <a:ext cx="11167748" cy="1332544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coreProperties>
</file>