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37463413" cy="2106771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6636">
          <p15:clr>
            <a:srgbClr val="747775"/>
          </p15:clr>
        </p15:guide>
        <p15:guide id="2" pos="11800">
          <p15:clr>
            <a:srgbClr val="747775"/>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hu5wk+T0QqZMKtOh5QXha8FCt4M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0" d="100"/>
          <a:sy n="20" d="100"/>
        </p:scale>
        <p:origin x="1469" y="341"/>
      </p:cViewPr>
      <p:guideLst>
        <p:guide orient="horz" pos="6636"/>
        <p:guide pos="1180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3"/>
          <p:cNvSpPr txBox="1">
            <a:spLocks noGrp="1"/>
          </p:cNvSpPr>
          <p:nvPr>
            <p:ph type="ctrTitle"/>
          </p:nvPr>
        </p:nvSpPr>
        <p:spPr>
          <a:xfrm>
            <a:off x="1277083" y="3049770"/>
            <a:ext cx="34909313" cy="8407424"/>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21299"/>
            </a:lvl1pPr>
            <a:lvl2pPr lvl="1" algn="ctr">
              <a:lnSpc>
                <a:spcPct val="100000"/>
              </a:lnSpc>
              <a:spcBef>
                <a:spcPts val="0"/>
              </a:spcBef>
              <a:spcAft>
                <a:spcPts val="0"/>
              </a:spcAft>
              <a:buSzPts val="5200"/>
              <a:buNone/>
              <a:defRPr sz="21299"/>
            </a:lvl2pPr>
            <a:lvl3pPr lvl="2" algn="ctr">
              <a:lnSpc>
                <a:spcPct val="100000"/>
              </a:lnSpc>
              <a:spcBef>
                <a:spcPts val="0"/>
              </a:spcBef>
              <a:spcAft>
                <a:spcPts val="0"/>
              </a:spcAft>
              <a:buSzPts val="5200"/>
              <a:buNone/>
              <a:defRPr sz="21299"/>
            </a:lvl3pPr>
            <a:lvl4pPr lvl="3" algn="ctr">
              <a:lnSpc>
                <a:spcPct val="100000"/>
              </a:lnSpc>
              <a:spcBef>
                <a:spcPts val="0"/>
              </a:spcBef>
              <a:spcAft>
                <a:spcPts val="0"/>
              </a:spcAft>
              <a:buSzPts val="5200"/>
              <a:buNone/>
              <a:defRPr sz="21299"/>
            </a:lvl4pPr>
            <a:lvl5pPr lvl="4" algn="ctr">
              <a:lnSpc>
                <a:spcPct val="100000"/>
              </a:lnSpc>
              <a:spcBef>
                <a:spcPts val="0"/>
              </a:spcBef>
              <a:spcAft>
                <a:spcPts val="0"/>
              </a:spcAft>
              <a:buSzPts val="5200"/>
              <a:buNone/>
              <a:defRPr sz="21299"/>
            </a:lvl5pPr>
            <a:lvl6pPr lvl="5" algn="ctr">
              <a:lnSpc>
                <a:spcPct val="100000"/>
              </a:lnSpc>
              <a:spcBef>
                <a:spcPts val="0"/>
              </a:spcBef>
              <a:spcAft>
                <a:spcPts val="0"/>
              </a:spcAft>
              <a:buSzPts val="5200"/>
              <a:buNone/>
              <a:defRPr sz="21299"/>
            </a:lvl6pPr>
            <a:lvl7pPr lvl="6" algn="ctr">
              <a:lnSpc>
                <a:spcPct val="100000"/>
              </a:lnSpc>
              <a:spcBef>
                <a:spcPts val="0"/>
              </a:spcBef>
              <a:spcAft>
                <a:spcPts val="0"/>
              </a:spcAft>
              <a:buSzPts val="5200"/>
              <a:buNone/>
              <a:defRPr sz="21299"/>
            </a:lvl7pPr>
            <a:lvl8pPr lvl="7" algn="ctr">
              <a:lnSpc>
                <a:spcPct val="100000"/>
              </a:lnSpc>
              <a:spcBef>
                <a:spcPts val="0"/>
              </a:spcBef>
              <a:spcAft>
                <a:spcPts val="0"/>
              </a:spcAft>
              <a:buSzPts val="5200"/>
              <a:buNone/>
              <a:defRPr sz="21299"/>
            </a:lvl8pPr>
            <a:lvl9pPr lvl="8" algn="ctr">
              <a:lnSpc>
                <a:spcPct val="100000"/>
              </a:lnSpc>
              <a:spcBef>
                <a:spcPts val="0"/>
              </a:spcBef>
              <a:spcAft>
                <a:spcPts val="0"/>
              </a:spcAft>
              <a:buSzPts val="5200"/>
              <a:buNone/>
              <a:defRPr sz="21299"/>
            </a:lvl9pPr>
          </a:lstStyle>
          <a:p>
            <a:endParaRPr/>
          </a:p>
        </p:txBody>
      </p:sp>
      <p:sp>
        <p:nvSpPr>
          <p:cNvPr id="11" name="Google Shape;11;p3"/>
          <p:cNvSpPr txBox="1">
            <a:spLocks noGrp="1"/>
          </p:cNvSpPr>
          <p:nvPr>
            <p:ph type="subTitle" idx="1"/>
          </p:nvPr>
        </p:nvSpPr>
        <p:spPr>
          <a:xfrm>
            <a:off x="1277050" y="11608541"/>
            <a:ext cx="34909313" cy="324648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11469"/>
            </a:lvl1pPr>
            <a:lvl2pPr lvl="1" algn="ctr">
              <a:lnSpc>
                <a:spcPct val="100000"/>
              </a:lnSpc>
              <a:spcBef>
                <a:spcPts val="0"/>
              </a:spcBef>
              <a:spcAft>
                <a:spcPts val="0"/>
              </a:spcAft>
              <a:buSzPts val="2800"/>
              <a:buNone/>
              <a:defRPr sz="11469"/>
            </a:lvl2pPr>
            <a:lvl3pPr lvl="2" algn="ctr">
              <a:lnSpc>
                <a:spcPct val="100000"/>
              </a:lnSpc>
              <a:spcBef>
                <a:spcPts val="0"/>
              </a:spcBef>
              <a:spcAft>
                <a:spcPts val="0"/>
              </a:spcAft>
              <a:buSzPts val="2800"/>
              <a:buNone/>
              <a:defRPr sz="11469"/>
            </a:lvl3pPr>
            <a:lvl4pPr lvl="3" algn="ctr">
              <a:lnSpc>
                <a:spcPct val="100000"/>
              </a:lnSpc>
              <a:spcBef>
                <a:spcPts val="0"/>
              </a:spcBef>
              <a:spcAft>
                <a:spcPts val="0"/>
              </a:spcAft>
              <a:buSzPts val="2800"/>
              <a:buNone/>
              <a:defRPr sz="11469"/>
            </a:lvl4pPr>
            <a:lvl5pPr lvl="4" algn="ctr">
              <a:lnSpc>
                <a:spcPct val="100000"/>
              </a:lnSpc>
              <a:spcBef>
                <a:spcPts val="0"/>
              </a:spcBef>
              <a:spcAft>
                <a:spcPts val="0"/>
              </a:spcAft>
              <a:buSzPts val="2800"/>
              <a:buNone/>
              <a:defRPr sz="11469"/>
            </a:lvl5pPr>
            <a:lvl6pPr lvl="5" algn="ctr">
              <a:lnSpc>
                <a:spcPct val="100000"/>
              </a:lnSpc>
              <a:spcBef>
                <a:spcPts val="0"/>
              </a:spcBef>
              <a:spcAft>
                <a:spcPts val="0"/>
              </a:spcAft>
              <a:buSzPts val="2800"/>
              <a:buNone/>
              <a:defRPr sz="11469"/>
            </a:lvl6pPr>
            <a:lvl7pPr lvl="6" algn="ctr">
              <a:lnSpc>
                <a:spcPct val="100000"/>
              </a:lnSpc>
              <a:spcBef>
                <a:spcPts val="0"/>
              </a:spcBef>
              <a:spcAft>
                <a:spcPts val="0"/>
              </a:spcAft>
              <a:buSzPts val="2800"/>
              <a:buNone/>
              <a:defRPr sz="11469"/>
            </a:lvl7pPr>
            <a:lvl8pPr lvl="7" algn="ctr">
              <a:lnSpc>
                <a:spcPct val="100000"/>
              </a:lnSpc>
              <a:spcBef>
                <a:spcPts val="0"/>
              </a:spcBef>
              <a:spcAft>
                <a:spcPts val="0"/>
              </a:spcAft>
              <a:buSzPts val="2800"/>
              <a:buNone/>
              <a:defRPr sz="11469"/>
            </a:lvl8pPr>
            <a:lvl9pPr lvl="8" algn="ctr">
              <a:lnSpc>
                <a:spcPct val="100000"/>
              </a:lnSpc>
              <a:spcBef>
                <a:spcPts val="0"/>
              </a:spcBef>
              <a:spcAft>
                <a:spcPts val="0"/>
              </a:spcAft>
              <a:buSzPts val="2800"/>
              <a:buNone/>
              <a:defRPr sz="11469"/>
            </a:lvl9pPr>
          </a:lstStyle>
          <a:p>
            <a:endParaRPr/>
          </a:p>
        </p:txBody>
      </p:sp>
      <p:sp>
        <p:nvSpPr>
          <p:cNvPr id="12" name="Google Shape;12;p3"/>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2"/>
          <p:cNvSpPr txBox="1">
            <a:spLocks noGrp="1"/>
          </p:cNvSpPr>
          <p:nvPr>
            <p:ph type="title" hasCustomPrompt="1"/>
          </p:nvPr>
        </p:nvSpPr>
        <p:spPr>
          <a:xfrm>
            <a:off x="1277050" y="4530674"/>
            <a:ext cx="34909313" cy="8042472"/>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49152"/>
            </a:lvl1pPr>
            <a:lvl2pPr lvl="1" algn="ctr">
              <a:lnSpc>
                <a:spcPct val="100000"/>
              </a:lnSpc>
              <a:spcBef>
                <a:spcPts val="0"/>
              </a:spcBef>
              <a:spcAft>
                <a:spcPts val="0"/>
              </a:spcAft>
              <a:buSzPts val="12000"/>
              <a:buNone/>
              <a:defRPr sz="49152"/>
            </a:lvl2pPr>
            <a:lvl3pPr lvl="2" algn="ctr">
              <a:lnSpc>
                <a:spcPct val="100000"/>
              </a:lnSpc>
              <a:spcBef>
                <a:spcPts val="0"/>
              </a:spcBef>
              <a:spcAft>
                <a:spcPts val="0"/>
              </a:spcAft>
              <a:buSzPts val="12000"/>
              <a:buNone/>
              <a:defRPr sz="49152"/>
            </a:lvl3pPr>
            <a:lvl4pPr lvl="3" algn="ctr">
              <a:lnSpc>
                <a:spcPct val="100000"/>
              </a:lnSpc>
              <a:spcBef>
                <a:spcPts val="0"/>
              </a:spcBef>
              <a:spcAft>
                <a:spcPts val="0"/>
              </a:spcAft>
              <a:buSzPts val="12000"/>
              <a:buNone/>
              <a:defRPr sz="49152"/>
            </a:lvl4pPr>
            <a:lvl5pPr lvl="4" algn="ctr">
              <a:lnSpc>
                <a:spcPct val="100000"/>
              </a:lnSpc>
              <a:spcBef>
                <a:spcPts val="0"/>
              </a:spcBef>
              <a:spcAft>
                <a:spcPts val="0"/>
              </a:spcAft>
              <a:buSzPts val="12000"/>
              <a:buNone/>
              <a:defRPr sz="49152"/>
            </a:lvl5pPr>
            <a:lvl6pPr lvl="5" algn="ctr">
              <a:lnSpc>
                <a:spcPct val="100000"/>
              </a:lnSpc>
              <a:spcBef>
                <a:spcPts val="0"/>
              </a:spcBef>
              <a:spcAft>
                <a:spcPts val="0"/>
              </a:spcAft>
              <a:buSzPts val="12000"/>
              <a:buNone/>
              <a:defRPr sz="49152"/>
            </a:lvl6pPr>
            <a:lvl7pPr lvl="6" algn="ctr">
              <a:lnSpc>
                <a:spcPct val="100000"/>
              </a:lnSpc>
              <a:spcBef>
                <a:spcPts val="0"/>
              </a:spcBef>
              <a:spcAft>
                <a:spcPts val="0"/>
              </a:spcAft>
              <a:buSzPts val="12000"/>
              <a:buNone/>
              <a:defRPr sz="49152"/>
            </a:lvl7pPr>
            <a:lvl8pPr lvl="7" algn="ctr">
              <a:lnSpc>
                <a:spcPct val="100000"/>
              </a:lnSpc>
              <a:spcBef>
                <a:spcPts val="0"/>
              </a:spcBef>
              <a:spcAft>
                <a:spcPts val="0"/>
              </a:spcAft>
              <a:buSzPts val="12000"/>
              <a:buNone/>
              <a:defRPr sz="49152"/>
            </a:lvl8pPr>
            <a:lvl9pPr lvl="8" algn="ctr">
              <a:lnSpc>
                <a:spcPct val="100000"/>
              </a:lnSpc>
              <a:spcBef>
                <a:spcPts val="0"/>
              </a:spcBef>
              <a:spcAft>
                <a:spcPts val="0"/>
              </a:spcAft>
              <a:buSzPts val="12000"/>
              <a:buNone/>
              <a:defRPr sz="49152"/>
            </a:lvl9pPr>
          </a:lstStyle>
          <a:p>
            <a:r>
              <a:t>xx%</a:t>
            </a:r>
          </a:p>
        </p:txBody>
      </p:sp>
      <p:sp>
        <p:nvSpPr>
          <p:cNvPr id="46" name="Google Shape;46;p12"/>
          <p:cNvSpPr txBox="1">
            <a:spLocks noGrp="1"/>
          </p:cNvSpPr>
          <p:nvPr>
            <p:ph type="body" idx="1"/>
          </p:nvPr>
        </p:nvSpPr>
        <p:spPr>
          <a:xfrm>
            <a:off x="1277050" y="12911475"/>
            <a:ext cx="34909313" cy="5328061"/>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7" name="Google Shape;47;p12"/>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3"/>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4"/>
          <p:cNvSpPr txBox="1">
            <a:spLocks noGrp="1"/>
          </p:cNvSpPr>
          <p:nvPr>
            <p:ph type="title"/>
          </p:nvPr>
        </p:nvSpPr>
        <p:spPr>
          <a:xfrm>
            <a:off x="1277050" y="8809856"/>
            <a:ext cx="34909313" cy="3448002"/>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14746"/>
            </a:lvl1pPr>
            <a:lvl2pPr lvl="1" algn="ctr">
              <a:lnSpc>
                <a:spcPct val="100000"/>
              </a:lnSpc>
              <a:spcBef>
                <a:spcPts val="0"/>
              </a:spcBef>
              <a:spcAft>
                <a:spcPts val="0"/>
              </a:spcAft>
              <a:buSzPts val="3600"/>
              <a:buNone/>
              <a:defRPr sz="14746"/>
            </a:lvl2pPr>
            <a:lvl3pPr lvl="2" algn="ctr">
              <a:lnSpc>
                <a:spcPct val="100000"/>
              </a:lnSpc>
              <a:spcBef>
                <a:spcPts val="0"/>
              </a:spcBef>
              <a:spcAft>
                <a:spcPts val="0"/>
              </a:spcAft>
              <a:buSzPts val="3600"/>
              <a:buNone/>
              <a:defRPr sz="14746"/>
            </a:lvl3pPr>
            <a:lvl4pPr lvl="3" algn="ctr">
              <a:lnSpc>
                <a:spcPct val="100000"/>
              </a:lnSpc>
              <a:spcBef>
                <a:spcPts val="0"/>
              </a:spcBef>
              <a:spcAft>
                <a:spcPts val="0"/>
              </a:spcAft>
              <a:buSzPts val="3600"/>
              <a:buNone/>
              <a:defRPr sz="14746"/>
            </a:lvl4pPr>
            <a:lvl5pPr lvl="4" algn="ctr">
              <a:lnSpc>
                <a:spcPct val="100000"/>
              </a:lnSpc>
              <a:spcBef>
                <a:spcPts val="0"/>
              </a:spcBef>
              <a:spcAft>
                <a:spcPts val="0"/>
              </a:spcAft>
              <a:buSzPts val="3600"/>
              <a:buNone/>
              <a:defRPr sz="14746"/>
            </a:lvl5pPr>
            <a:lvl6pPr lvl="5" algn="ctr">
              <a:lnSpc>
                <a:spcPct val="100000"/>
              </a:lnSpc>
              <a:spcBef>
                <a:spcPts val="0"/>
              </a:spcBef>
              <a:spcAft>
                <a:spcPts val="0"/>
              </a:spcAft>
              <a:buSzPts val="3600"/>
              <a:buNone/>
              <a:defRPr sz="14746"/>
            </a:lvl6pPr>
            <a:lvl7pPr lvl="6" algn="ctr">
              <a:lnSpc>
                <a:spcPct val="100000"/>
              </a:lnSpc>
              <a:spcBef>
                <a:spcPts val="0"/>
              </a:spcBef>
              <a:spcAft>
                <a:spcPts val="0"/>
              </a:spcAft>
              <a:buSzPts val="3600"/>
              <a:buNone/>
              <a:defRPr sz="14746"/>
            </a:lvl7pPr>
            <a:lvl8pPr lvl="7" algn="ctr">
              <a:lnSpc>
                <a:spcPct val="100000"/>
              </a:lnSpc>
              <a:spcBef>
                <a:spcPts val="0"/>
              </a:spcBef>
              <a:spcAft>
                <a:spcPts val="0"/>
              </a:spcAft>
              <a:buSzPts val="3600"/>
              <a:buNone/>
              <a:defRPr sz="14746"/>
            </a:lvl8pPr>
            <a:lvl9pPr lvl="8" algn="ctr">
              <a:lnSpc>
                <a:spcPct val="100000"/>
              </a:lnSpc>
              <a:spcBef>
                <a:spcPts val="0"/>
              </a:spcBef>
              <a:spcAft>
                <a:spcPts val="0"/>
              </a:spcAft>
              <a:buSzPts val="3600"/>
              <a:buNone/>
              <a:defRPr sz="14746"/>
            </a:lvl9pPr>
          </a:lstStyle>
          <a:p>
            <a:endParaRPr/>
          </a:p>
        </p:txBody>
      </p:sp>
      <p:sp>
        <p:nvSpPr>
          <p:cNvPr id="15" name="Google Shape;15;p4"/>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5"/>
          <p:cNvSpPr txBox="1">
            <a:spLocks noGrp="1"/>
          </p:cNvSpPr>
          <p:nvPr>
            <p:ph type="title"/>
          </p:nvPr>
        </p:nvSpPr>
        <p:spPr>
          <a:xfrm>
            <a:off x="1277050" y="1822817"/>
            <a:ext cx="34909313" cy="2345772"/>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5"/>
          <p:cNvSpPr txBox="1">
            <a:spLocks noGrp="1"/>
          </p:cNvSpPr>
          <p:nvPr>
            <p:ph type="body" idx="1"/>
          </p:nvPr>
        </p:nvSpPr>
        <p:spPr>
          <a:xfrm>
            <a:off x="1277050" y="4720523"/>
            <a:ext cx="34909313" cy="13993533"/>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9" name="Google Shape;19;p5"/>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6"/>
          <p:cNvSpPr txBox="1">
            <a:spLocks noGrp="1"/>
          </p:cNvSpPr>
          <p:nvPr>
            <p:ph type="title"/>
          </p:nvPr>
        </p:nvSpPr>
        <p:spPr>
          <a:xfrm>
            <a:off x="1277050" y="1822817"/>
            <a:ext cx="34909313" cy="2345772"/>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6"/>
          <p:cNvSpPr txBox="1">
            <a:spLocks noGrp="1"/>
          </p:cNvSpPr>
          <p:nvPr>
            <p:ph type="body" idx="1"/>
          </p:nvPr>
        </p:nvSpPr>
        <p:spPr>
          <a:xfrm>
            <a:off x="1277050" y="4720523"/>
            <a:ext cx="16387785" cy="13993533"/>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5734"/>
            </a:lvl1pPr>
            <a:lvl2pPr marL="914400" lvl="1" indent="-304800" algn="l">
              <a:lnSpc>
                <a:spcPct val="115000"/>
              </a:lnSpc>
              <a:spcBef>
                <a:spcPts val="0"/>
              </a:spcBef>
              <a:spcAft>
                <a:spcPts val="0"/>
              </a:spcAft>
              <a:buSzPts val="1200"/>
              <a:buChar char="○"/>
              <a:defRPr sz="4915"/>
            </a:lvl2pPr>
            <a:lvl3pPr marL="1371600" lvl="2" indent="-304800" algn="l">
              <a:lnSpc>
                <a:spcPct val="115000"/>
              </a:lnSpc>
              <a:spcBef>
                <a:spcPts val="0"/>
              </a:spcBef>
              <a:spcAft>
                <a:spcPts val="0"/>
              </a:spcAft>
              <a:buSzPts val="1200"/>
              <a:buChar char="■"/>
              <a:defRPr sz="4915"/>
            </a:lvl3pPr>
            <a:lvl4pPr marL="1828800" lvl="3" indent="-304800" algn="l">
              <a:lnSpc>
                <a:spcPct val="115000"/>
              </a:lnSpc>
              <a:spcBef>
                <a:spcPts val="0"/>
              </a:spcBef>
              <a:spcAft>
                <a:spcPts val="0"/>
              </a:spcAft>
              <a:buSzPts val="1200"/>
              <a:buChar char="●"/>
              <a:defRPr sz="4915"/>
            </a:lvl4pPr>
            <a:lvl5pPr marL="2286000" lvl="4" indent="-304800" algn="l">
              <a:lnSpc>
                <a:spcPct val="115000"/>
              </a:lnSpc>
              <a:spcBef>
                <a:spcPts val="0"/>
              </a:spcBef>
              <a:spcAft>
                <a:spcPts val="0"/>
              </a:spcAft>
              <a:buSzPts val="1200"/>
              <a:buChar char="○"/>
              <a:defRPr sz="4915"/>
            </a:lvl5pPr>
            <a:lvl6pPr marL="2743200" lvl="5" indent="-304800" algn="l">
              <a:lnSpc>
                <a:spcPct val="115000"/>
              </a:lnSpc>
              <a:spcBef>
                <a:spcPts val="0"/>
              </a:spcBef>
              <a:spcAft>
                <a:spcPts val="0"/>
              </a:spcAft>
              <a:buSzPts val="1200"/>
              <a:buChar char="■"/>
              <a:defRPr sz="4915"/>
            </a:lvl6pPr>
            <a:lvl7pPr marL="3200400" lvl="6" indent="-304800" algn="l">
              <a:lnSpc>
                <a:spcPct val="115000"/>
              </a:lnSpc>
              <a:spcBef>
                <a:spcPts val="0"/>
              </a:spcBef>
              <a:spcAft>
                <a:spcPts val="0"/>
              </a:spcAft>
              <a:buSzPts val="1200"/>
              <a:buChar char="●"/>
              <a:defRPr sz="4915"/>
            </a:lvl7pPr>
            <a:lvl8pPr marL="3657600" lvl="7" indent="-304800" algn="l">
              <a:lnSpc>
                <a:spcPct val="115000"/>
              </a:lnSpc>
              <a:spcBef>
                <a:spcPts val="0"/>
              </a:spcBef>
              <a:spcAft>
                <a:spcPts val="0"/>
              </a:spcAft>
              <a:buSzPts val="1200"/>
              <a:buChar char="○"/>
              <a:defRPr sz="4915"/>
            </a:lvl8pPr>
            <a:lvl9pPr marL="4114800" lvl="8" indent="-304800" algn="l">
              <a:lnSpc>
                <a:spcPct val="115000"/>
              </a:lnSpc>
              <a:spcBef>
                <a:spcPts val="0"/>
              </a:spcBef>
              <a:spcAft>
                <a:spcPts val="0"/>
              </a:spcAft>
              <a:buSzPts val="1200"/>
              <a:buChar char="■"/>
              <a:defRPr sz="4915"/>
            </a:lvl9pPr>
          </a:lstStyle>
          <a:p>
            <a:endParaRPr/>
          </a:p>
        </p:txBody>
      </p:sp>
      <p:sp>
        <p:nvSpPr>
          <p:cNvPr id="23" name="Google Shape;23;p6"/>
          <p:cNvSpPr txBox="1">
            <a:spLocks noGrp="1"/>
          </p:cNvSpPr>
          <p:nvPr>
            <p:ph type="body" idx="2"/>
          </p:nvPr>
        </p:nvSpPr>
        <p:spPr>
          <a:xfrm>
            <a:off x="19798578" y="4720523"/>
            <a:ext cx="16387785" cy="13993533"/>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5734"/>
            </a:lvl1pPr>
            <a:lvl2pPr marL="914400" lvl="1" indent="-304800" algn="l">
              <a:lnSpc>
                <a:spcPct val="115000"/>
              </a:lnSpc>
              <a:spcBef>
                <a:spcPts val="0"/>
              </a:spcBef>
              <a:spcAft>
                <a:spcPts val="0"/>
              </a:spcAft>
              <a:buSzPts val="1200"/>
              <a:buChar char="○"/>
              <a:defRPr sz="4915"/>
            </a:lvl2pPr>
            <a:lvl3pPr marL="1371600" lvl="2" indent="-304800" algn="l">
              <a:lnSpc>
                <a:spcPct val="115000"/>
              </a:lnSpc>
              <a:spcBef>
                <a:spcPts val="0"/>
              </a:spcBef>
              <a:spcAft>
                <a:spcPts val="0"/>
              </a:spcAft>
              <a:buSzPts val="1200"/>
              <a:buChar char="■"/>
              <a:defRPr sz="4915"/>
            </a:lvl3pPr>
            <a:lvl4pPr marL="1828800" lvl="3" indent="-304800" algn="l">
              <a:lnSpc>
                <a:spcPct val="115000"/>
              </a:lnSpc>
              <a:spcBef>
                <a:spcPts val="0"/>
              </a:spcBef>
              <a:spcAft>
                <a:spcPts val="0"/>
              </a:spcAft>
              <a:buSzPts val="1200"/>
              <a:buChar char="●"/>
              <a:defRPr sz="4915"/>
            </a:lvl4pPr>
            <a:lvl5pPr marL="2286000" lvl="4" indent="-304800" algn="l">
              <a:lnSpc>
                <a:spcPct val="115000"/>
              </a:lnSpc>
              <a:spcBef>
                <a:spcPts val="0"/>
              </a:spcBef>
              <a:spcAft>
                <a:spcPts val="0"/>
              </a:spcAft>
              <a:buSzPts val="1200"/>
              <a:buChar char="○"/>
              <a:defRPr sz="4915"/>
            </a:lvl5pPr>
            <a:lvl6pPr marL="2743200" lvl="5" indent="-304800" algn="l">
              <a:lnSpc>
                <a:spcPct val="115000"/>
              </a:lnSpc>
              <a:spcBef>
                <a:spcPts val="0"/>
              </a:spcBef>
              <a:spcAft>
                <a:spcPts val="0"/>
              </a:spcAft>
              <a:buSzPts val="1200"/>
              <a:buChar char="■"/>
              <a:defRPr sz="4915"/>
            </a:lvl6pPr>
            <a:lvl7pPr marL="3200400" lvl="6" indent="-304800" algn="l">
              <a:lnSpc>
                <a:spcPct val="115000"/>
              </a:lnSpc>
              <a:spcBef>
                <a:spcPts val="0"/>
              </a:spcBef>
              <a:spcAft>
                <a:spcPts val="0"/>
              </a:spcAft>
              <a:buSzPts val="1200"/>
              <a:buChar char="●"/>
              <a:defRPr sz="4915"/>
            </a:lvl7pPr>
            <a:lvl8pPr marL="3657600" lvl="7" indent="-304800" algn="l">
              <a:lnSpc>
                <a:spcPct val="115000"/>
              </a:lnSpc>
              <a:spcBef>
                <a:spcPts val="0"/>
              </a:spcBef>
              <a:spcAft>
                <a:spcPts val="0"/>
              </a:spcAft>
              <a:buSzPts val="1200"/>
              <a:buChar char="○"/>
              <a:defRPr sz="4915"/>
            </a:lvl8pPr>
            <a:lvl9pPr marL="4114800" lvl="8" indent="-304800" algn="l">
              <a:lnSpc>
                <a:spcPct val="115000"/>
              </a:lnSpc>
              <a:spcBef>
                <a:spcPts val="0"/>
              </a:spcBef>
              <a:spcAft>
                <a:spcPts val="0"/>
              </a:spcAft>
              <a:buSzPts val="1200"/>
              <a:buChar char="■"/>
              <a:defRPr sz="4915"/>
            </a:lvl9pPr>
          </a:lstStyle>
          <a:p>
            <a:endParaRPr/>
          </a:p>
        </p:txBody>
      </p:sp>
      <p:sp>
        <p:nvSpPr>
          <p:cNvPr id="24" name="Google Shape;24;p6"/>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7"/>
          <p:cNvSpPr txBox="1">
            <a:spLocks noGrp="1"/>
          </p:cNvSpPr>
          <p:nvPr>
            <p:ph type="title"/>
          </p:nvPr>
        </p:nvSpPr>
        <p:spPr>
          <a:xfrm>
            <a:off x="1277050" y="1822817"/>
            <a:ext cx="34909313" cy="2345772"/>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7"/>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8"/>
          <p:cNvSpPr txBox="1">
            <a:spLocks noGrp="1"/>
          </p:cNvSpPr>
          <p:nvPr>
            <p:ph type="title"/>
          </p:nvPr>
        </p:nvSpPr>
        <p:spPr>
          <a:xfrm>
            <a:off x="1277050" y="2275731"/>
            <a:ext cx="11504513" cy="3095338"/>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9830"/>
            </a:lvl1pPr>
            <a:lvl2pPr lvl="1" algn="l">
              <a:lnSpc>
                <a:spcPct val="100000"/>
              </a:lnSpc>
              <a:spcBef>
                <a:spcPts val="0"/>
              </a:spcBef>
              <a:spcAft>
                <a:spcPts val="0"/>
              </a:spcAft>
              <a:buSzPts val="2400"/>
              <a:buNone/>
              <a:defRPr sz="9830"/>
            </a:lvl2pPr>
            <a:lvl3pPr lvl="2" algn="l">
              <a:lnSpc>
                <a:spcPct val="100000"/>
              </a:lnSpc>
              <a:spcBef>
                <a:spcPts val="0"/>
              </a:spcBef>
              <a:spcAft>
                <a:spcPts val="0"/>
              </a:spcAft>
              <a:buSzPts val="2400"/>
              <a:buNone/>
              <a:defRPr sz="9830"/>
            </a:lvl3pPr>
            <a:lvl4pPr lvl="3" algn="l">
              <a:lnSpc>
                <a:spcPct val="100000"/>
              </a:lnSpc>
              <a:spcBef>
                <a:spcPts val="0"/>
              </a:spcBef>
              <a:spcAft>
                <a:spcPts val="0"/>
              </a:spcAft>
              <a:buSzPts val="2400"/>
              <a:buNone/>
              <a:defRPr sz="9830"/>
            </a:lvl4pPr>
            <a:lvl5pPr lvl="4" algn="l">
              <a:lnSpc>
                <a:spcPct val="100000"/>
              </a:lnSpc>
              <a:spcBef>
                <a:spcPts val="0"/>
              </a:spcBef>
              <a:spcAft>
                <a:spcPts val="0"/>
              </a:spcAft>
              <a:buSzPts val="2400"/>
              <a:buNone/>
              <a:defRPr sz="9830"/>
            </a:lvl5pPr>
            <a:lvl6pPr lvl="5" algn="l">
              <a:lnSpc>
                <a:spcPct val="100000"/>
              </a:lnSpc>
              <a:spcBef>
                <a:spcPts val="0"/>
              </a:spcBef>
              <a:spcAft>
                <a:spcPts val="0"/>
              </a:spcAft>
              <a:buSzPts val="2400"/>
              <a:buNone/>
              <a:defRPr sz="9830"/>
            </a:lvl6pPr>
            <a:lvl7pPr lvl="6" algn="l">
              <a:lnSpc>
                <a:spcPct val="100000"/>
              </a:lnSpc>
              <a:spcBef>
                <a:spcPts val="0"/>
              </a:spcBef>
              <a:spcAft>
                <a:spcPts val="0"/>
              </a:spcAft>
              <a:buSzPts val="2400"/>
              <a:buNone/>
              <a:defRPr sz="9830"/>
            </a:lvl7pPr>
            <a:lvl8pPr lvl="7" algn="l">
              <a:lnSpc>
                <a:spcPct val="100000"/>
              </a:lnSpc>
              <a:spcBef>
                <a:spcPts val="0"/>
              </a:spcBef>
              <a:spcAft>
                <a:spcPts val="0"/>
              </a:spcAft>
              <a:buSzPts val="2400"/>
              <a:buNone/>
              <a:defRPr sz="9830"/>
            </a:lvl8pPr>
            <a:lvl9pPr lvl="8" algn="l">
              <a:lnSpc>
                <a:spcPct val="100000"/>
              </a:lnSpc>
              <a:spcBef>
                <a:spcPts val="0"/>
              </a:spcBef>
              <a:spcAft>
                <a:spcPts val="0"/>
              </a:spcAft>
              <a:buSzPts val="2400"/>
              <a:buNone/>
              <a:defRPr sz="9830"/>
            </a:lvl9pPr>
          </a:lstStyle>
          <a:p>
            <a:endParaRPr/>
          </a:p>
        </p:txBody>
      </p:sp>
      <p:sp>
        <p:nvSpPr>
          <p:cNvPr id="30" name="Google Shape;30;p8"/>
          <p:cNvSpPr txBox="1">
            <a:spLocks noGrp="1"/>
          </p:cNvSpPr>
          <p:nvPr>
            <p:ph type="body" idx="1"/>
          </p:nvPr>
        </p:nvSpPr>
        <p:spPr>
          <a:xfrm>
            <a:off x="1277050" y="5691785"/>
            <a:ext cx="11504513" cy="13022783"/>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4915"/>
            </a:lvl1pPr>
            <a:lvl2pPr marL="914400" lvl="1" indent="-304800" algn="l">
              <a:lnSpc>
                <a:spcPct val="115000"/>
              </a:lnSpc>
              <a:spcBef>
                <a:spcPts val="0"/>
              </a:spcBef>
              <a:spcAft>
                <a:spcPts val="0"/>
              </a:spcAft>
              <a:buSzPts val="1200"/>
              <a:buChar char="○"/>
              <a:defRPr sz="4915"/>
            </a:lvl2pPr>
            <a:lvl3pPr marL="1371600" lvl="2" indent="-304800" algn="l">
              <a:lnSpc>
                <a:spcPct val="115000"/>
              </a:lnSpc>
              <a:spcBef>
                <a:spcPts val="0"/>
              </a:spcBef>
              <a:spcAft>
                <a:spcPts val="0"/>
              </a:spcAft>
              <a:buSzPts val="1200"/>
              <a:buChar char="■"/>
              <a:defRPr sz="4915"/>
            </a:lvl3pPr>
            <a:lvl4pPr marL="1828800" lvl="3" indent="-304800" algn="l">
              <a:lnSpc>
                <a:spcPct val="115000"/>
              </a:lnSpc>
              <a:spcBef>
                <a:spcPts val="0"/>
              </a:spcBef>
              <a:spcAft>
                <a:spcPts val="0"/>
              </a:spcAft>
              <a:buSzPts val="1200"/>
              <a:buChar char="●"/>
              <a:defRPr sz="4915"/>
            </a:lvl4pPr>
            <a:lvl5pPr marL="2286000" lvl="4" indent="-304800" algn="l">
              <a:lnSpc>
                <a:spcPct val="115000"/>
              </a:lnSpc>
              <a:spcBef>
                <a:spcPts val="0"/>
              </a:spcBef>
              <a:spcAft>
                <a:spcPts val="0"/>
              </a:spcAft>
              <a:buSzPts val="1200"/>
              <a:buChar char="○"/>
              <a:defRPr sz="4915"/>
            </a:lvl5pPr>
            <a:lvl6pPr marL="2743200" lvl="5" indent="-304800" algn="l">
              <a:lnSpc>
                <a:spcPct val="115000"/>
              </a:lnSpc>
              <a:spcBef>
                <a:spcPts val="0"/>
              </a:spcBef>
              <a:spcAft>
                <a:spcPts val="0"/>
              </a:spcAft>
              <a:buSzPts val="1200"/>
              <a:buChar char="■"/>
              <a:defRPr sz="4915"/>
            </a:lvl6pPr>
            <a:lvl7pPr marL="3200400" lvl="6" indent="-304800" algn="l">
              <a:lnSpc>
                <a:spcPct val="115000"/>
              </a:lnSpc>
              <a:spcBef>
                <a:spcPts val="0"/>
              </a:spcBef>
              <a:spcAft>
                <a:spcPts val="0"/>
              </a:spcAft>
              <a:buSzPts val="1200"/>
              <a:buChar char="●"/>
              <a:defRPr sz="4915"/>
            </a:lvl7pPr>
            <a:lvl8pPr marL="3657600" lvl="7" indent="-304800" algn="l">
              <a:lnSpc>
                <a:spcPct val="115000"/>
              </a:lnSpc>
              <a:spcBef>
                <a:spcPts val="0"/>
              </a:spcBef>
              <a:spcAft>
                <a:spcPts val="0"/>
              </a:spcAft>
              <a:buSzPts val="1200"/>
              <a:buChar char="○"/>
              <a:defRPr sz="4915"/>
            </a:lvl8pPr>
            <a:lvl9pPr marL="4114800" lvl="8" indent="-304800" algn="l">
              <a:lnSpc>
                <a:spcPct val="115000"/>
              </a:lnSpc>
              <a:spcBef>
                <a:spcPts val="0"/>
              </a:spcBef>
              <a:spcAft>
                <a:spcPts val="0"/>
              </a:spcAft>
              <a:buSzPts val="1200"/>
              <a:buChar char="■"/>
              <a:defRPr sz="4915"/>
            </a:lvl9pPr>
          </a:lstStyle>
          <a:p>
            <a:endParaRPr/>
          </a:p>
        </p:txBody>
      </p:sp>
      <p:sp>
        <p:nvSpPr>
          <p:cNvPr id="31" name="Google Shape;31;p8"/>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9"/>
          <p:cNvSpPr txBox="1">
            <a:spLocks noGrp="1"/>
          </p:cNvSpPr>
          <p:nvPr>
            <p:ph type="title"/>
          </p:nvPr>
        </p:nvSpPr>
        <p:spPr>
          <a:xfrm>
            <a:off x="2008578" y="1843809"/>
            <a:ext cx="26089186" cy="16755867"/>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19661"/>
            </a:lvl1pPr>
            <a:lvl2pPr lvl="1" algn="l">
              <a:lnSpc>
                <a:spcPct val="100000"/>
              </a:lnSpc>
              <a:spcBef>
                <a:spcPts val="0"/>
              </a:spcBef>
              <a:spcAft>
                <a:spcPts val="0"/>
              </a:spcAft>
              <a:buSzPts val="4800"/>
              <a:buNone/>
              <a:defRPr sz="19661"/>
            </a:lvl2pPr>
            <a:lvl3pPr lvl="2" algn="l">
              <a:lnSpc>
                <a:spcPct val="100000"/>
              </a:lnSpc>
              <a:spcBef>
                <a:spcPts val="0"/>
              </a:spcBef>
              <a:spcAft>
                <a:spcPts val="0"/>
              </a:spcAft>
              <a:buSzPts val="4800"/>
              <a:buNone/>
              <a:defRPr sz="19661"/>
            </a:lvl3pPr>
            <a:lvl4pPr lvl="3" algn="l">
              <a:lnSpc>
                <a:spcPct val="100000"/>
              </a:lnSpc>
              <a:spcBef>
                <a:spcPts val="0"/>
              </a:spcBef>
              <a:spcAft>
                <a:spcPts val="0"/>
              </a:spcAft>
              <a:buSzPts val="4800"/>
              <a:buNone/>
              <a:defRPr sz="19661"/>
            </a:lvl4pPr>
            <a:lvl5pPr lvl="4" algn="l">
              <a:lnSpc>
                <a:spcPct val="100000"/>
              </a:lnSpc>
              <a:spcBef>
                <a:spcPts val="0"/>
              </a:spcBef>
              <a:spcAft>
                <a:spcPts val="0"/>
              </a:spcAft>
              <a:buSzPts val="4800"/>
              <a:buNone/>
              <a:defRPr sz="19661"/>
            </a:lvl5pPr>
            <a:lvl6pPr lvl="5" algn="l">
              <a:lnSpc>
                <a:spcPct val="100000"/>
              </a:lnSpc>
              <a:spcBef>
                <a:spcPts val="0"/>
              </a:spcBef>
              <a:spcAft>
                <a:spcPts val="0"/>
              </a:spcAft>
              <a:buSzPts val="4800"/>
              <a:buNone/>
              <a:defRPr sz="19661"/>
            </a:lvl6pPr>
            <a:lvl7pPr lvl="6" algn="l">
              <a:lnSpc>
                <a:spcPct val="100000"/>
              </a:lnSpc>
              <a:spcBef>
                <a:spcPts val="0"/>
              </a:spcBef>
              <a:spcAft>
                <a:spcPts val="0"/>
              </a:spcAft>
              <a:buSzPts val="4800"/>
              <a:buNone/>
              <a:defRPr sz="19661"/>
            </a:lvl7pPr>
            <a:lvl8pPr lvl="7" algn="l">
              <a:lnSpc>
                <a:spcPct val="100000"/>
              </a:lnSpc>
              <a:spcBef>
                <a:spcPts val="0"/>
              </a:spcBef>
              <a:spcAft>
                <a:spcPts val="0"/>
              </a:spcAft>
              <a:buSzPts val="4800"/>
              <a:buNone/>
              <a:defRPr sz="19661"/>
            </a:lvl8pPr>
            <a:lvl9pPr lvl="8" algn="l">
              <a:lnSpc>
                <a:spcPct val="100000"/>
              </a:lnSpc>
              <a:spcBef>
                <a:spcPts val="0"/>
              </a:spcBef>
              <a:spcAft>
                <a:spcPts val="0"/>
              </a:spcAft>
              <a:buSzPts val="4800"/>
              <a:buNone/>
              <a:defRPr sz="19661"/>
            </a:lvl9pPr>
          </a:lstStyle>
          <a:p>
            <a:endParaRPr/>
          </a:p>
        </p:txBody>
      </p:sp>
      <p:sp>
        <p:nvSpPr>
          <p:cNvPr id="34" name="Google Shape;34;p9"/>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0"/>
          <p:cNvSpPr/>
          <p:nvPr/>
        </p:nvSpPr>
        <p:spPr>
          <a:xfrm>
            <a:off x="18731706" y="-512"/>
            <a:ext cx="18731707" cy="21067713"/>
          </a:xfrm>
          <a:prstGeom prst="rect">
            <a:avLst/>
          </a:prstGeom>
          <a:solidFill>
            <a:schemeClr val="lt2"/>
          </a:solidFill>
          <a:ln>
            <a:noFill/>
          </a:ln>
        </p:spPr>
        <p:txBody>
          <a:bodyPr spcFirstLastPara="1" wrap="square" lIns="374475" tIns="374475" rIns="374475" bIns="374475" anchor="ctr" anchorCtr="0">
            <a:noAutofit/>
          </a:bodyPr>
          <a:lstStyle/>
          <a:p>
            <a:pPr marL="0" marR="0" lvl="0" indent="0" algn="l" rtl="0">
              <a:lnSpc>
                <a:spcPct val="100000"/>
              </a:lnSpc>
              <a:spcBef>
                <a:spcPts val="0"/>
              </a:spcBef>
              <a:spcAft>
                <a:spcPts val="0"/>
              </a:spcAft>
              <a:buClr>
                <a:srgbClr val="000000"/>
              </a:buClr>
              <a:buSzPts val="23491"/>
              <a:buFont typeface="Arial"/>
              <a:buNone/>
            </a:pPr>
            <a:endParaRPr sz="23491" b="0" i="0" u="none" strike="noStrike" cap="none">
              <a:solidFill>
                <a:srgbClr val="000000"/>
              </a:solidFill>
              <a:latin typeface="Arial"/>
              <a:ea typeface="Arial"/>
              <a:cs typeface="Arial"/>
              <a:sym typeface="Arial"/>
            </a:endParaRPr>
          </a:p>
        </p:txBody>
      </p:sp>
      <p:sp>
        <p:nvSpPr>
          <p:cNvPr id="37" name="Google Shape;37;p10"/>
          <p:cNvSpPr txBox="1">
            <a:spLocks noGrp="1"/>
          </p:cNvSpPr>
          <p:nvPr>
            <p:ph type="title"/>
          </p:nvPr>
        </p:nvSpPr>
        <p:spPr>
          <a:xfrm>
            <a:off x="1087767" y="5051070"/>
            <a:ext cx="16573381" cy="6071483"/>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17203"/>
            </a:lvl1pPr>
            <a:lvl2pPr lvl="1" algn="ctr">
              <a:lnSpc>
                <a:spcPct val="100000"/>
              </a:lnSpc>
              <a:spcBef>
                <a:spcPts val="0"/>
              </a:spcBef>
              <a:spcAft>
                <a:spcPts val="0"/>
              </a:spcAft>
              <a:buSzPts val="4200"/>
              <a:buNone/>
              <a:defRPr sz="17203"/>
            </a:lvl2pPr>
            <a:lvl3pPr lvl="2" algn="ctr">
              <a:lnSpc>
                <a:spcPct val="100000"/>
              </a:lnSpc>
              <a:spcBef>
                <a:spcPts val="0"/>
              </a:spcBef>
              <a:spcAft>
                <a:spcPts val="0"/>
              </a:spcAft>
              <a:buSzPts val="4200"/>
              <a:buNone/>
              <a:defRPr sz="17203"/>
            </a:lvl3pPr>
            <a:lvl4pPr lvl="3" algn="ctr">
              <a:lnSpc>
                <a:spcPct val="100000"/>
              </a:lnSpc>
              <a:spcBef>
                <a:spcPts val="0"/>
              </a:spcBef>
              <a:spcAft>
                <a:spcPts val="0"/>
              </a:spcAft>
              <a:buSzPts val="4200"/>
              <a:buNone/>
              <a:defRPr sz="17203"/>
            </a:lvl4pPr>
            <a:lvl5pPr lvl="4" algn="ctr">
              <a:lnSpc>
                <a:spcPct val="100000"/>
              </a:lnSpc>
              <a:spcBef>
                <a:spcPts val="0"/>
              </a:spcBef>
              <a:spcAft>
                <a:spcPts val="0"/>
              </a:spcAft>
              <a:buSzPts val="4200"/>
              <a:buNone/>
              <a:defRPr sz="17203"/>
            </a:lvl5pPr>
            <a:lvl6pPr lvl="5" algn="ctr">
              <a:lnSpc>
                <a:spcPct val="100000"/>
              </a:lnSpc>
              <a:spcBef>
                <a:spcPts val="0"/>
              </a:spcBef>
              <a:spcAft>
                <a:spcPts val="0"/>
              </a:spcAft>
              <a:buSzPts val="4200"/>
              <a:buNone/>
              <a:defRPr sz="17203"/>
            </a:lvl6pPr>
            <a:lvl7pPr lvl="6" algn="ctr">
              <a:lnSpc>
                <a:spcPct val="100000"/>
              </a:lnSpc>
              <a:spcBef>
                <a:spcPts val="0"/>
              </a:spcBef>
              <a:spcAft>
                <a:spcPts val="0"/>
              </a:spcAft>
              <a:buSzPts val="4200"/>
              <a:buNone/>
              <a:defRPr sz="17203"/>
            </a:lvl7pPr>
            <a:lvl8pPr lvl="7" algn="ctr">
              <a:lnSpc>
                <a:spcPct val="100000"/>
              </a:lnSpc>
              <a:spcBef>
                <a:spcPts val="0"/>
              </a:spcBef>
              <a:spcAft>
                <a:spcPts val="0"/>
              </a:spcAft>
              <a:buSzPts val="4200"/>
              <a:buNone/>
              <a:defRPr sz="17203"/>
            </a:lvl8pPr>
            <a:lvl9pPr lvl="8" algn="ctr">
              <a:lnSpc>
                <a:spcPct val="100000"/>
              </a:lnSpc>
              <a:spcBef>
                <a:spcPts val="0"/>
              </a:spcBef>
              <a:spcAft>
                <a:spcPts val="0"/>
              </a:spcAft>
              <a:buSzPts val="4200"/>
              <a:buNone/>
              <a:defRPr sz="17203"/>
            </a:lvl9pPr>
          </a:lstStyle>
          <a:p>
            <a:endParaRPr/>
          </a:p>
        </p:txBody>
      </p:sp>
      <p:sp>
        <p:nvSpPr>
          <p:cNvPr id="38" name="Google Shape;38;p10"/>
          <p:cNvSpPr txBox="1">
            <a:spLocks noGrp="1"/>
          </p:cNvSpPr>
          <p:nvPr>
            <p:ph type="subTitle" idx="1"/>
          </p:nvPr>
        </p:nvSpPr>
        <p:spPr>
          <a:xfrm>
            <a:off x="1087767" y="11481361"/>
            <a:ext cx="16573381" cy="5058954"/>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8602"/>
            </a:lvl1pPr>
            <a:lvl2pPr lvl="1" algn="ctr">
              <a:lnSpc>
                <a:spcPct val="100000"/>
              </a:lnSpc>
              <a:spcBef>
                <a:spcPts val="0"/>
              </a:spcBef>
              <a:spcAft>
                <a:spcPts val="0"/>
              </a:spcAft>
              <a:buSzPts val="2100"/>
              <a:buNone/>
              <a:defRPr sz="8602"/>
            </a:lvl2pPr>
            <a:lvl3pPr lvl="2" algn="ctr">
              <a:lnSpc>
                <a:spcPct val="100000"/>
              </a:lnSpc>
              <a:spcBef>
                <a:spcPts val="0"/>
              </a:spcBef>
              <a:spcAft>
                <a:spcPts val="0"/>
              </a:spcAft>
              <a:buSzPts val="2100"/>
              <a:buNone/>
              <a:defRPr sz="8602"/>
            </a:lvl3pPr>
            <a:lvl4pPr lvl="3" algn="ctr">
              <a:lnSpc>
                <a:spcPct val="100000"/>
              </a:lnSpc>
              <a:spcBef>
                <a:spcPts val="0"/>
              </a:spcBef>
              <a:spcAft>
                <a:spcPts val="0"/>
              </a:spcAft>
              <a:buSzPts val="2100"/>
              <a:buNone/>
              <a:defRPr sz="8602"/>
            </a:lvl4pPr>
            <a:lvl5pPr lvl="4" algn="ctr">
              <a:lnSpc>
                <a:spcPct val="100000"/>
              </a:lnSpc>
              <a:spcBef>
                <a:spcPts val="0"/>
              </a:spcBef>
              <a:spcAft>
                <a:spcPts val="0"/>
              </a:spcAft>
              <a:buSzPts val="2100"/>
              <a:buNone/>
              <a:defRPr sz="8602"/>
            </a:lvl5pPr>
            <a:lvl6pPr lvl="5" algn="ctr">
              <a:lnSpc>
                <a:spcPct val="100000"/>
              </a:lnSpc>
              <a:spcBef>
                <a:spcPts val="0"/>
              </a:spcBef>
              <a:spcAft>
                <a:spcPts val="0"/>
              </a:spcAft>
              <a:buSzPts val="2100"/>
              <a:buNone/>
              <a:defRPr sz="8602"/>
            </a:lvl6pPr>
            <a:lvl7pPr lvl="6" algn="ctr">
              <a:lnSpc>
                <a:spcPct val="100000"/>
              </a:lnSpc>
              <a:spcBef>
                <a:spcPts val="0"/>
              </a:spcBef>
              <a:spcAft>
                <a:spcPts val="0"/>
              </a:spcAft>
              <a:buSzPts val="2100"/>
              <a:buNone/>
              <a:defRPr sz="8602"/>
            </a:lvl7pPr>
            <a:lvl8pPr lvl="7" algn="ctr">
              <a:lnSpc>
                <a:spcPct val="100000"/>
              </a:lnSpc>
              <a:spcBef>
                <a:spcPts val="0"/>
              </a:spcBef>
              <a:spcAft>
                <a:spcPts val="0"/>
              </a:spcAft>
              <a:buSzPts val="2100"/>
              <a:buNone/>
              <a:defRPr sz="8602"/>
            </a:lvl8pPr>
            <a:lvl9pPr lvl="8" algn="ctr">
              <a:lnSpc>
                <a:spcPct val="100000"/>
              </a:lnSpc>
              <a:spcBef>
                <a:spcPts val="0"/>
              </a:spcBef>
              <a:spcAft>
                <a:spcPts val="0"/>
              </a:spcAft>
              <a:buSzPts val="2100"/>
              <a:buNone/>
              <a:defRPr sz="8602"/>
            </a:lvl9pPr>
          </a:lstStyle>
          <a:p>
            <a:endParaRPr/>
          </a:p>
        </p:txBody>
      </p:sp>
      <p:sp>
        <p:nvSpPr>
          <p:cNvPr id="39" name="Google Shape;39;p10"/>
          <p:cNvSpPr txBox="1">
            <a:spLocks noGrp="1"/>
          </p:cNvSpPr>
          <p:nvPr>
            <p:ph type="body" idx="2"/>
          </p:nvPr>
        </p:nvSpPr>
        <p:spPr>
          <a:xfrm>
            <a:off x="20237372" y="2965803"/>
            <a:ext cx="15720376" cy="15135084"/>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40" name="Google Shape;40;p10"/>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1"/>
          <p:cNvSpPr txBox="1">
            <a:spLocks noGrp="1"/>
          </p:cNvSpPr>
          <p:nvPr>
            <p:ph type="body" idx="1"/>
          </p:nvPr>
        </p:nvSpPr>
        <p:spPr>
          <a:xfrm>
            <a:off x="1277050" y="17328383"/>
            <a:ext cx="24577376" cy="2478482"/>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1"/>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1277050" y="1822817"/>
            <a:ext cx="34909313" cy="2345772"/>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1277050" y="4720523"/>
            <a:ext cx="34909313" cy="13993533"/>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5734" b="0" i="0" u="none" strike="noStrike" cap="none">
                <a:solidFill>
                  <a:schemeClr val="dk2"/>
                </a:solidFill>
                <a:latin typeface="Arial"/>
                <a:ea typeface="Arial"/>
                <a:cs typeface="Arial"/>
                <a:sym typeface="Arial"/>
              </a:defRPr>
            </a:lvl9pPr>
          </a:lstStyle>
          <a:p>
            <a:endParaRPr/>
          </a:p>
        </p:txBody>
      </p:sp>
      <p:sp>
        <p:nvSpPr>
          <p:cNvPr id="8" name="Google Shape;8;p2"/>
          <p:cNvSpPr txBox="1">
            <a:spLocks noGrp="1"/>
          </p:cNvSpPr>
          <p:nvPr>
            <p:ph type="sldNum" idx="12"/>
          </p:nvPr>
        </p:nvSpPr>
        <p:spPr>
          <a:xfrm>
            <a:off x="34712073" y="19100480"/>
            <a:ext cx="2248051" cy="1612181"/>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4096"/>
              <a:buFont typeface="Arial"/>
              <a:buNone/>
              <a:defRPr sz="4096"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Google Shape;54;p1">
            <a:extLst>
              <a:ext uri="{FF2B5EF4-FFF2-40B4-BE49-F238E27FC236}">
                <a16:creationId xmlns:a16="http://schemas.microsoft.com/office/drawing/2014/main" id="{F31C5956-BA48-F7CA-6301-A3044E635F5C}"/>
              </a:ext>
            </a:extLst>
          </p:cNvPr>
          <p:cNvSpPr txBox="1"/>
          <p:nvPr/>
        </p:nvSpPr>
        <p:spPr>
          <a:xfrm>
            <a:off x="330950" y="10702177"/>
            <a:ext cx="11336100" cy="7874025"/>
          </a:xfrm>
          <a:prstGeom prst="rect">
            <a:avLst/>
          </a:prstGeom>
          <a:noFill/>
          <a:ln w="9525" cap="flat" cmpd="sng">
            <a:solidFill>
              <a:schemeClr val="dk1"/>
            </a:solidFill>
            <a:prstDash val="solid"/>
            <a:round/>
            <a:headEnd type="none" w="sm" len="sm"/>
            <a:tailEnd type="none" w="sm" len="sm"/>
          </a:ln>
        </p:spPr>
        <p:txBody>
          <a:bodyPr spcFirstLastPara="1" wrap="square" lIns="58450" tIns="58450" rIns="58450" bIns="58450" anchor="ctr" anchorCtr="0">
            <a:noAutofit/>
          </a:bodyPr>
          <a:lstStyle/>
          <a:p>
            <a:pPr marL="0" marR="0" lvl="0" indent="0" algn="just" rtl="0">
              <a:lnSpc>
                <a:spcPct val="100000"/>
              </a:lnSpc>
              <a:spcBef>
                <a:spcPts val="0"/>
              </a:spcBef>
              <a:spcAft>
                <a:spcPts val="0"/>
              </a:spcAft>
              <a:buClr>
                <a:srgbClr val="000000"/>
              </a:buClr>
              <a:buSzPts val="4000"/>
              <a:buFont typeface="Arial"/>
              <a:buNone/>
            </a:pPr>
            <a:endParaRPr sz="4000" b="1" i="0" u="none" strike="noStrike" cap="none" dirty="0">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4000"/>
              <a:buFont typeface="Arial"/>
              <a:buNone/>
            </a:pPr>
            <a:endParaRPr sz="4000" b="1" i="0" u="none" strike="noStrike" cap="none" dirty="0">
              <a:solidFill>
                <a:srgbClr val="000000"/>
              </a:solidFill>
              <a:latin typeface="Arial"/>
              <a:ea typeface="Arial"/>
              <a:cs typeface="Arial"/>
              <a:sym typeface="Arial"/>
            </a:endParaRPr>
          </a:p>
          <a:p>
            <a:pPr marL="0" lvl="0" indent="0" algn="ctr">
              <a:buSzPts val="3277"/>
              <a:buFont typeface="Arial"/>
              <a:buNone/>
            </a:pPr>
            <a:endParaRPr sz="3200" b="1" dirty="0">
              <a:latin typeface="Times New Roman"/>
              <a:cs typeface="Times New Roman"/>
            </a:endParaRPr>
          </a:p>
          <a:p>
            <a:pPr marL="0" marR="0" lvl="0" indent="0" algn="just" rtl="0">
              <a:lnSpc>
                <a:spcPct val="115000"/>
              </a:lnSpc>
              <a:spcBef>
                <a:spcPts val="0"/>
              </a:spcBef>
              <a:spcAft>
                <a:spcPts val="0"/>
              </a:spcAft>
              <a:buClr>
                <a:schemeClr val="dk1"/>
              </a:buClr>
              <a:buSzPts val="1100"/>
              <a:buFont typeface="Arial"/>
              <a:buNone/>
            </a:pPr>
            <a:endParaRPr sz="1200" b="0" i="0" u="none" strike="noStrike" cap="none" dirty="0">
              <a:solidFill>
                <a:schemeClr val="dk1"/>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000000"/>
              </a:buClr>
              <a:buSzPts val="3277"/>
              <a:buFont typeface="Arial"/>
              <a:buNone/>
            </a:pPr>
            <a:endParaRPr sz="3277" b="1" i="0" u="none" strike="noStrike" cap="none" dirty="0">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3277"/>
              <a:buFont typeface="Arial"/>
              <a:buNone/>
            </a:pPr>
            <a:endParaRPr sz="3277" b="0" i="0" u="none" strike="noStrike" cap="none" dirty="0">
              <a:solidFill>
                <a:srgbClr val="000000"/>
              </a:solidFill>
              <a:latin typeface="Arial"/>
              <a:ea typeface="Arial"/>
              <a:cs typeface="Arial"/>
              <a:sym typeface="Arial"/>
            </a:endParaRPr>
          </a:p>
        </p:txBody>
      </p:sp>
      <p:sp>
        <p:nvSpPr>
          <p:cNvPr id="54" name="Google Shape;54;p1"/>
          <p:cNvSpPr txBox="1"/>
          <p:nvPr/>
        </p:nvSpPr>
        <p:spPr>
          <a:xfrm>
            <a:off x="330950" y="2737268"/>
            <a:ext cx="11336100" cy="7796588"/>
          </a:xfrm>
          <a:prstGeom prst="rect">
            <a:avLst/>
          </a:prstGeom>
          <a:noFill/>
          <a:ln w="9525" cap="flat" cmpd="sng">
            <a:solidFill>
              <a:schemeClr val="dk1"/>
            </a:solidFill>
            <a:prstDash val="solid"/>
            <a:round/>
            <a:headEnd type="none" w="sm" len="sm"/>
            <a:tailEnd type="none" w="sm" len="sm"/>
          </a:ln>
        </p:spPr>
        <p:txBody>
          <a:bodyPr spcFirstLastPara="1" wrap="square" lIns="58450" tIns="58450" rIns="58450" bIns="58450" anchor="ctr" anchorCtr="0">
            <a:noAutofit/>
          </a:bodyPr>
          <a:lstStyle/>
          <a:p>
            <a:pPr marL="0" marR="0" lvl="0" indent="0" algn="just" rtl="0">
              <a:lnSpc>
                <a:spcPct val="100000"/>
              </a:lnSpc>
              <a:spcBef>
                <a:spcPts val="0"/>
              </a:spcBef>
              <a:spcAft>
                <a:spcPts val="0"/>
              </a:spcAft>
              <a:buClr>
                <a:srgbClr val="000000"/>
              </a:buClr>
              <a:buSzPts val="4000"/>
              <a:buFont typeface="Arial"/>
              <a:buNone/>
            </a:pPr>
            <a:endParaRPr sz="4000" b="1" i="0" u="none" strike="noStrike" cap="none" dirty="0">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4000"/>
              <a:buFont typeface="Arial"/>
              <a:buNone/>
            </a:pPr>
            <a:endParaRPr sz="4000" b="1" i="0" u="none" strike="noStrike" cap="none" dirty="0">
              <a:solidFill>
                <a:srgbClr val="000000"/>
              </a:solidFill>
              <a:latin typeface="Arial"/>
              <a:ea typeface="Arial"/>
              <a:cs typeface="Arial"/>
              <a:sym typeface="Arial"/>
            </a:endParaRPr>
          </a:p>
          <a:p>
            <a:pPr marL="0" lvl="0" indent="0" algn="ctr">
              <a:buSzPts val="3277"/>
              <a:buFont typeface="Arial"/>
              <a:buNone/>
            </a:pPr>
            <a:r>
              <a:rPr lang="en" sz="3200" b="1" dirty="0">
                <a:latin typeface="Times New Roman"/>
                <a:cs typeface="Times New Roman"/>
              </a:rPr>
              <a:t>Abstract</a:t>
            </a:r>
            <a:endParaRPr sz="3200" b="1" dirty="0">
              <a:latin typeface="Times New Roman"/>
              <a:cs typeface="Times New Roman"/>
            </a:endParaRPr>
          </a:p>
          <a:p>
            <a:pPr marL="0" marR="0" lvl="0" indent="0" algn="just" rtl="0">
              <a:spcBef>
                <a:spcPts val="0"/>
              </a:spcBef>
              <a:spcAft>
                <a:spcPts val="0"/>
              </a:spcAft>
              <a:buClr>
                <a:srgbClr val="000000"/>
              </a:buClr>
              <a:buSzPts val="1100"/>
              <a:buFont typeface="Arial"/>
              <a:buNone/>
            </a:pPr>
            <a:r>
              <a:rPr lang="en" sz="2800" b="0" i="0" u="none" strike="noStrike" cap="none" dirty="0">
                <a:solidFill>
                  <a:schemeClr val="dk1"/>
                </a:solidFill>
                <a:latin typeface="Times New Roman"/>
                <a:ea typeface="Times New Roman"/>
                <a:cs typeface="Times New Roman"/>
                <a:sym typeface="Times New Roman"/>
              </a:rPr>
              <a:t>Plastic bottled water is essential for water storage during drought and famine, but has limited shelf life partly due to microplastic leaching. Microplastics, plastic particles smaller than five millimeters, significantly reduce bottled water's longevity. Recent research has identified promising bacterial strains for microplastic degradation, including </a:t>
            </a:r>
            <a:r>
              <a:rPr lang="en" sz="2800" b="0" i="1" u="none" strike="noStrike" cap="none" dirty="0">
                <a:solidFill>
                  <a:schemeClr val="dk1"/>
                </a:solidFill>
                <a:latin typeface="Times New Roman"/>
                <a:ea typeface="Times New Roman"/>
                <a:cs typeface="Times New Roman"/>
                <a:sym typeface="Times New Roman"/>
              </a:rPr>
              <a:t>Ideonella</a:t>
            </a:r>
            <a:r>
              <a:rPr lang="en" sz="2800" b="0" i="0" u="none" strike="noStrike" cap="none" dirty="0">
                <a:solidFill>
                  <a:schemeClr val="dk1"/>
                </a:solidFill>
                <a:latin typeface="Times New Roman"/>
                <a:ea typeface="Times New Roman"/>
                <a:cs typeface="Times New Roman"/>
                <a:sym typeface="Times New Roman"/>
              </a:rPr>
              <a:t> </a:t>
            </a:r>
            <a:r>
              <a:rPr lang="en" sz="2800" b="0" i="1" u="none" strike="noStrike" cap="none" dirty="0">
                <a:solidFill>
                  <a:schemeClr val="dk1"/>
                </a:solidFill>
                <a:latin typeface="Times New Roman"/>
                <a:ea typeface="Times New Roman"/>
                <a:cs typeface="Times New Roman"/>
                <a:sym typeface="Times New Roman"/>
              </a:rPr>
              <a:t>sakaiensis</a:t>
            </a:r>
            <a:r>
              <a:rPr lang="en" sz="2800" b="0" i="0" u="none" strike="noStrike" cap="none" dirty="0">
                <a:solidFill>
                  <a:schemeClr val="dk1"/>
                </a:solidFill>
                <a:latin typeface="Times New Roman"/>
                <a:ea typeface="Times New Roman"/>
                <a:cs typeface="Times New Roman"/>
                <a:sym typeface="Times New Roman"/>
              </a:rPr>
              <a:t>, which breaks down PET through specialized enzymes, and Stenotrophomas pavanii, which degrades PET at ambient temperatures. However, practical implementation faces challenges: slow degradation rates (weeks to months), substrate specificity limitations across diverse bottle materials, and environmental constraints within commercial bottled water that reduce bacterial efficiency. We propose a proof-of-concept solution using genetically modified BL21 </a:t>
            </a:r>
            <a:r>
              <a:rPr lang="en" sz="2800" b="0" i="1" u="none" strike="noStrike" cap="none" dirty="0">
                <a:solidFill>
                  <a:schemeClr val="dk1"/>
                </a:solidFill>
                <a:latin typeface="Times New Roman"/>
                <a:ea typeface="Times New Roman"/>
                <a:cs typeface="Times New Roman"/>
                <a:sym typeface="Times New Roman"/>
              </a:rPr>
              <a:t>E</a:t>
            </a:r>
            <a:r>
              <a:rPr lang="en" sz="2800" b="0" i="0" u="none" strike="noStrike" cap="none" dirty="0">
                <a:solidFill>
                  <a:schemeClr val="dk1"/>
                </a:solidFill>
                <a:latin typeface="Times New Roman"/>
                <a:ea typeface="Times New Roman"/>
                <a:cs typeface="Times New Roman"/>
                <a:sym typeface="Times New Roman"/>
              </a:rPr>
              <a:t>. </a:t>
            </a:r>
            <a:r>
              <a:rPr lang="en" sz="2800" b="0" i="1" u="none" strike="noStrike" cap="none" dirty="0">
                <a:solidFill>
                  <a:schemeClr val="dk1"/>
                </a:solidFill>
                <a:latin typeface="Times New Roman"/>
                <a:ea typeface="Times New Roman"/>
                <a:cs typeface="Times New Roman"/>
                <a:sym typeface="Times New Roman"/>
              </a:rPr>
              <a:t>coli</a:t>
            </a:r>
            <a:r>
              <a:rPr lang="en" sz="2800" b="0" i="0" u="none" strike="noStrike" cap="none" dirty="0">
                <a:solidFill>
                  <a:schemeClr val="dk1"/>
                </a:solidFill>
                <a:latin typeface="Times New Roman"/>
                <a:ea typeface="Times New Roman"/>
                <a:cs typeface="Times New Roman"/>
                <a:sym typeface="Times New Roman"/>
              </a:rPr>
              <a:t> transformed with a custom plasmid containing the plastic-degrading PETase gene, working with naturally existing cold-shock dormancy proteins. This approach aims to prove the viability of selective dormancy as an effective method to optimize and regulate microplastic degradation in bottled water environments, potentially dramatically increasing shelf life and improving water availability during scarcity.</a:t>
            </a:r>
            <a:endParaRPr sz="2800" b="0" i="0" u="none" strike="noStrike" cap="none" dirty="0">
              <a:solidFill>
                <a:schemeClr val="dk1"/>
              </a:solidFill>
              <a:latin typeface="Times New Roman"/>
              <a:ea typeface="Times New Roman"/>
              <a:cs typeface="Times New Roman"/>
              <a:sym typeface="Times New Roman"/>
            </a:endParaRPr>
          </a:p>
          <a:p>
            <a:pPr marL="0" marR="0" lvl="0" indent="0" algn="just" rtl="0">
              <a:lnSpc>
                <a:spcPct val="115000"/>
              </a:lnSpc>
              <a:spcBef>
                <a:spcPts val="0"/>
              </a:spcBef>
              <a:spcAft>
                <a:spcPts val="0"/>
              </a:spcAft>
              <a:buClr>
                <a:schemeClr val="dk1"/>
              </a:buClr>
              <a:buSzPts val="1100"/>
              <a:buFont typeface="Arial"/>
              <a:buNone/>
            </a:pPr>
            <a:endParaRPr sz="1200" b="0" i="0" u="none" strike="noStrike" cap="none" dirty="0">
              <a:solidFill>
                <a:schemeClr val="dk1"/>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000000"/>
              </a:buClr>
              <a:buSzPts val="3277"/>
              <a:buFont typeface="Arial"/>
              <a:buNone/>
            </a:pPr>
            <a:endParaRPr sz="3277" b="1" i="0" u="none" strike="noStrike" cap="none" dirty="0">
              <a:solidFill>
                <a:srgbClr val="000000"/>
              </a:solidFill>
              <a:latin typeface="Arial"/>
              <a:ea typeface="Arial"/>
              <a:cs typeface="Arial"/>
              <a:sym typeface="Arial"/>
            </a:endParaRPr>
          </a:p>
          <a:p>
            <a:pPr marL="0" marR="0" lvl="0" indent="0" algn="just" rtl="0">
              <a:lnSpc>
                <a:spcPct val="100000"/>
              </a:lnSpc>
              <a:spcBef>
                <a:spcPts val="0"/>
              </a:spcBef>
              <a:spcAft>
                <a:spcPts val="0"/>
              </a:spcAft>
              <a:buClr>
                <a:srgbClr val="000000"/>
              </a:buClr>
              <a:buSzPts val="3277"/>
              <a:buFont typeface="Arial"/>
              <a:buNone/>
            </a:pPr>
            <a:endParaRPr sz="3277" b="0" i="0" u="none" strike="noStrike" cap="none" dirty="0">
              <a:solidFill>
                <a:srgbClr val="000000"/>
              </a:solidFill>
              <a:latin typeface="Arial"/>
              <a:ea typeface="Arial"/>
              <a:cs typeface="Arial"/>
              <a:sym typeface="Arial"/>
            </a:endParaRPr>
          </a:p>
        </p:txBody>
      </p:sp>
      <p:sp>
        <p:nvSpPr>
          <p:cNvPr id="55" name="Google Shape;55;p1"/>
          <p:cNvSpPr txBox="1"/>
          <p:nvPr/>
        </p:nvSpPr>
        <p:spPr>
          <a:xfrm>
            <a:off x="7971925" y="-25"/>
            <a:ext cx="22149000" cy="2529000"/>
          </a:xfrm>
          <a:prstGeom prst="rect">
            <a:avLst/>
          </a:prstGeom>
          <a:noFill/>
          <a:ln>
            <a:noFill/>
          </a:ln>
        </p:spPr>
        <p:txBody>
          <a:bodyPr spcFirstLastPara="1" wrap="square" lIns="58450" tIns="58450" rIns="58450" bIns="58450" anchor="ctr" anchorCtr="0">
            <a:noAutofit/>
          </a:bodyPr>
          <a:lstStyle/>
          <a:p>
            <a:pPr marL="0" marR="0" lvl="0" indent="0" algn="l" rtl="0">
              <a:lnSpc>
                <a:spcPct val="115000"/>
              </a:lnSpc>
              <a:spcBef>
                <a:spcPts val="1200"/>
              </a:spcBef>
              <a:spcAft>
                <a:spcPts val="0"/>
              </a:spcAft>
              <a:buClr>
                <a:srgbClr val="000000"/>
              </a:buClr>
              <a:buSzPts val="1100"/>
              <a:buFont typeface="Arial"/>
              <a:buNone/>
            </a:pPr>
            <a:r>
              <a:rPr lang="en" sz="4096" b="1" i="0" u="none" strike="noStrike" cap="none" dirty="0">
                <a:solidFill>
                  <a:srgbClr val="000000"/>
                </a:solidFill>
                <a:latin typeface="Arial"/>
                <a:ea typeface="Arial"/>
                <a:cs typeface="Arial"/>
                <a:sym typeface="Arial"/>
              </a:rPr>
              <a:t>On-Demand Plastic Degraders: Controllable PETase Expression via Cold Shock</a:t>
            </a:r>
            <a:endParaRPr sz="4096" b="1" i="0" u="none" strike="noStrike" cap="none" dirty="0">
              <a:solidFill>
                <a:srgbClr val="000000"/>
              </a:solidFill>
              <a:latin typeface="Arial"/>
              <a:ea typeface="Arial"/>
              <a:cs typeface="Arial"/>
              <a:sym typeface="Arial"/>
            </a:endParaRPr>
          </a:p>
          <a:p>
            <a:pPr marL="0" marR="0" lvl="0" indent="0" algn="ctr" rtl="0">
              <a:lnSpc>
                <a:spcPct val="100000"/>
              </a:lnSpc>
              <a:spcBef>
                <a:spcPts val="1200"/>
              </a:spcBef>
              <a:spcAft>
                <a:spcPts val="0"/>
              </a:spcAft>
              <a:buClr>
                <a:srgbClr val="000000"/>
              </a:buClr>
              <a:buSzPts val="3686"/>
              <a:buFont typeface="Arial"/>
              <a:buNone/>
            </a:pPr>
            <a:r>
              <a:rPr lang="en" sz="3686" b="0" i="0" u="none" strike="noStrike" cap="none" dirty="0">
                <a:solidFill>
                  <a:srgbClr val="000000"/>
                </a:solidFill>
                <a:latin typeface="Arial"/>
                <a:ea typeface="Arial"/>
                <a:cs typeface="Arial"/>
                <a:sym typeface="Arial"/>
              </a:rPr>
              <a:t>Jonathan Jung, Atul Ganesh, Shruthika Pallapothu, Esha Rudagi, Erin Choi, Eunice Zhang, Jiaqi Zhong, Aarush Kulkarni, Kashifah Hossain, Sumehra Darafzin Mrs. Brewer, Dr. Ben Steil (Arbor Biosciences)</a:t>
            </a:r>
            <a:endParaRPr sz="3686"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3686"/>
              <a:buFont typeface="Arial"/>
              <a:buNone/>
            </a:pPr>
            <a:r>
              <a:rPr lang="en" sz="3686" b="0" i="0" u="none" strike="noStrike" cap="none" dirty="0">
                <a:solidFill>
                  <a:srgbClr val="000000"/>
                </a:solidFill>
                <a:latin typeface="Arial"/>
                <a:ea typeface="Arial"/>
                <a:cs typeface="Arial"/>
                <a:sym typeface="Arial"/>
              </a:rPr>
              <a:t>Troy High, Troy, MI, USA</a:t>
            </a:r>
            <a:endParaRPr sz="3686" b="0" i="0" u="none" strike="noStrike" cap="none" dirty="0">
              <a:solidFill>
                <a:srgbClr val="000000"/>
              </a:solidFill>
              <a:latin typeface="Arial"/>
              <a:ea typeface="Arial"/>
              <a:cs typeface="Arial"/>
              <a:sym typeface="Arial"/>
            </a:endParaRPr>
          </a:p>
        </p:txBody>
      </p:sp>
      <p:sp>
        <p:nvSpPr>
          <p:cNvPr id="56" name="Google Shape;56;p1"/>
          <p:cNvSpPr txBox="1"/>
          <p:nvPr/>
        </p:nvSpPr>
        <p:spPr>
          <a:xfrm>
            <a:off x="350000" y="13906499"/>
            <a:ext cx="11191506" cy="8542951"/>
          </a:xfrm>
          <a:prstGeom prst="rect">
            <a:avLst/>
          </a:prstGeom>
          <a:noFill/>
          <a:ln w="9525" cap="flat" cmpd="sng">
            <a:solidFill>
              <a:schemeClr val="lt1"/>
            </a:solidFill>
            <a:prstDash val="solid"/>
            <a:round/>
            <a:headEnd type="none" w="sm" len="sm"/>
            <a:tailEnd type="none" w="sm" len="sm"/>
          </a:ln>
        </p:spPr>
        <p:txBody>
          <a:bodyPr spcFirstLastPara="1" wrap="square" lIns="58450" tIns="58450" rIns="58450" bIns="58450" anchor="ctr" anchorCtr="0">
            <a:noAutofit/>
          </a:bodyPr>
          <a:lstStyle/>
          <a:p>
            <a:pPr marL="0" marR="0" lvl="0" indent="0" algn="ctr" rtl="0">
              <a:lnSpc>
                <a:spcPct val="100000"/>
              </a:lnSpc>
              <a:spcBef>
                <a:spcPts val="0"/>
              </a:spcBef>
              <a:spcAft>
                <a:spcPts val="0"/>
              </a:spcAft>
              <a:buClr>
                <a:srgbClr val="000000"/>
              </a:buClr>
              <a:buSzPts val="3600"/>
              <a:buFont typeface="Arial"/>
              <a:buNone/>
            </a:pPr>
            <a:r>
              <a:rPr lang="en" sz="3200" b="1" dirty="0">
                <a:latin typeface="Times New Roman"/>
                <a:cs typeface="Times New Roman"/>
                <a:sym typeface="Times New Roman"/>
              </a:rPr>
              <a:t>Introduction/Background</a:t>
            </a:r>
            <a:endParaRPr sz="3200" b="1" dirty="0">
              <a:latin typeface="Times New Roman"/>
              <a:cs typeface="Times New Roman"/>
              <a:sym typeface="Times New Roman"/>
            </a:endParaRPr>
          </a:p>
          <a:p>
            <a:pPr marL="0" marR="0" lvl="0" indent="0" algn="just" rtl="0">
              <a:lnSpc>
                <a:spcPct val="100000"/>
              </a:lnSpc>
              <a:spcBef>
                <a:spcPts val="0"/>
              </a:spcBef>
              <a:spcAft>
                <a:spcPts val="0"/>
              </a:spcAft>
              <a:buClr>
                <a:srgbClr val="000000"/>
              </a:buClr>
              <a:buSzPts val="2800"/>
              <a:buFont typeface="Arial"/>
              <a:buNone/>
            </a:pPr>
            <a:r>
              <a:rPr lang="en" sz="2800" b="0" i="0" u="none" strike="noStrike" cap="none" dirty="0">
                <a:solidFill>
                  <a:schemeClr val="dk1"/>
                </a:solidFill>
                <a:latin typeface="Times New Roman"/>
                <a:ea typeface="Times New Roman"/>
                <a:cs typeface="Times New Roman"/>
                <a:sym typeface="Times New Roman"/>
              </a:rPr>
              <a:t>Over 90% of bottled water brands sampled by the World Health Organization contained detectable levels of microplastics. Microplastic contamination compromises the longevity of bottled water and poses significant health risks, as recent studies show disruption in cellular function or accumulation in vital organs. Scientists have investigated bacteria capable of breaking down plastic waste as a solution to this problem. </a:t>
            </a:r>
            <a:r>
              <a:rPr lang="en" sz="2800" b="0" i="1" u="none" strike="noStrike" cap="none" dirty="0">
                <a:solidFill>
                  <a:schemeClr val="dk1"/>
                </a:solidFill>
                <a:latin typeface="Times New Roman"/>
                <a:ea typeface="Times New Roman"/>
                <a:cs typeface="Times New Roman"/>
                <a:sym typeface="Times New Roman"/>
              </a:rPr>
              <a:t>Ideonella sakaiensis</a:t>
            </a:r>
            <a:r>
              <a:rPr lang="en" sz="2800" b="0" i="0" u="none" strike="noStrike" cap="none" dirty="0">
                <a:solidFill>
                  <a:schemeClr val="dk1"/>
                </a:solidFill>
                <a:latin typeface="Times New Roman"/>
                <a:ea typeface="Times New Roman"/>
                <a:cs typeface="Times New Roman"/>
                <a:sym typeface="Times New Roman"/>
              </a:rPr>
              <a:t> produces PETase, an enzyme that degrades PET into smaller, more manageable components. Similarly, </a:t>
            </a:r>
            <a:r>
              <a:rPr lang="en" sz="2800" b="0" i="1" u="none" strike="noStrike" cap="none" dirty="0">
                <a:solidFill>
                  <a:schemeClr val="dk1"/>
                </a:solidFill>
                <a:latin typeface="Times New Roman"/>
                <a:ea typeface="Times New Roman"/>
                <a:cs typeface="Times New Roman"/>
                <a:sym typeface="Times New Roman"/>
              </a:rPr>
              <a:t>Stenotrophomonas pavanii</a:t>
            </a:r>
            <a:r>
              <a:rPr lang="en" sz="2800" b="0" i="0" u="none" strike="noStrike" cap="none" dirty="0">
                <a:solidFill>
                  <a:schemeClr val="dk1"/>
                </a:solidFill>
                <a:latin typeface="Times New Roman"/>
                <a:ea typeface="Times New Roman"/>
                <a:cs typeface="Times New Roman"/>
                <a:sym typeface="Times New Roman"/>
              </a:rPr>
              <a:t> can degrade PET at standard room temperatures, making it a strong candidate for practical use. However, these bacterial solutions come with challenges, such as extended degradation times, limited compatibility with different plastic compositions, and inefficiencies in commercial bottled water conditions. This research presents a novel approach using engineered </a:t>
            </a:r>
            <a:r>
              <a:rPr lang="en" sz="2800" b="0" i="1" u="none" strike="noStrike" cap="none" dirty="0">
                <a:solidFill>
                  <a:schemeClr val="dk1"/>
                </a:solidFill>
                <a:latin typeface="Times New Roman"/>
                <a:ea typeface="Times New Roman"/>
                <a:cs typeface="Times New Roman"/>
                <a:sym typeface="Times New Roman"/>
              </a:rPr>
              <a:t>E. coli</a:t>
            </a:r>
            <a:r>
              <a:rPr lang="en" sz="2800" b="0" i="0" u="none" strike="noStrike" cap="none" dirty="0">
                <a:solidFill>
                  <a:schemeClr val="dk1"/>
                </a:solidFill>
                <a:latin typeface="Times New Roman"/>
                <a:ea typeface="Times New Roman"/>
                <a:cs typeface="Times New Roman"/>
                <a:sym typeface="Times New Roman"/>
              </a:rPr>
              <a:t> BL21, modified to express the PETase gene within a custom plasmid while utilizing cold-shock dormancy proteins. This system aims to regulate and enhance plastic degradation under controlled conditions, potentially mitigating microplastic contamination in bottled water and extending its shelf life in times of scarcity.</a:t>
            </a:r>
            <a:endParaRPr sz="2800" b="0" i="0" u="none" strike="noStrike" cap="none" dirty="0">
              <a:solidFill>
                <a:schemeClr val="dk1"/>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000000"/>
              </a:buClr>
              <a:buSzPts val="2400"/>
              <a:buFont typeface="Arial"/>
              <a:buNone/>
            </a:pPr>
            <a:endParaRPr sz="2400" b="0" i="0" u="none" strike="noStrike" cap="none" dirty="0">
              <a:solidFill>
                <a:schemeClr val="dk1"/>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000000"/>
              </a:buClr>
              <a:buSzPts val="2867"/>
              <a:buFont typeface="Arial"/>
              <a:buNone/>
            </a:pPr>
            <a:endParaRPr sz="2867"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2867"/>
              <a:buFont typeface="Arial"/>
              <a:buNone/>
            </a:pPr>
            <a:endParaRPr sz="2867"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2867"/>
              <a:buFont typeface="Arial"/>
              <a:buNone/>
            </a:pPr>
            <a:endParaRPr sz="2867"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2867"/>
              <a:buFont typeface="Arial"/>
              <a:buNone/>
            </a:pPr>
            <a:endParaRPr sz="2867"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2867"/>
              <a:buFont typeface="Arial"/>
              <a:buNone/>
            </a:pPr>
            <a:endParaRPr sz="2867"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2867"/>
              <a:buFont typeface="Arial"/>
              <a:buNone/>
            </a:pPr>
            <a:endParaRPr sz="2867"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2867"/>
              <a:buFont typeface="Arial"/>
              <a:buNone/>
            </a:pPr>
            <a:endParaRPr sz="2867"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2867"/>
              <a:buFont typeface="Arial"/>
              <a:buNone/>
            </a:pPr>
            <a:endParaRPr sz="2867"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2867"/>
              <a:buFont typeface="Arial"/>
              <a:buNone/>
            </a:pPr>
            <a:endParaRPr sz="2867"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2867"/>
              <a:buFont typeface="Arial"/>
              <a:buNone/>
            </a:pPr>
            <a:endParaRPr sz="2867"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2867"/>
              <a:buFont typeface="Arial"/>
              <a:buNone/>
            </a:pPr>
            <a:endParaRPr sz="2867"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2867"/>
              <a:buFont typeface="Arial"/>
              <a:buNone/>
            </a:pPr>
            <a:endParaRPr sz="2867"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2867"/>
              <a:buFont typeface="Arial"/>
              <a:buNone/>
            </a:pPr>
            <a:endParaRPr sz="2867"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2867"/>
              <a:buFont typeface="Arial"/>
              <a:buNone/>
            </a:pPr>
            <a:endParaRPr sz="2867" b="0" i="0" u="none" strike="noStrike" cap="none" dirty="0">
              <a:solidFill>
                <a:schemeClr val="dk1"/>
              </a:solidFill>
              <a:latin typeface="Calibri"/>
              <a:ea typeface="Calibri"/>
              <a:cs typeface="Calibri"/>
              <a:sym typeface="Calibri"/>
            </a:endParaRPr>
          </a:p>
          <a:p>
            <a:pPr marL="0" marR="0" lvl="0" indent="0" algn="just" rtl="0">
              <a:lnSpc>
                <a:spcPct val="100000"/>
              </a:lnSpc>
              <a:spcBef>
                <a:spcPts val="0"/>
              </a:spcBef>
              <a:spcAft>
                <a:spcPts val="0"/>
              </a:spcAft>
              <a:buClr>
                <a:srgbClr val="000000"/>
              </a:buClr>
              <a:buSzPts val="3277"/>
              <a:buFont typeface="Arial"/>
              <a:buNone/>
            </a:pPr>
            <a:endParaRPr sz="3277" b="0" i="0" u="none" strike="noStrike" cap="none" dirty="0">
              <a:solidFill>
                <a:srgbClr val="000000"/>
              </a:solidFill>
              <a:latin typeface="Arial"/>
              <a:ea typeface="Arial"/>
              <a:cs typeface="Arial"/>
              <a:sym typeface="Arial"/>
            </a:endParaRPr>
          </a:p>
        </p:txBody>
      </p:sp>
      <p:sp>
        <p:nvSpPr>
          <p:cNvPr id="57" name="Google Shape;57;p1"/>
          <p:cNvSpPr txBox="1"/>
          <p:nvPr/>
        </p:nvSpPr>
        <p:spPr>
          <a:xfrm>
            <a:off x="11891550" y="2741037"/>
            <a:ext cx="11661300" cy="15867300"/>
          </a:xfrm>
          <a:prstGeom prst="rect">
            <a:avLst/>
          </a:prstGeom>
          <a:noFill/>
          <a:ln w="9525" cap="flat" cmpd="sng">
            <a:solidFill>
              <a:schemeClr val="dk1"/>
            </a:solidFill>
            <a:prstDash val="solid"/>
            <a:round/>
            <a:headEnd type="none" w="sm" len="sm"/>
            <a:tailEnd type="none" w="sm" len="sm"/>
          </a:ln>
        </p:spPr>
        <p:txBody>
          <a:bodyPr spcFirstLastPara="1" wrap="square" lIns="58450" tIns="58450" rIns="58450" bIns="58450" anchor="ctr" anchorCtr="0">
            <a:noAutofit/>
          </a:bodyPr>
          <a:lstStyle/>
          <a:p>
            <a:pPr marL="0" marR="0" lvl="0" indent="0" algn="ctr" rtl="0">
              <a:lnSpc>
                <a:spcPct val="100000"/>
              </a:lnSpc>
              <a:spcBef>
                <a:spcPts val="0"/>
              </a:spcBef>
              <a:spcAft>
                <a:spcPts val="0"/>
              </a:spcAft>
              <a:buClr>
                <a:srgbClr val="000000"/>
              </a:buClr>
              <a:buSzPts val="3277"/>
              <a:buFont typeface="Arial"/>
              <a:buNone/>
            </a:pPr>
            <a:endParaRPr sz="3277" b="1" i="0" u="none" strike="noStrike" cap="none" dirty="0">
              <a:solidFill>
                <a:srgbClr val="000000"/>
              </a:solidFill>
              <a:latin typeface="Arial"/>
              <a:ea typeface="Arial"/>
              <a:cs typeface="Arial"/>
              <a:sym typeface="Arial"/>
            </a:endParaRPr>
          </a:p>
          <a:p>
            <a:pPr algn="ctr">
              <a:buSzPts val="3277"/>
            </a:pPr>
            <a:r>
              <a:rPr lang="en" sz="3200" b="1" dirty="0">
                <a:latin typeface="Times New Roman"/>
                <a:cs typeface="Times New Roman"/>
              </a:rPr>
              <a:t>Anticipated Results</a:t>
            </a:r>
            <a:endParaRPr sz="3200" b="1" dirty="0">
              <a:latin typeface="Times New Roman"/>
              <a:cs typeface="Times New Roman"/>
            </a:endParaRPr>
          </a:p>
          <a:p>
            <a:pPr marL="0" marR="0" lvl="0" indent="0" algn="just" rtl="0">
              <a:lnSpc>
                <a:spcPct val="100000"/>
              </a:lnSpc>
              <a:spcBef>
                <a:spcPts val="0"/>
              </a:spcBef>
              <a:spcAft>
                <a:spcPts val="0"/>
              </a:spcAft>
              <a:buClr>
                <a:srgbClr val="000000"/>
              </a:buClr>
              <a:buSzPts val="2800"/>
              <a:buFont typeface="Arial"/>
              <a:buNone/>
            </a:pPr>
            <a:r>
              <a:rPr lang="en" sz="2800" b="0" i="0" u="none" strike="noStrike" cap="none" dirty="0">
                <a:solidFill>
                  <a:schemeClr val="dk1"/>
                </a:solidFill>
                <a:latin typeface="Times New Roman"/>
                <a:ea typeface="Times New Roman"/>
                <a:cs typeface="Times New Roman"/>
                <a:sym typeface="Times New Roman"/>
              </a:rPr>
              <a:t>We anticipate successful transfer of pET24a-isPETase from DH5α to BL21(DE3) with transformation efficiency of 3-5 × 10³ CFU/μg DNA, confirmed by growth on kanamycin-selective media. </a:t>
            </a:r>
            <a:r>
              <a:rPr lang="en" sz="2800" b="0" i="0" u="none" strike="noStrike" cap="none" dirty="0">
                <a:solidFill>
                  <a:srgbClr val="000000"/>
                </a:solidFill>
                <a:latin typeface="Times New Roman"/>
                <a:ea typeface="Times New Roman"/>
                <a:cs typeface="Times New Roman"/>
                <a:sym typeface="Times New Roman"/>
              </a:rPr>
              <a:t>The cold shock treatment is expected to enhance PETase expression by 15-20% in E. coli, resulting in significantly larger plastic degradation zones while maintaining cell viability</a:t>
            </a:r>
            <a:endParaRPr sz="2800" b="0" i="0" u="none" strike="noStrike" cap="none" dirty="0">
              <a:solidFill>
                <a:srgbClr val="000000"/>
              </a:solidFill>
              <a:latin typeface="Times New Roman"/>
              <a:ea typeface="Times New Roman"/>
              <a:cs typeface="Times New Roman"/>
              <a:sym typeface="Times New Roman"/>
            </a:endParaRPr>
          </a:p>
        </p:txBody>
      </p:sp>
      <p:sp>
        <p:nvSpPr>
          <p:cNvPr id="58" name="Google Shape;58;p1"/>
          <p:cNvSpPr txBox="1"/>
          <p:nvPr/>
        </p:nvSpPr>
        <p:spPr>
          <a:xfrm>
            <a:off x="24179225" y="2779016"/>
            <a:ext cx="11922900" cy="9440475"/>
          </a:xfrm>
          <a:prstGeom prst="rect">
            <a:avLst/>
          </a:prstGeom>
          <a:noFill/>
          <a:ln w="9525" cap="flat" cmpd="sng">
            <a:solidFill>
              <a:schemeClr val="dk1"/>
            </a:solidFill>
            <a:prstDash val="solid"/>
            <a:round/>
            <a:headEnd type="none" w="sm" len="sm"/>
            <a:tailEnd type="none" w="sm" len="sm"/>
          </a:ln>
        </p:spPr>
        <p:txBody>
          <a:bodyPr spcFirstLastPara="1" wrap="square" lIns="58450" tIns="58450" rIns="58450" bIns="58450" anchor="ctr" anchorCtr="0">
            <a:noAutofit/>
          </a:bodyPr>
          <a:lstStyle/>
          <a:p>
            <a:pPr algn="ctr">
              <a:buSzPts val="3277"/>
            </a:pPr>
            <a:r>
              <a:rPr lang="en" sz="3200" b="1" dirty="0">
                <a:latin typeface="Times New Roman"/>
                <a:cs typeface="Times New Roman"/>
                <a:sym typeface="Times New Roman"/>
              </a:rPr>
              <a:t>Team Content</a:t>
            </a:r>
            <a:endParaRPr sz="3200" b="1" dirty="0">
              <a:latin typeface="Times New Roman"/>
              <a:cs typeface="Times New Roman"/>
              <a:sym typeface="Times New Roman"/>
            </a:endParaRPr>
          </a:p>
          <a:p>
            <a:pPr marL="457200" marR="0" lvl="0" indent="-406400" algn="l" rtl="0">
              <a:lnSpc>
                <a:spcPct val="100000"/>
              </a:lnSpc>
              <a:spcBef>
                <a:spcPts val="0"/>
              </a:spcBef>
              <a:spcAft>
                <a:spcPts val="0"/>
              </a:spcAft>
              <a:buClr>
                <a:schemeClr val="dk1"/>
              </a:buClr>
              <a:buSzPts val="2800"/>
              <a:buFont typeface="Times New Roman"/>
              <a:buChar char="●"/>
            </a:pPr>
            <a:r>
              <a:rPr lang="en" sz="2800" b="0" i="0" u="none" strike="noStrike" cap="none" dirty="0">
                <a:solidFill>
                  <a:schemeClr val="dk1"/>
                </a:solidFill>
                <a:latin typeface="Times New Roman"/>
                <a:ea typeface="Times New Roman"/>
                <a:cs typeface="Times New Roman"/>
                <a:sym typeface="Times New Roman"/>
              </a:rPr>
              <a:t>The Troy High BioBuilder team this year consists of ten members, nine of which are new members.  It is refreshing for all of us to work in a large collaborative setting, especially during the brainstorming process, as we all had varying ideas of research topics and different perspectives on the approach of each proposal. Our team hopes that any future teams will build upon the work that was done with this year, to transform this concept into an actual, feasible solution in making bottled water more sustainable—which would be impactful towards communities that lack access to clean water.</a:t>
            </a:r>
            <a:endParaRPr sz="2800" b="0" i="0" u="none" strike="noStrike" cap="none" dirty="0">
              <a:solidFill>
                <a:schemeClr val="dk1"/>
              </a:solidFill>
              <a:latin typeface="Times New Roman"/>
              <a:ea typeface="Times New Roman"/>
              <a:cs typeface="Times New Roman"/>
              <a:sym typeface="Times New Roman"/>
            </a:endParaRPr>
          </a:p>
          <a:p>
            <a:pPr marL="457200" marR="0" lvl="0" indent="0" algn="l" rtl="0">
              <a:lnSpc>
                <a:spcPct val="100000"/>
              </a:lnSpc>
              <a:spcBef>
                <a:spcPts val="0"/>
              </a:spcBef>
              <a:spcAft>
                <a:spcPts val="0"/>
              </a:spcAft>
              <a:buClr>
                <a:srgbClr val="000000"/>
              </a:buClr>
              <a:buSzPts val="2800"/>
              <a:buFont typeface="Arial"/>
              <a:buNone/>
            </a:pPr>
            <a:endParaRPr sz="2800" b="0" i="0" u="none" strike="noStrike" cap="none" dirty="0">
              <a:solidFill>
                <a:schemeClr val="dk1"/>
              </a:solidFill>
              <a:latin typeface="Times New Roman"/>
              <a:ea typeface="Times New Roman"/>
              <a:cs typeface="Times New Roman"/>
              <a:sym typeface="Times New Roman"/>
            </a:endParaRPr>
          </a:p>
          <a:p>
            <a:pPr marL="457200" marR="0" lvl="0" indent="-406400" algn="l" rtl="0">
              <a:lnSpc>
                <a:spcPct val="100000"/>
              </a:lnSpc>
              <a:spcBef>
                <a:spcPts val="0"/>
              </a:spcBef>
              <a:spcAft>
                <a:spcPts val="0"/>
              </a:spcAft>
              <a:buClr>
                <a:schemeClr val="dk1"/>
              </a:buClr>
              <a:buSzPts val="2800"/>
              <a:buFont typeface="Times New Roman"/>
              <a:buChar char="●"/>
            </a:pPr>
            <a:r>
              <a:rPr lang="en" sz="2800" b="0" i="0" u="none" strike="noStrike" cap="none" dirty="0">
                <a:solidFill>
                  <a:schemeClr val="dk1"/>
                </a:solidFill>
                <a:latin typeface="Times New Roman"/>
                <a:ea typeface="Times New Roman"/>
                <a:cs typeface="Times New Roman"/>
                <a:sym typeface="Times New Roman"/>
              </a:rPr>
              <a:t>In this experiment, the host cell used was BL21 E. coli, and as E. coli is generally considered non-consumable, is thus not an ideal host cell to insert into bottled water. Subsequent research should focus on extending this proof-of-concept solution to possible host cell species that are both safe for consumption and do not compromise the taste. </a:t>
            </a:r>
            <a:endParaRPr sz="2800" b="0" i="0" u="none" strike="noStrike" cap="none" dirty="0">
              <a:solidFill>
                <a:schemeClr val="dk1"/>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Clr>
                <a:srgbClr val="000000"/>
              </a:buClr>
              <a:buSzPts val="2800"/>
              <a:buFont typeface="Arial"/>
              <a:buNone/>
            </a:pPr>
            <a:endParaRPr sz="2800" b="0" i="0" u="none" strike="noStrike" cap="none" dirty="0">
              <a:solidFill>
                <a:schemeClr val="dk1"/>
              </a:solidFill>
              <a:latin typeface="Times New Roman"/>
              <a:ea typeface="Times New Roman"/>
              <a:cs typeface="Times New Roman"/>
              <a:sym typeface="Times New Roman"/>
            </a:endParaRPr>
          </a:p>
          <a:p>
            <a:pPr marL="457200" marR="0" lvl="0" indent="-406400" algn="l" rtl="0">
              <a:lnSpc>
                <a:spcPct val="100000"/>
              </a:lnSpc>
              <a:spcBef>
                <a:spcPts val="0"/>
              </a:spcBef>
              <a:spcAft>
                <a:spcPts val="0"/>
              </a:spcAft>
              <a:buClr>
                <a:schemeClr val="dk1"/>
              </a:buClr>
              <a:buSzPts val="2800"/>
              <a:buFont typeface="Times New Roman"/>
              <a:buChar char="●"/>
            </a:pPr>
            <a:r>
              <a:rPr lang="en" sz="2800" b="0" i="0" u="none" strike="noStrike" cap="none" dirty="0">
                <a:solidFill>
                  <a:schemeClr val="dk1"/>
                </a:solidFill>
                <a:latin typeface="Times New Roman"/>
                <a:ea typeface="Times New Roman"/>
                <a:cs typeface="Times New Roman"/>
                <a:sym typeface="Times New Roman"/>
              </a:rPr>
              <a:t>Additionally, accurate quantification of PET microplastic degradation remains a challenge. Future teams looking to advance this project may consider developing methods to accurately measure PET microplastic degradation due to genetically modified bacteria within bottled water in comparison to the control group. </a:t>
            </a:r>
            <a:endParaRPr sz="2800" b="0" i="0" u="none" strike="noStrike" cap="none" dirty="0">
              <a:solidFill>
                <a:schemeClr val="dk1"/>
              </a:solidFill>
              <a:latin typeface="Times New Roman"/>
              <a:ea typeface="Times New Roman"/>
              <a:cs typeface="Times New Roman"/>
              <a:sym typeface="Times New Roman"/>
            </a:endParaRPr>
          </a:p>
        </p:txBody>
      </p:sp>
      <p:sp>
        <p:nvSpPr>
          <p:cNvPr id="59" name="Google Shape;59;p1"/>
          <p:cNvSpPr txBox="1"/>
          <p:nvPr/>
        </p:nvSpPr>
        <p:spPr>
          <a:xfrm>
            <a:off x="24179225" y="12649201"/>
            <a:ext cx="11922900" cy="5410200"/>
          </a:xfrm>
          <a:prstGeom prst="rect">
            <a:avLst/>
          </a:prstGeom>
          <a:noFill/>
          <a:ln w="9525" cap="flat" cmpd="sng">
            <a:solidFill>
              <a:schemeClr val="dk1"/>
            </a:solidFill>
            <a:prstDash val="solid"/>
            <a:round/>
            <a:headEnd type="none" w="sm" len="sm"/>
            <a:tailEnd type="none" w="sm" len="sm"/>
          </a:ln>
        </p:spPr>
        <p:txBody>
          <a:bodyPr spcFirstLastPara="1" wrap="square" lIns="58450" tIns="58450" rIns="58450" bIns="58450" anchor="t" anchorCtr="0">
            <a:noAutofit/>
          </a:bodyPr>
          <a:lstStyle/>
          <a:p>
            <a:pPr marL="0" marR="0" lvl="0" indent="0" algn="ctr" rtl="0">
              <a:lnSpc>
                <a:spcPct val="100000"/>
              </a:lnSpc>
              <a:spcBef>
                <a:spcPts val="0"/>
              </a:spcBef>
              <a:spcAft>
                <a:spcPts val="0"/>
              </a:spcAft>
              <a:buClr>
                <a:srgbClr val="000000"/>
              </a:buClr>
              <a:buSzPts val="3277"/>
              <a:buFont typeface="Arial"/>
              <a:buNone/>
            </a:pPr>
            <a:r>
              <a:rPr lang="en" sz="3200" b="1" i="0" u="none" strike="noStrike" cap="none" dirty="0">
                <a:solidFill>
                  <a:srgbClr val="000000"/>
                </a:solidFill>
                <a:latin typeface="Times New Roman"/>
                <a:ea typeface="Times New Roman"/>
                <a:cs typeface="Times New Roman"/>
                <a:sym typeface="Times New Roman"/>
              </a:rPr>
              <a:t>References and Acknowledgements</a:t>
            </a:r>
            <a:endParaRPr sz="3200" b="1" i="0" u="none" strike="noStrike" cap="none" dirty="0">
              <a:solidFill>
                <a:srgbClr val="000000"/>
              </a:solidFill>
              <a:latin typeface="Times New Roman"/>
              <a:ea typeface="Times New Roman"/>
              <a:cs typeface="Times New Roman"/>
              <a:sym typeface="Times New Roman"/>
            </a:endParaRPr>
          </a:p>
          <a:p>
            <a:pPr marL="457200" marR="0" lvl="0" indent="-406400" algn="l" rtl="0">
              <a:lnSpc>
                <a:spcPct val="100000"/>
              </a:lnSpc>
              <a:spcBef>
                <a:spcPts val="0"/>
              </a:spcBef>
              <a:spcAft>
                <a:spcPts val="0"/>
              </a:spcAft>
              <a:buClr>
                <a:schemeClr val="dk1"/>
              </a:buClr>
              <a:buSzPts val="2800"/>
              <a:buFont typeface="Times New Roman"/>
              <a:buChar char="●"/>
            </a:pPr>
            <a:r>
              <a:rPr lang="en" sz="2800" b="0" i="0" u="none" strike="noStrike" cap="none" dirty="0">
                <a:solidFill>
                  <a:schemeClr val="dk1"/>
                </a:solidFill>
                <a:latin typeface="Times New Roman"/>
                <a:ea typeface="Times New Roman"/>
                <a:cs typeface="Times New Roman"/>
                <a:sym typeface="Times New Roman"/>
              </a:rPr>
              <a:t>Yoshida, S., Hiraga, K., Takehana, T., Taniguchi, I., Yamaji, H., Maeda, Y., Toyohara, K., Miyamoto, K., Kimura, Y., &amp; Oda, K. (2016). A Bacterium That Degrades and Assimilates poly(ethylene terephthalate). </a:t>
            </a:r>
            <a:r>
              <a:rPr lang="en" sz="2800" b="0" i="1" u="none" strike="noStrike" cap="none" dirty="0">
                <a:solidFill>
                  <a:schemeClr val="dk1"/>
                </a:solidFill>
                <a:latin typeface="Times New Roman"/>
                <a:ea typeface="Times New Roman"/>
                <a:cs typeface="Times New Roman"/>
                <a:sym typeface="Times New Roman"/>
              </a:rPr>
              <a:t>Science</a:t>
            </a:r>
            <a:r>
              <a:rPr lang="en" sz="2800" b="0" i="0" u="none" strike="noStrike" cap="none" dirty="0">
                <a:solidFill>
                  <a:schemeClr val="dk1"/>
                </a:solidFill>
                <a:latin typeface="Times New Roman"/>
                <a:ea typeface="Times New Roman"/>
                <a:cs typeface="Times New Roman"/>
                <a:sym typeface="Times New Roman"/>
              </a:rPr>
              <a:t>, </a:t>
            </a:r>
            <a:r>
              <a:rPr lang="en" sz="2800" b="0" i="1" u="none" strike="noStrike" cap="none" dirty="0">
                <a:solidFill>
                  <a:schemeClr val="dk1"/>
                </a:solidFill>
                <a:latin typeface="Times New Roman"/>
                <a:ea typeface="Times New Roman"/>
                <a:cs typeface="Times New Roman"/>
                <a:sym typeface="Times New Roman"/>
              </a:rPr>
              <a:t>351</a:t>
            </a:r>
            <a:r>
              <a:rPr lang="en" sz="2800" b="0" i="0" u="none" strike="noStrike" cap="none" dirty="0">
                <a:solidFill>
                  <a:schemeClr val="dk1"/>
                </a:solidFill>
                <a:latin typeface="Times New Roman"/>
                <a:ea typeface="Times New Roman"/>
                <a:cs typeface="Times New Roman"/>
                <a:sym typeface="Times New Roman"/>
              </a:rPr>
              <a:t>(6278), 1196–1199. https://doi.org/10.1126/science.aad6359‌</a:t>
            </a:r>
            <a:endParaRPr sz="2800" b="0" i="0" u="none" strike="noStrike" cap="none" dirty="0">
              <a:solidFill>
                <a:schemeClr val="dk1"/>
              </a:solidFill>
              <a:latin typeface="Times New Roman"/>
              <a:ea typeface="Times New Roman"/>
              <a:cs typeface="Times New Roman"/>
              <a:sym typeface="Times New Roman"/>
            </a:endParaRPr>
          </a:p>
          <a:p>
            <a:pPr marL="457200" marR="0" lvl="0" indent="-406400" algn="l" rtl="0">
              <a:lnSpc>
                <a:spcPct val="100000"/>
              </a:lnSpc>
              <a:spcBef>
                <a:spcPts val="0"/>
              </a:spcBef>
              <a:spcAft>
                <a:spcPts val="0"/>
              </a:spcAft>
              <a:buClr>
                <a:schemeClr val="dk1"/>
              </a:buClr>
              <a:buSzPts val="2800"/>
              <a:buFont typeface="Times New Roman"/>
              <a:buChar char="●"/>
            </a:pPr>
            <a:r>
              <a:rPr lang="en" sz="2800" b="0" i="0" u="none" strike="noStrike" cap="none" dirty="0">
                <a:solidFill>
                  <a:schemeClr val="dk1"/>
                </a:solidFill>
                <a:latin typeface="Times New Roman"/>
                <a:ea typeface="Times New Roman"/>
                <a:cs typeface="Times New Roman"/>
                <a:sym typeface="Times New Roman"/>
              </a:rPr>
              <a:t>‌Schymanski, D., Goldbeck, C., Humpf, H.-U., &amp; Fürst, P. (2018). Analysis of microplastics in water by micro-Raman spectroscopy: Release of plastic particles from different packaging into mineral water. </a:t>
            </a:r>
            <a:r>
              <a:rPr lang="en" sz="2800" b="0" i="1" u="none" strike="noStrike" cap="none" dirty="0">
                <a:solidFill>
                  <a:schemeClr val="dk1"/>
                </a:solidFill>
                <a:latin typeface="Times New Roman"/>
                <a:ea typeface="Times New Roman"/>
                <a:cs typeface="Times New Roman"/>
                <a:sym typeface="Times New Roman"/>
              </a:rPr>
              <a:t>Water Research</a:t>
            </a:r>
            <a:r>
              <a:rPr lang="en" sz="2800" b="0" i="0" u="none" strike="noStrike" cap="none" dirty="0">
                <a:solidFill>
                  <a:schemeClr val="dk1"/>
                </a:solidFill>
                <a:latin typeface="Times New Roman"/>
                <a:ea typeface="Times New Roman"/>
                <a:cs typeface="Times New Roman"/>
                <a:sym typeface="Times New Roman"/>
              </a:rPr>
              <a:t>, </a:t>
            </a:r>
            <a:r>
              <a:rPr lang="en" sz="2800" b="0" i="1" u="none" strike="noStrike" cap="none" dirty="0">
                <a:solidFill>
                  <a:schemeClr val="dk1"/>
                </a:solidFill>
                <a:latin typeface="Times New Roman"/>
                <a:ea typeface="Times New Roman"/>
                <a:cs typeface="Times New Roman"/>
                <a:sym typeface="Times New Roman"/>
              </a:rPr>
              <a:t>129</a:t>
            </a:r>
            <a:r>
              <a:rPr lang="en" sz="2800" b="0" i="0" u="none" strike="noStrike" cap="none" dirty="0">
                <a:solidFill>
                  <a:schemeClr val="dk1"/>
                </a:solidFill>
                <a:latin typeface="Times New Roman"/>
                <a:ea typeface="Times New Roman"/>
                <a:cs typeface="Times New Roman"/>
                <a:sym typeface="Times New Roman"/>
              </a:rPr>
              <a:t>, 154–162. https://doi.org/10.1016/j.watres.2017.11.011</a:t>
            </a:r>
            <a:endParaRPr sz="2800" b="0" i="0" u="none" strike="noStrike" cap="none" dirty="0">
              <a:solidFill>
                <a:schemeClr val="dk1"/>
              </a:solidFill>
              <a:latin typeface="Times New Roman"/>
              <a:ea typeface="Times New Roman"/>
              <a:cs typeface="Times New Roman"/>
              <a:sym typeface="Times New Roman"/>
            </a:endParaRPr>
          </a:p>
          <a:p>
            <a:pPr marL="312115" marR="0" lvl="0" indent="0" algn="l" rtl="0">
              <a:lnSpc>
                <a:spcPct val="100000"/>
              </a:lnSpc>
              <a:spcBef>
                <a:spcPts val="1200"/>
              </a:spcBef>
              <a:spcAft>
                <a:spcPts val="0"/>
              </a:spcAft>
              <a:buClr>
                <a:srgbClr val="000000"/>
              </a:buClr>
              <a:buSzPts val="2800"/>
              <a:buFont typeface="Arial"/>
              <a:buNone/>
            </a:pPr>
            <a:r>
              <a:rPr lang="en" sz="2800" b="0" i="0" u="none" strike="noStrike" cap="none" dirty="0">
                <a:solidFill>
                  <a:schemeClr val="dk1"/>
                </a:solidFill>
                <a:latin typeface="Times New Roman"/>
                <a:ea typeface="Times New Roman"/>
                <a:cs typeface="Times New Roman"/>
                <a:sym typeface="Times New Roman"/>
              </a:rPr>
              <a:t>We’d like to thank Mrs. Brewer for letting us use her classroom and Dr. Steil for his assistance. </a:t>
            </a:r>
            <a:endParaRPr sz="2800" b="0" i="0" u="none" strike="noStrike" cap="none" dirty="0">
              <a:solidFill>
                <a:schemeClr val="dk1"/>
              </a:solidFill>
              <a:latin typeface="Times New Roman"/>
              <a:ea typeface="Times New Roman"/>
              <a:cs typeface="Times New Roman"/>
              <a:sym typeface="Times New Roman"/>
            </a:endParaRPr>
          </a:p>
        </p:txBody>
      </p:sp>
      <p:pic>
        <p:nvPicPr>
          <p:cNvPr id="60" name="Google Shape;60;p1"/>
          <p:cNvPicPr preferRelativeResize="0"/>
          <p:nvPr/>
        </p:nvPicPr>
        <p:blipFill rotWithShape="1">
          <a:blip r:embed="rId3">
            <a:alphaModFix/>
          </a:blip>
          <a:srcRect b="-9660"/>
          <a:stretch/>
        </p:blipFill>
        <p:spPr>
          <a:xfrm>
            <a:off x="672343" y="-505182"/>
            <a:ext cx="7088775" cy="2789981"/>
          </a:xfrm>
          <a:prstGeom prst="rect">
            <a:avLst/>
          </a:prstGeom>
          <a:noFill/>
          <a:ln>
            <a:noFill/>
          </a:ln>
        </p:spPr>
      </p:pic>
      <p:sp>
        <p:nvSpPr>
          <p:cNvPr id="61" name="Google Shape;61;p1"/>
          <p:cNvSpPr txBox="1"/>
          <p:nvPr/>
        </p:nvSpPr>
        <p:spPr>
          <a:xfrm>
            <a:off x="11891538" y="2741025"/>
            <a:ext cx="11661300" cy="6833400"/>
          </a:xfrm>
          <a:prstGeom prst="rect">
            <a:avLst/>
          </a:prstGeom>
          <a:noFill/>
          <a:ln>
            <a:noFill/>
          </a:ln>
        </p:spPr>
        <p:txBody>
          <a:bodyPr spcFirstLastPara="1" wrap="square" lIns="91425" tIns="45650" rIns="91425" bIns="45650" anchor="t" anchorCtr="0">
            <a:spAutoFit/>
          </a:bodyPr>
          <a:lstStyle/>
          <a:p>
            <a:pPr marL="0" lvl="0" indent="0" algn="ctr">
              <a:buSzPts val="3277"/>
              <a:buFont typeface="Arial"/>
              <a:buNone/>
            </a:pPr>
            <a:r>
              <a:rPr lang="en" sz="3200" b="1" dirty="0">
                <a:latin typeface="Times New Roman"/>
                <a:cs typeface="Times New Roman"/>
                <a:sym typeface="Times New Roman"/>
              </a:rPr>
              <a:t>Methods</a:t>
            </a:r>
            <a:endParaRPr sz="3200" b="1" dirty="0">
              <a:latin typeface="Times New Roman"/>
              <a:cs typeface="Times New Roman"/>
              <a:sym typeface="Times New Roman"/>
            </a:endParaRPr>
          </a:p>
          <a:p>
            <a:pPr marL="0" marR="0" lvl="0" indent="0" algn="l" rtl="0">
              <a:lnSpc>
                <a:spcPct val="100000"/>
              </a:lnSpc>
              <a:spcBef>
                <a:spcPts val="0"/>
              </a:spcBef>
              <a:spcAft>
                <a:spcPts val="0"/>
              </a:spcAft>
              <a:buClr>
                <a:srgbClr val="000000"/>
              </a:buClr>
              <a:buSzPts val="500"/>
              <a:buFont typeface="Arial"/>
              <a:buNone/>
            </a:pPr>
            <a:endParaRPr sz="500" b="1" i="0" u="none" strike="noStrike" cap="none" dirty="0">
              <a:solidFill>
                <a:srgbClr val="000000"/>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000000"/>
              </a:buClr>
              <a:buSzPts val="2800"/>
              <a:buFont typeface="Arial"/>
              <a:buNone/>
            </a:pPr>
            <a:r>
              <a:rPr lang="en" sz="2800" b="0" i="0" u="none" strike="noStrike" cap="none" dirty="0">
                <a:solidFill>
                  <a:srgbClr val="000000"/>
                </a:solidFill>
                <a:latin typeface="Times New Roman"/>
                <a:ea typeface="Times New Roman"/>
                <a:cs typeface="Times New Roman"/>
                <a:sym typeface="Times New Roman"/>
              </a:rPr>
              <a:t>We utilized the pET24a-isPETase plasmid containing codon-optimized PETase from Ideonella sakaiensis with a C-terminal His-tag. The plasmid was extracted from E. coli DH5α using alkaline lysis and transformed into BL21(DE3) competent cells via heat shock at 42°C. Transformed cells were selected on kanamycin plates and verified by colony PCR. For cold shock experiments, cultures were grown at 37°C to OD600 of 0.6, then transferred to 15°C for 8 hours to induce dormancy. After a 4-hour recovery at 37°C, protein expression was induced with 0.5 mM IPTG. Four experimental conditions were tested: control (no treatment), cold shock only, IPTG only, and cold shock+IPTG. Cell viability was assessed by colony counting from serial dilutions. PETase expression was verified by SDS-PAGE analysis. For PET degradation assays, normalized bacterial suspensions will be spotted onto 50 μm PET film squares on minimal media plates and incubated at 37°C for 14 days, with clearing zones documented every 48 hours.</a:t>
            </a:r>
            <a:endParaRPr sz="2800" b="0" i="0" u="none" strike="noStrike" cap="none" dirty="0">
              <a:solidFill>
                <a:srgbClr val="000000"/>
              </a:solidFill>
              <a:latin typeface="Times New Roman"/>
              <a:ea typeface="Times New Roman"/>
              <a:cs typeface="Times New Roman"/>
              <a:sym typeface="Times New Roman"/>
            </a:endParaRPr>
          </a:p>
        </p:txBody>
      </p:sp>
      <p:pic>
        <p:nvPicPr>
          <p:cNvPr id="62" name="Google Shape;62;p1"/>
          <p:cNvPicPr preferRelativeResize="0"/>
          <p:nvPr/>
        </p:nvPicPr>
        <p:blipFill rotWithShape="1">
          <a:blip r:embed="rId4">
            <a:alphaModFix/>
          </a:blip>
          <a:srcRect t="13550" b="12032"/>
          <a:stretch/>
        </p:blipFill>
        <p:spPr>
          <a:xfrm>
            <a:off x="17121555" y="19075639"/>
            <a:ext cx="5073884" cy="1054827"/>
          </a:xfrm>
          <a:prstGeom prst="rect">
            <a:avLst/>
          </a:prstGeom>
          <a:noFill/>
          <a:ln>
            <a:noFill/>
          </a:ln>
        </p:spPr>
      </p:pic>
      <p:pic>
        <p:nvPicPr>
          <p:cNvPr id="63" name="Google Shape;63;p1"/>
          <p:cNvPicPr preferRelativeResize="0"/>
          <p:nvPr/>
        </p:nvPicPr>
        <p:blipFill rotWithShape="1">
          <a:blip r:embed="rId5">
            <a:alphaModFix/>
          </a:blip>
          <a:srcRect l="9561" t="23329" r="11287" b="23600"/>
          <a:stretch/>
        </p:blipFill>
        <p:spPr>
          <a:xfrm>
            <a:off x="11173296" y="18820379"/>
            <a:ext cx="4590861" cy="1565347"/>
          </a:xfrm>
          <a:prstGeom prst="rect">
            <a:avLst/>
          </a:prstGeom>
          <a:noFill/>
          <a:ln>
            <a:noFill/>
          </a:ln>
        </p:spPr>
      </p:pic>
      <p:pic>
        <p:nvPicPr>
          <p:cNvPr id="64" name="Google Shape;64;p1"/>
          <p:cNvPicPr preferRelativeResize="0"/>
          <p:nvPr/>
        </p:nvPicPr>
        <p:blipFill rotWithShape="1">
          <a:blip r:embed="rId6">
            <a:alphaModFix/>
          </a:blip>
          <a:srcRect/>
          <a:stretch/>
        </p:blipFill>
        <p:spPr>
          <a:xfrm>
            <a:off x="31940613" y="18858439"/>
            <a:ext cx="3849561" cy="1489301"/>
          </a:xfrm>
          <a:prstGeom prst="rect">
            <a:avLst/>
          </a:prstGeom>
          <a:noFill/>
          <a:ln>
            <a:noFill/>
          </a:ln>
        </p:spPr>
      </p:pic>
      <p:pic>
        <p:nvPicPr>
          <p:cNvPr id="65" name="Google Shape;65;p1"/>
          <p:cNvPicPr preferRelativeResize="0"/>
          <p:nvPr/>
        </p:nvPicPr>
        <p:blipFill rotWithShape="1">
          <a:blip r:embed="rId7">
            <a:alphaModFix/>
          </a:blip>
          <a:srcRect/>
          <a:stretch/>
        </p:blipFill>
        <p:spPr>
          <a:xfrm>
            <a:off x="7761119" y="18820328"/>
            <a:ext cx="1772317" cy="1720278"/>
          </a:xfrm>
          <a:prstGeom prst="rect">
            <a:avLst/>
          </a:prstGeom>
          <a:noFill/>
          <a:ln>
            <a:noFill/>
          </a:ln>
        </p:spPr>
      </p:pic>
      <p:pic>
        <p:nvPicPr>
          <p:cNvPr id="66" name="Google Shape;66;p1"/>
          <p:cNvPicPr preferRelativeResize="0"/>
          <p:nvPr/>
        </p:nvPicPr>
        <p:blipFill rotWithShape="1">
          <a:blip r:embed="rId8">
            <a:alphaModFix/>
          </a:blip>
          <a:srcRect r="7621"/>
          <a:stretch/>
        </p:blipFill>
        <p:spPr>
          <a:xfrm>
            <a:off x="1673468" y="18820297"/>
            <a:ext cx="4447837" cy="1565388"/>
          </a:xfrm>
          <a:prstGeom prst="rect">
            <a:avLst/>
          </a:prstGeom>
          <a:noFill/>
          <a:ln>
            <a:noFill/>
          </a:ln>
        </p:spPr>
      </p:pic>
      <p:pic>
        <p:nvPicPr>
          <p:cNvPr id="67" name="Google Shape;67;p1"/>
          <p:cNvPicPr preferRelativeResize="0"/>
          <p:nvPr/>
        </p:nvPicPr>
        <p:blipFill rotWithShape="1">
          <a:blip r:embed="rId9">
            <a:alphaModFix/>
          </a:blip>
          <a:srcRect/>
          <a:stretch/>
        </p:blipFill>
        <p:spPr>
          <a:xfrm>
            <a:off x="23552839" y="18858378"/>
            <a:ext cx="6718247" cy="1489260"/>
          </a:xfrm>
          <a:prstGeom prst="rect">
            <a:avLst/>
          </a:prstGeom>
          <a:noFill/>
          <a:ln>
            <a:noFill/>
          </a:ln>
        </p:spPr>
      </p:pic>
      <p:pic>
        <p:nvPicPr>
          <p:cNvPr id="68" name="Google Shape;68;p1"/>
          <p:cNvPicPr preferRelativeResize="0"/>
          <p:nvPr/>
        </p:nvPicPr>
        <p:blipFill rotWithShape="1">
          <a:blip r:embed="rId10">
            <a:alphaModFix/>
          </a:blip>
          <a:srcRect/>
          <a:stretch/>
        </p:blipFill>
        <p:spPr>
          <a:xfrm>
            <a:off x="12120044" y="12584552"/>
            <a:ext cx="11025612" cy="2967540"/>
          </a:xfrm>
          <a:prstGeom prst="rect">
            <a:avLst/>
          </a:prstGeom>
          <a:noFill/>
          <a:ln>
            <a:noFill/>
          </a:ln>
        </p:spPr>
      </p:pic>
      <p:pic>
        <p:nvPicPr>
          <p:cNvPr id="69" name="Google Shape;69;p1"/>
          <p:cNvPicPr preferRelativeResize="0"/>
          <p:nvPr/>
        </p:nvPicPr>
        <p:blipFill rotWithShape="1">
          <a:blip r:embed="rId11">
            <a:alphaModFix/>
          </a:blip>
          <a:srcRect/>
          <a:stretch/>
        </p:blipFill>
        <p:spPr>
          <a:xfrm>
            <a:off x="12002875" y="15616748"/>
            <a:ext cx="11180881" cy="2945471"/>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1058</Words>
  <Application>Microsoft Office PowerPoint</Application>
  <PresentationFormat>Custom</PresentationFormat>
  <Paragraphs>44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Chloe Weisberg</dc:creator>
  <cp:lastModifiedBy>Chloe Weisberg</cp:lastModifiedBy>
  <cp:revision>1</cp:revision>
  <dcterms:modified xsi:type="dcterms:W3CDTF">2025-03-10T17:09:26Z</dcterms:modified>
</cp:coreProperties>
</file>