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d50Mg2ZiU4ZCTuWTtUBbRbsk3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3.png"/><Relationship Id="rId13" Type="http://schemas.openxmlformats.org/officeDocument/2006/relationships/image" Target="../media/image13.jp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11.png"/><Relationship Id="rId17" Type="http://schemas.openxmlformats.org/officeDocument/2006/relationships/image" Target="../media/image4.jpg"/><Relationship Id="rId16" Type="http://schemas.openxmlformats.org/officeDocument/2006/relationships/hyperlink" Target="http://drive.google.com/file/d/1279AiSFdP1B9gZT5BXHHWzrgyVtKWndn/view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9.jpg"/><Relationship Id="rId18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210900" y="893435"/>
            <a:ext cx="4853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objective of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PETase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is to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use the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the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ideonella sakaiensis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allow PET plastics to be broken down into much smaller monomers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coli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hurdles to overcome,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first is to make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coli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an acid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byproduct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second is to insert the plasmid containing the PETase and MHETase genes.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limitation of this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coli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rejecting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plasmids due to a less than ideal environment.</a:t>
            </a:r>
            <a:endParaRPr b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that it will take some time to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coli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will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plasmids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stressful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environment.</a:t>
            </a:r>
            <a:endParaRPr b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450" y="2925325"/>
            <a:ext cx="2300099" cy="13628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efd1bf967a_0_0"/>
          <p:cNvSpPr txBox="1"/>
          <p:nvPr/>
        </p:nvSpPr>
        <p:spPr>
          <a:xfrm>
            <a:off x="2120347" y="2868563"/>
            <a:ext cx="21921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Schematic/ Graphic Depiction of your project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efd1bf967a_0_0"/>
          <p:cNvSpPr txBox="1"/>
          <p:nvPr/>
        </p:nvSpPr>
        <p:spPr>
          <a:xfrm>
            <a:off x="2186875" y="98825"/>
            <a:ext cx="6115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PROBLEM SOLVING POLLUTION with PETase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Keenan Smith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>
                <a:solidFill>
                  <a:schemeClr val="dk1"/>
                </a:solidFill>
              </a:rPr>
              <a:t>Amanda Barrett, Irene M.B. Reizman, Ph.D. (Rose-Hulman Institute of Technology) Marietta High School, Marietta, Georgia, United States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8" name="Google Shape;88;g1efd1bf967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5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6">
            <a:alphaModFix/>
          </a:blip>
          <a:srcRect b="22358" l="9561" r="11287" t="25825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9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1994" y="3201377"/>
            <a:ext cx="1715831" cy="12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 rotWithShape="1">
          <a:blip r:embed="rId12">
            <a:alphaModFix/>
          </a:blip>
          <a:srcRect b="19142" l="0" r="0" t="27220"/>
          <a:stretch/>
        </p:blipFill>
        <p:spPr>
          <a:xfrm>
            <a:off x="7300625" y="3201379"/>
            <a:ext cx="1802000" cy="129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fd1bf967a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12098" y="3201375"/>
            <a:ext cx="964265" cy="12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 title="Screenshot 2025-03-12 191707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01850" y="1928275"/>
            <a:ext cx="2100777" cy="99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fd1bf967a_0_0" title="Screenshot 2025-03-12 192018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8213" y="2814050"/>
            <a:ext cx="4180424" cy="15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fd1bf967a_0_0" title="IMG_0895.MOV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244421" y="98825"/>
            <a:ext cx="858206" cy="1290648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st="952500">
              <a:srgbClr val="000000"/>
            </a:outerShdw>
          </a:effectLst>
        </p:spPr>
      </p:pic>
      <p:pic>
        <p:nvPicPr>
          <p:cNvPr id="101" name="Google Shape;101;g1efd1bf967a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971250" y="1070325"/>
            <a:ext cx="2030601" cy="15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