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A4A3A4"/>
          </p15:clr>
        </p15:guide>
        <p15:guide id="2" pos="11800">
          <p15:clr>
            <a:srgbClr val="A4A3A4"/>
          </p15:clr>
        </p15:guide>
      </p15:sldGuideLst>
    </p:ext>
    <p:ext uri="GoogleSlidesCustomDataVersion2">
      <go:slidesCustomData xmlns:go="http://customooxmlschemas.google.com/" r:id="rId7" roundtripDataSignature="AMtx7mhTKuKeIfhdI7Zd8ANSrAJPedhB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0961"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efd191b55a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g1efd191b55a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100" y="3049771"/>
            <a:ext cx="34909800" cy="8407500"/>
          </a:xfrm>
          <a:prstGeom prst="rect">
            <a:avLst/>
          </a:prstGeom>
          <a:noFill/>
          <a:ln>
            <a:noFill/>
          </a:ln>
        </p:spPr>
        <p:txBody>
          <a:bodyPr anchorCtr="0" anchor="b" bIns="371025" lIns="371025" spcFirstLastPara="1" rIns="371025" wrap="square" tIns="371025">
            <a:normAutofit/>
          </a:bodyPr>
          <a:lstStyle>
            <a:lvl1pPr lvl="0" algn="ctr">
              <a:lnSpc>
                <a:spcPct val="100000"/>
              </a:lnSpc>
              <a:spcBef>
                <a:spcPts val="0"/>
              </a:spcBef>
              <a:spcAft>
                <a:spcPts val="0"/>
              </a:spcAft>
              <a:buSzPts val="21100"/>
              <a:buNone/>
              <a:defRPr sz="13503"/>
            </a:lvl1pPr>
            <a:lvl2pPr lvl="1" algn="ctr">
              <a:lnSpc>
                <a:spcPct val="100000"/>
              </a:lnSpc>
              <a:spcBef>
                <a:spcPts val="0"/>
              </a:spcBef>
              <a:spcAft>
                <a:spcPts val="0"/>
              </a:spcAft>
              <a:buSzPts val="21100"/>
              <a:buNone/>
              <a:defRPr sz="13503"/>
            </a:lvl2pPr>
            <a:lvl3pPr lvl="2" algn="ctr">
              <a:lnSpc>
                <a:spcPct val="100000"/>
              </a:lnSpc>
              <a:spcBef>
                <a:spcPts val="0"/>
              </a:spcBef>
              <a:spcAft>
                <a:spcPts val="0"/>
              </a:spcAft>
              <a:buSzPts val="21100"/>
              <a:buNone/>
              <a:defRPr sz="13503"/>
            </a:lvl3pPr>
            <a:lvl4pPr lvl="3" algn="ctr">
              <a:lnSpc>
                <a:spcPct val="100000"/>
              </a:lnSpc>
              <a:spcBef>
                <a:spcPts val="0"/>
              </a:spcBef>
              <a:spcAft>
                <a:spcPts val="0"/>
              </a:spcAft>
              <a:buSzPts val="21100"/>
              <a:buNone/>
              <a:defRPr sz="13503"/>
            </a:lvl4pPr>
            <a:lvl5pPr lvl="4" algn="ctr">
              <a:lnSpc>
                <a:spcPct val="100000"/>
              </a:lnSpc>
              <a:spcBef>
                <a:spcPts val="0"/>
              </a:spcBef>
              <a:spcAft>
                <a:spcPts val="0"/>
              </a:spcAft>
              <a:buSzPts val="21100"/>
              <a:buNone/>
              <a:defRPr sz="13503"/>
            </a:lvl5pPr>
            <a:lvl6pPr lvl="5" algn="ctr">
              <a:lnSpc>
                <a:spcPct val="100000"/>
              </a:lnSpc>
              <a:spcBef>
                <a:spcPts val="0"/>
              </a:spcBef>
              <a:spcAft>
                <a:spcPts val="0"/>
              </a:spcAft>
              <a:buSzPts val="21100"/>
              <a:buNone/>
              <a:defRPr sz="13503"/>
            </a:lvl6pPr>
            <a:lvl7pPr lvl="6" algn="ctr">
              <a:lnSpc>
                <a:spcPct val="100000"/>
              </a:lnSpc>
              <a:spcBef>
                <a:spcPts val="0"/>
              </a:spcBef>
              <a:spcAft>
                <a:spcPts val="0"/>
              </a:spcAft>
              <a:buSzPts val="21100"/>
              <a:buNone/>
              <a:defRPr sz="13503"/>
            </a:lvl7pPr>
            <a:lvl8pPr lvl="7" algn="ctr">
              <a:lnSpc>
                <a:spcPct val="100000"/>
              </a:lnSpc>
              <a:spcBef>
                <a:spcPts val="0"/>
              </a:spcBef>
              <a:spcAft>
                <a:spcPts val="0"/>
              </a:spcAft>
              <a:buSzPts val="21100"/>
              <a:buNone/>
              <a:defRPr sz="13503"/>
            </a:lvl8pPr>
            <a:lvl9pPr lvl="8" algn="ctr">
              <a:lnSpc>
                <a:spcPct val="100000"/>
              </a:lnSpc>
              <a:spcBef>
                <a:spcPts val="0"/>
              </a:spcBef>
              <a:spcAft>
                <a:spcPts val="0"/>
              </a:spcAft>
              <a:buSzPts val="21100"/>
              <a:buNone/>
              <a:defRPr sz="13503"/>
            </a:lvl9pPr>
          </a:lstStyle>
          <a:p/>
        </p:txBody>
      </p:sp>
      <p:sp>
        <p:nvSpPr>
          <p:cNvPr id="11" name="Google Shape;11;p3"/>
          <p:cNvSpPr txBox="1"/>
          <p:nvPr>
            <p:ph idx="1" type="subTitle"/>
          </p:nvPr>
        </p:nvSpPr>
        <p:spPr>
          <a:xfrm>
            <a:off x="1277066" y="11608541"/>
            <a:ext cx="34909800" cy="3246600"/>
          </a:xfrm>
          <a:prstGeom prst="rect">
            <a:avLst/>
          </a:prstGeom>
          <a:noFill/>
          <a:ln>
            <a:noFill/>
          </a:ln>
        </p:spPr>
        <p:txBody>
          <a:bodyPr anchorCtr="0" anchor="t" bIns="371025" lIns="371025" spcFirstLastPara="1" rIns="371025" wrap="square" tIns="371025">
            <a:normAutofit/>
          </a:bodyPr>
          <a:lstStyle>
            <a:lvl1pPr lvl="0" algn="ctr">
              <a:lnSpc>
                <a:spcPct val="100000"/>
              </a:lnSpc>
              <a:spcBef>
                <a:spcPts val="0"/>
              </a:spcBef>
              <a:spcAft>
                <a:spcPts val="0"/>
              </a:spcAft>
              <a:buSzPts val="11400"/>
              <a:buNone/>
              <a:defRPr sz="7296"/>
            </a:lvl1pPr>
            <a:lvl2pPr lvl="1" algn="ctr">
              <a:lnSpc>
                <a:spcPct val="100000"/>
              </a:lnSpc>
              <a:spcBef>
                <a:spcPts val="0"/>
              </a:spcBef>
              <a:spcAft>
                <a:spcPts val="0"/>
              </a:spcAft>
              <a:buSzPts val="11400"/>
              <a:buNone/>
              <a:defRPr sz="7296"/>
            </a:lvl2pPr>
            <a:lvl3pPr lvl="2" algn="ctr">
              <a:lnSpc>
                <a:spcPct val="100000"/>
              </a:lnSpc>
              <a:spcBef>
                <a:spcPts val="0"/>
              </a:spcBef>
              <a:spcAft>
                <a:spcPts val="0"/>
              </a:spcAft>
              <a:buSzPts val="11400"/>
              <a:buNone/>
              <a:defRPr sz="7296"/>
            </a:lvl3pPr>
            <a:lvl4pPr lvl="3" algn="ctr">
              <a:lnSpc>
                <a:spcPct val="100000"/>
              </a:lnSpc>
              <a:spcBef>
                <a:spcPts val="0"/>
              </a:spcBef>
              <a:spcAft>
                <a:spcPts val="0"/>
              </a:spcAft>
              <a:buSzPts val="11400"/>
              <a:buNone/>
              <a:defRPr sz="7296"/>
            </a:lvl4pPr>
            <a:lvl5pPr lvl="4" algn="ctr">
              <a:lnSpc>
                <a:spcPct val="100000"/>
              </a:lnSpc>
              <a:spcBef>
                <a:spcPts val="0"/>
              </a:spcBef>
              <a:spcAft>
                <a:spcPts val="0"/>
              </a:spcAft>
              <a:buSzPts val="11400"/>
              <a:buNone/>
              <a:defRPr sz="7296"/>
            </a:lvl5pPr>
            <a:lvl6pPr lvl="5" algn="ctr">
              <a:lnSpc>
                <a:spcPct val="100000"/>
              </a:lnSpc>
              <a:spcBef>
                <a:spcPts val="0"/>
              </a:spcBef>
              <a:spcAft>
                <a:spcPts val="0"/>
              </a:spcAft>
              <a:buSzPts val="11400"/>
              <a:buNone/>
              <a:defRPr sz="7296"/>
            </a:lvl6pPr>
            <a:lvl7pPr lvl="6" algn="ctr">
              <a:lnSpc>
                <a:spcPct val="100000"/>
              </a:lnSpc>
              <a:spcBef>
                <a:spcPts val="0"/>
              </a:spcBef>
              <a:spcAft>
                <a:spcPts val="0"/>
              </a:spcAft>
              <a:buSzPts val="11400"/>
              <a:buNone/>
              <a:defRPr sz="7296"/>
            </a:lvl7pPr>
            <a:lvl8pPr lvl="7" algn="ctr">
              <a:lnSpc>
                <a:spcPct val="100000"/>
              </a:lnSpc>
              <a:spcBef>
                <a:spcPts val="0"/>
              </a:spcBef>
              <a:spcAft>
                <a:spcPts val="0"/>
              </a:spcAft>
              <a:buSzPts val="11400"/>
              <a:buNone/>
              <a:defRPr sz="7296"/>
            </a:lvl8pPr>
            <a:lvl9pPr lvl="8" algn="ctr">
              <a:lnSpc>
                <a:spcPct val="100000"/>
              </a:lnSpc>
              <a:spcBef>
                <a:spcPts val="0"/>
              </a:spcBef>
              <a:spcAft>
                <a:spcPts val="0"/>
              </a:spcAft>
              <a:buSzPts val="11400"/>
              <a:buNone/>
              <a:defRPr sz="7296"/>
            </a:lvl9pPr>
          </a:lstStyle>
          <a:p/>
        </p:txBody>
      </p:sp>
      <p:sp>
        <p:nvSpPr>
          <p:cNvPr id="12" name="Google Shape;12;p3"/>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66" y="4530674"/>
            <a:ext cx="34909800" cy="8042400"/>
          </a:xfrm>
          <a:prstGeom prst="rect">
            <a:avLst/>
          </a:prstGeom>
          <a:noFill/>
          <a:ln>
            <a:noFill/>
          </a:ln>
        </p:spPr>
        <p:txBody>
          <a:bodyPr anchorCtr="0" anchor="b" bIns="371025" lIns="371025" spcFirstLastPara="1" rIns="371025" wrap="square" tIns="371025">
            <a:normAutofit/>
          </a:bodyPr>
          <a:lstStyle>
            <a:lvl1pPr lvl="0" algn="ctr">
              <a:lnSpc>
                <a:spcPct val="100000"/>
              </a:lnSpc>
              <a:spcBef>
                <a:spcPts val="0"/>
              </a:spcBef>
              <a:spcAft>
                <a:spcPts val="0"/>
              </a:spcAft>
              <a:buSzPts val="48700"/>
              <a:buNone/>
              <a:defRPr sz="31168"/>
            </a:lvl1pPr>
            <a:lvl2pPr lvl="1" algn="ctr">
              <a:lnSpc>
                <a:spcPct val="100000"/>
              </a:lnSpc>
              <a:spcBef>
                <a:spcPts val="0"/>
              </a:spcBef>
              <a:spcAft>
                <a:spcPts val="0"/>
              </a:spcAft>
              <a:buSzPts val="48700"/>
              <a:buNone/>
              <a:defRPr sz="31168"/>
            </a:lvl2pPr>
            <a:lvl3pPr lvl="2" algn="ctr">
              <a:lnSpc>
                <a:spcPct val="100000"/>
              </a:lnSpc>
              <a:spcBef>
                <a:spcPts val="0"/>
              </a:spcBef>
              <a:spcAft>
                <a:spcPts val="0"/>
              </a:spcAft>
              <a:buSzPts val="48700"/>
              <a:buNone/>
              <a:defRPr sz="31168"/>
            </a:lvl3pPr>
            <a:lvl4pPr lvl="3" algn="ctr">
              <a:lnSpc>
                <a:spcPct val="100000"/>
              </a:lnSpc>
              <a:spcBef>
                <a:spcPts val="0"/>
              </a:spcBef>
              <a:spcAft>
                <a:spcPts val="0"/>
              </a:spcAft>
              <a:buSzPts val="48700"/>
              <a:buNone/>
              <a:defRPr sz="31168"/>
            </a:lvl4pPr>
            <a:lvl5pPr lvl="4" algn="ctr">
              <a:lnSpc>
                <a:spcPct val="100000"/>
              </a:lnSpc>
              <a:spcBef>
                <a:spcPts val="0"/>
              </a:spcBef>
              <a:spcAft>
                <a:spcPts val="0"/>
              </a:spcAft>
              <a:buSzPts val="48700"/>
              <a:buNone/>
              <a:defRPr sz="31168"/>
            </a:lvl5pPr>
            <a:lvl6pPr lvl="5" algn="ctr">
              <a:lnSpc>
                <a:spcPct val="100000"/>
              </a:lnSpc>
              <a:spcBef>
                <a:spcPts val="0"/>
              </a:spcBef>
              <a:spcAft>
                <a:spcPts val="0"/>
              </a:spcAft>
              <a:buSzPts val="48700"/>
              <a:buNone/>
              <a:defRPr sz="31168"/>
            </a:lvl6pPr>
            <a:lvl7pPr lvl="6" algn="ctr">
              <a:lnSpc>
                <a:spcPct val="100000"/>
              </a:lnSpc>
              <a:spcBef>
                <a:spcPts val="0"/>
              </a:spcBef>
              <a:spcAft>
                <a:spcPts val="0"/>
              </a:spcAft>
              <a:buSzPts val="48700"/>
              <a:buNone/>
              <a:defRPr sz="31168"/>
            </a:lvl7pPr>
            <a:lvl8pPr lvl="7" algn="ctr">
              <a:lnSpc>
                <a:spcPct val="100000"/>
              </a:lnSpc>
              <a:spcBef>
                <a:spcPts val="0"/>
              </a:spcBef>
              <a:spcAft>
                <a:spcPts val="0"/>
              </a:spcAft>
              <a:buSzPts val="48700"/>
              <a:buNone/>
              <a:defRPr sz="31168"/>
            </a:lvl8pPr>
            <a:lvl9pPr lvl="8" algn="ctr">
              <a:lnSpc>
                <a:spcPct val="100000"/>
              </a:lnSpc>
              <a:spcBef>
                <a:spcPts val="0"/>
              </a:spcBef>
              <a:spcAft>
                <a:spcPts val="0"/>
              </a:spcAft>
              <a:buSzPts val="48700"/>
              <a:buNone/>
              <a:defRPr sz="31168"/>
            </a:lvl9pPr>
          </a:lstStyle>
          <a:p>
            <a:r>
              <a:t>xx%</a:t>
            </a:r>
          </a:p>
        </p:txBody>
      </p:sp>
      <p:sp>
        <p:nvSpPr>
          <p:cNvPr id="46" name="Google Shape;46;p12"/>
          <p:cNvSpPr txBox="1"/>
          <p:nvPr>
            <p:ph idx="1" type="body"/>
          </p:nvPr>
        </p:nvSpPr>
        <p:spPr>
          <a:xfrm>
            <a:off x="1277066" y="12911475"/>
            <a:ext cx="34909800" cy="5328000"/>
          </a:xfrm>
          <a:prstGeom prst="rect">
            <a:avLst/>
          </a:prstGeom>
          <a:noFill/>
          <a:ln>
            <a:noFill/>
          </a:ln>
        </p:spPr>
        <p:txBody>
          <a:bodyPr anchorCtr="0" anchor="t" bIns="371025" lIns="371025" spcFirstLastPara="1" rIns="371025" wrap="square" tIns="371025">
            <a:normAutofit/>
          </a:bodyPr>
          <a:lstStyle>
            <a:lvl1pPr indent="-692150" lvl="0" marL="457200" algn="ctr">
              <a:lnSpc>
                <a:spcPct val="115000"/>
              </a:lnSpc>
              <a:spcBef>
                <a:spcPts val="0"/>
              </a:spcBef>
              <a:spcAft>
                <a:spcPts val="0"/>
              </a:spcAft>
              <a:buSzPts val="7300"/>
              <a:buChar char="●"/>
              <a:defRPr/>
            </a:lvl1pPr>
            <a:lvl2pPr indent="-590550" lvl="1" marL="914400" algn="ctr">
              <a:lnSpc>
                <a:spcPct val="115000"/>
              </a:lnSpc>
              <a:spcBef>
                <a:spcPts val="0"/>
              </a:spcBef>
              <a:spcAft>
                <a:spcPts val="0"/>
              </a:spcAft>
              <a:buSzPts val="5700"/>
              <a:buChar char="○"/>
              <a:defRPr/>
            </a:lvl2pPr>
            <a:lvl3pPr indent="-590550" lvl="2" marL="1371600" algn="ctr">
              <a:lnSpc>
                <a:spcPct val="115000"/>
              </a:lnSpc>
              <a:spcBef>
                <a:spcPts val="0"/>
              </a:spcBef>
              <a:spcAft>
                <a:spcPts val="0"/>
              </a:spcAft>
              <a:buSzPts val="5700"/>
              <a:buChar char="■"/>
              <a:defRPr/>
            </a:lvl3pPr>
            <a:lvl4pPr indent="-590550" lvl="3" marL="1828800" algn="ctr">
              <a:lnSpc>
                <a:spcPct val="115000"/>
              </a:lnSpc>
              <a:spcBef>
                <a:spcPts val="0"/>
              </a:spcBef>
              <a:spcAft>
                <a:spcPts val="0"/>
              </a:spcAft>
              <a:buSzPts val="5700"/>
              <a:buChar char="●"/>
              <a:defRPr/>
            </a:lvl4pPr>
            <a:lvl5pPr indent="-590550" lvl="4" marL="2286000" algn="ctr">
              <a:lnSpc>
                <a:spcPct val="115000"/>
              </a:lnSpc>
              <a:spcBef>
                <a:spcPts val="0"/>
              </a:spcBef>
              <a:spcAft>
                <a:spcPts val="0"/>
              </a:spcAft>
              <a:buSzPts val="5700"/>
              <a:buChar char="○"/>
              <a:defRPr/>
            </a:lvl5pPr>
            <a:lvl6pPr indent="-590550" lvl="5" marL="2743200" algn="ctr">
              <a:lnSpc>
                <a:spcPct val="115000"/>
              </a:lnSpc>
              <a:spcBef>
                <a:spcPts val="0"/>
              </a:spcBef>
              <a:spcAft>
                <a:spcPts val="0"/>
              </a:spcAft>
              <a:buSzPts val="5700"/>
              <a:buChar char="■"/>
              <a:defRPr/>
            </a:lvl6pPr>
            <a:lvl7pPr indent="-590550" lvl="6" marL="3200400" algn="ctr">
              <a:lnSpc>
                <a:spcPct val="115000"/>
              </a:lnSpc>
              <a:spcBef>
                <a:spcPts val="0"/>
              </a:spcBef>
              <a:spcAft>
                <a:spcPts val="0"/>
              </a:spcAft>
              <a:buSzPts val="5700"/>
              <a:buChar char="●"/>
              <a:defRPr/>
            </a:lvl7pPr>
            <a:lvl8pPr indent="-590550" lvl="7" marL="3657600" algn="ctr">
              <a:lnSpc>
                <a:spcPct val="115000"/>
              </a:lnSpc>
              <a:spcBef>
                <a:spcPts val="0"/>
              </a:spcBef>
              <a:spcAft>
                <a:spcPts val="0"/>
              </a:spcAft>
              <a:buSzPts val="5700"/>
              <a:buChar char="○"/>
              <a:defRPr/>
            </a:lvl8pPr>
            <a:lvl9pPr indent="-590550" lvl="8" marL="4114800" algn="ctr">
              <a:lnSpc>
                <a:spcPct val="115000"/>
              </a:lnSpc>
              <a:spcBef>
                <a:spcPts val="0"/>
              </a:spcBef>
              <a:spcAft>
                <a:spcPts val="0"/>
              </a:spcAft>
              <a:buSzPts val="5700"/>
              <a:buChar char="■"/>
              <a:defRPr/>
            </a:lvl9pPr>
          </a:lstStyle>
          <a:p/>
        </p:txBody>
      </p:sp>
      <p:sp>
        <p:nvSpPr>
          <p:cNvPr id="47" name="Google Shape;47;p12"/>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66" y="8809855"/>
            <a:ext cx="34909800" cy="3447900"/>
          </a:xfrm>
          <a:prstGeom prst="rect">
            <a:avLst/>
          </a:prstGeom>
          <a:noFill/>
          <a:ln>
            <a:noFill/>
          </a:ln>
        </p:spPr>
        <p:txBody>
          <a:bodyPr anchorCtr="0" anchor="ctr" bIns="371025" lIns="371025" spcFirstLastPara="1" rIns="371025" wrap="square" tIns="371025">
            <a:normAutofit/>
          </a:bodyPr>
          <a:lstStyle>
            <a:lvl1pPr lvl="0" algn="ctr">
              <a:lnSpc>
                <a:spcPct val="100000"/>
              </a:lnSpc>
              <a:spcBef>
                <a:spcPts val="0"/>
              </a:spcBef>
              <a:spcAft>
                <a:spcPts val="0"/>
              </a:spcAft>
              <a:buSzPts val="14600"/>
              <a:buNone/>
              <a:defRPr sz="9344"/>
            </a:lvl1pPr>
            <a:lvl2pPr lvl="1" algn="ctr">
              <a:lnSpc>
                <a:spcPct val="100000"/>
              </a:lnSpc>
              <a:spcBef>
                <a:spcPts val="0"/>
              </a:spcBef>
              <a:spcAft>
                <a:spcPts val="0"/>
              </a:spcAft>
              <a:buSzPts val="14600"/>
              <a:buNone/>
              <a:defRPr sz="9344"/>
            </a:lvl2pPr>
            <a:lvl3pPr lvl="2" algn="ctr">
              <a:lnSpc>
                <a:spcPct val="100000"/>
              </a:lnSpc>
              <a:spcBef>
                <a:spcPts val="0"/>
              </a:spcBef>
              <a:spcAft>
                <a:spcPts val="0"/>
              </a:spcAft>
              <a:buSzPts val="14600"/>
              <a:buNone/>
              <a:defRPr sz="9344"/>
            </a:lvl3pPr>
            <a:lvl4pPr lvl="3" algn="ctr">
              <a:lnSpc>
                <a:spcPct val="100000"/>
              </a:lnSpc>
              <a:spcBef>
                <a:spcPts val="0"/>
              </a:spcBef>
              <a:spcAft>
                <a:spcPts val="0"/>
              </a:spcAft>
              <a:buSzPts val="14600"/>
              <a:buNone/>
              <a:defRPr sz="9344"/>
            </a:lvl4pPr>
            <a:lvl5pPr lvl="4" algn="ctr">
              <a:lnSpc>
                <a:spcPct val="100000"/>
              </a:lnSpc>
              <a:spcBef>
                <a:spcPts val="0"/>
              </a:spcBef>
              <a:spcAft>
                <a:spcPts val="0"/>
              </a:spcAft>
              <a:buSzPts val="14600"/>
              <a:buNone/>
              <a:defRPr sz="9344"/>
            </a:lvl5pPr>
            <a:lvl6pPr lvl="5" algn="ctr">
              <a:lnSpc>
                <a:spcPct val="100000"/>
              </a:lnSpc>
              <a:spcBef>
                <a:spcPts val="0"/>
              </a:spcBef>
              <a:spcAft>
                <a:spcPts val="0"/>
              </a:spcAft>
              <a:buSzPts val="14600"/>
              <a:buNone/>
              <a:defRPr sz="9344"/>
            </a:lvl6pPr>
            <a:lvl7pPr lvl="6" algn="ctr">
              <a:lnSpc>
                <a:spcPct val="100000"/>
              </a:lnSpc>
              <a:spcBef>
                <a:spcPts val="0"/>
              </a:spcBef>
              <a:spcAft>
                <a:spcPts val="0"/>
              </a:spcAft>
              <a:buSzPts val="14600"/>
              <a:buNone/>
              <a:defRPr sz="9344"/>
            </a:lvl7pPr>
            <a:lvl8pPr lvl="7" algn="ctr">
              <a:lnSpc>
                <a:spcPct val="100000"/>
              </a:lnSpc>
              <a:spcBef>
                <a:spcPts val="0"/>
              </a:spcBef>
              <a:spcAft>
                <a:spcPts val="0"/>
              </a:spcAft>
              <a:buSzPts val="14600"/>
              <a:buNone/>
              <a:defRPr sz="9344"/>
            </a:lvl8pPr>
            <a:lvl9pPr lvl="8" algn="ctr">
              <a:lnSpc>
                <a:spcPct val="100000"/>
              </a:lnSpc>
              <a:spcBef>
                <a:spcPts val="0"/>
              </a:spcBef>
              <a:spcAft>
                <a:spcPts val="0"/>
              </a:spcAft>
              <a:buSzPts val="14600"/>
              <a:buNone/>
              <a:defRPr sz="9344"/>
            </a:lvl9pPr>
          </a:lstStyle>
          <a:p/>
        </p:txBody>
      </p:sp>
      <p:sp>
        <p:nvSpPr>
          <p:cNvPr id="15" name="Google Shape;15;p4"/>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66" y="1822818"/>
            <a:ext cx="34909800" cy="2345700"/>
          </a:xfrm>
          <a:prstGeom prst="rect">
            <a:avLst/>
          </a:prstGeom>
          <a:noFill/>
          <a:ln>
            <a:noFill/>
          </a:ln>
        </p:spPr>
        <p:txBody>
          <a:bodyPr anchorCtr="0" anchor="t" bIns="371025" lIns="371025" spcFirstLastPara="1" rIns="371025" wrap="square" tIns="371025">
            <a:normAutofit/>
          </a:bodyPr>
          <a:lstStyle>
            <a:lvl1pPr lvl="0" algn="l">
              <a:lnSpc>
                <a:spcPct val="100000"/>
              </a:lnSpc>
              <a:spcBef>
                <a:spcPts val="0"/>
              </a:spcBef>
              <a:spcAft>
                <a:spcPts val="0"/>
              </a:spcAft>
              <a:buSzPts val="11400"/>
              <a:buNone/>
              <a:defRPr/>
            </a:lvl1pPr>
            <a:lvl2pPr lvl="1" algn="l">
              <a:lnSpc>
                <a:spcPct val="100000"/>
              </a:lnSpc>
              <a:spcBef>
                <a:spcPts val="0"/>
              </a:spcBef>
              <a:spcAft>
                <a:spcPts val="0"/>
              </a:spcAft>
              <a:buSzPts val="11400"/>
              <a:buNone/>
              <a:defRPr/>
            </a:lvl2pPr>
            <a:lvl3pPr lvl="2" algn="l">
              <a:lnSpc>
                <a:spcPct val="100000"/>
              </a:lnSpc>
              <a:spcBef>
                <a:spcPts val="0"/>
              </a:spcBef>
              <a:spcAft>
                <a:spcPts val="0"/>
              </a:spcAft>
              <a:buSzPts val="11400"/>
              <a:buNone/>
              <a:defRPr/>
            </a:lvl3pPr>
            <a:lvl4pPr lvl="3" algn="l">
              <a:lnSpc>
                <a:spcPct val="100000"/>
              </a:lnSpc>
              <a:spcBef>
                <a:spcPts val="0"/>
              </a:spcBef>
              <a:spcAft>
                <a:spcPts val="0"/>
              </a:spcAft>
              <a:buSzPts val="11400"/>
              <a:buNone/>
              <a:defRPr/>
            </a:lvl4pPr>
            <a:lvl5pPr lvl="4" algn="l">
              <a:lnSpc>
                <a:spcPct val="100000"/>
              </a:lnSpc>
              <a:spcBef>
                <a:spcPts val="0"/>
              </a:spcBef>
              <a:spcAft>
                <a:spcPts val="0"/>
              </a:spcAft>
              <a:buSzPts val="11400"/>
              <a:buNone/>
              <a:defRPr/>
            </a:lvl5pPr>
            <a:lvl6pPr lvl="5" algn="l">
              <a:lnSpc>
                <a:spcPct val="100000"/>
              </a:lnSpc>
              <a:spcBef>
                <a:spcPts val="0"/>
              </a:spcBef>
              <a:spcAft>
                <a:spcPts val="0"/>
              </a:spcAft>
              <a:buSzPts val="11400"/>
              <a:buNone/>
              <a:defRPr/>
            </a:lvl6pPr>
            <a:lvl7pPr lvl="6" algn="l">
              <a:lnSpc>
                <a:spcPct val="100000"/>
              </a:lnSpc>
              <a:spcBef>
                <a:spcPts val="0"/>
              </a:spcBef>
              <a:spcAft>
                <a:spcPts val="0"/>
              </a:spcAft>
              <a:buSzPts val="11400"/>
              <a:buNone/>
              <a:defRPr/>
            </a:lvl7pPr>
            <a:lvl8pPr lvl="7" algn="l">
              <a:lnSpc>
                <a:spcPct val="100000"/>
              </a:lnSpc>
              <a:spcBef>
                <a:spcPts val="0"/>
              </a:spcBef>
              <a:spcAft>
                <a:spcPts val="0"/>
              </a:spcAft>
              <a:buSzPts val="11400"/>
              <a:buNone/>
              <a:defRPr/>
            </a:lvl8pPr>
            <a:lvl9pPr lvl="8" algn="l">
              <a:lnSpc>
                <a:spcPct val="100000"/>
              </a:lnSpc>
              <a:spcBef>
                <a:spcPts val="0"/>
              </a:spcBef>
              <a:spcAft>
                <a:spcPts val="0"/>
              </a:spcAft>
              <a:buSzPts val="11400"/>
              <a:buNone/>
              <a:defRPr/>
            </a:lvl9pPr>
          </a:lstStyle>
          <a:p/>
        </p:txBody>
      </p:sp>
      <p:sp>
        <p:nvSpPr>
          <p:cNvPr id="18" name="Google Shape;18;p5"/>
          <p:cNvSpPr txBox="1"/>
          <p:nvPr>
            <p:ph idx="1" type="body"/>
          </p:nvPr>
        </p:nvSpPr>
        <p:spPr>
          <a:xfrm>
            <a:off x="1277066" y="4720524"/>
            <a:ext cx="34909800" cy="13993500"/>
          </a:xfrm>
          <a:prstGeom prst="rect">
            <a:avLst/>
          </a:prstGeom>
          <a:noFill/>
          <a:ln>
            <a:noFill/>
          </a:ln>
        </p:spPr>
        <p:txBody>
          <a:bodyPr anchorCtr="0" anchor="t" bIns="371025" lIns="371025" spcFirstLastPara="1" rIns="371025" wrap="square" tIns="371025">
            <a:normAutofit/>
          </a:bodyPr>
          <a:lstStyle>
            <a:lvl1pPr indent="-692150" lvl="0" marL="457200" algn="l">
              <a:lnSpc>
                <a:spcPct val="115000"/>
              </a:lnSpc>
              <a:spcBef>
                <a:spcPts val="0"/>
              </a:spcBef>
              <a:spcAft>
                <a:spcPts val="0"/>
              </a:spcAft>
              <a:buSzPts val="7300"/>
              <a:buChar char="●"/>
              <a:defRPr/>
            </a:lvl1pPr>
            <a:lvl2pPr indent="-590550" lvl="1" marL="914400" algn="l">
              <a:lnSpc>
                <a:spcPct val="115000"/>
              </a:lnSpc>
              <a:spcBef>
                <a:spcPts val="0"/>
              </a:spcBef>
              <a:spcAft>
                <a:spcPts val="0"/>
              </a:spcAft>
              <a:buSzPts val="5700"/>
              <a:buChar char="○"/>
              <a:defRPr/>
            </a:lvl2pPr>
            <a:lvl3pPr indent="-590550" lvl="2" marL="1371600" algn="l">
              <a:lnSpc>
                <a:spcPct val="115000"/>
              </a:lnSpc>
              <a:spcBef>
                <a:spcPts val="0"/>
              </a:spcBef>
              <a:spcAft>
                <a:spcPts val="0"/>
              </a:spcAft>
              <a:buSzPts val="5700"/>
              <a:buChar char="■"/>
              <a:defRPr/>
            </a:lvl3pPr>
            <a:lvl4pPr indent="-590550" lvl="3" marL="1828800" algn="l">
              <a:lnSpc>
                <a:spcPct val="115000"/>
              </a:lnSpc>
              <a:spcBef>
                <a:spcPts val="0"/>
              </a:spcBef>
              <a:spcAft>
                <a:spcPts val="0"/>
              </a:spcAft>
              <a:buSzPts val="5700"/>
              <a:buChar char="●"/>
              <a:defRPr/>
            </a:lvl4pPr>
            <a:lvl5pPr indent="-590550" lvl="4" marL="2286000" algn="l">
              <a:lnSpc>
                <a:spcPct val="115000"/>
              </a:lnSpc>
              <a:spcBef>
                <a:spcPts val="0"/>
              </a:spcBef>
              <a:spcAft>
                <a:spcPts val="0"/>
              </a:spcAft>
              <a:buSzPts val="5700"/>
              <a:buChar char="○"/>
              <a:defRPr/>
            </a:lvl5pPr>
            <a:lvl6pPr indent="-590550" lvl="5" marL="2743200" algn="l">
              <a:lnSpc>
                <a:spcPct val="115000"/>
              </a:lnSpc>
              <a:spcBef>
                <a:spcPts val="0"/>
              </a:spcBef>
              <a:spcAft>
                <a:spcPts val="0"/>
              </a:spcAft>
              <a:buSzPts val="5700"/>
              <a:buChar char="■"/>
              <a:defRPr/>
            </a:lvl6pPr>
            <a:lvl7pPr indent="-590550" lvl="6" marL="3200400" algn="l">
              <a:lnSpc>
                <a:spcPct val="115000"/>
              </a:lnSpc>
              <a:spcBef>
                <a:spcPts val="0"/>
              </a:spcBef>
              <a:spcAft>
                <a:spcPts val="0"/>
              </a:spcAft>
              <a:buSzPts val="5700"/>
              <a:buChar char="●"/>
              <a:defRPr/>
            </a:lvl7pPr>
            <a:lvl8pPr indent="-590550" lvl="7" marL="3657600" algn="l">
              <a:lnSpc>
                <a:spcPct val="115000"/>
              </a:lnSpc>
              <a:spcBef>
                <a:spcPts val="0"/>
              </a:spcBef>
              <a:spcAft>
                <a:spcPts val="0"/>
              </a:spcAft>
              <a:buSzPts val="5700"/>
              <a:buChar char="○"/>
              <a:defRPr/>
            </a:lvl8pPr>
            <a:lvl9pPr indent="-590550" lvl="8" marL="4114800" algn="l">
              <a:lnSpc>
                <a:spcPct val="115000"/>
              </a:lnSpc>
              <a:spcBef>
                <a:spcPts val="0"/>
              </a:spcBef>
              <a:spcAft>
                <a:spcPts val="0"/>
              </a:spcAft>
              <a:buSzPts val="5700"/>
              <a:buChar char="■"/>
              <a:defRPr/>
            </a:lvl9pPr>
          </a:lstStyle>
          <a:p/>
        </p:txBody>
      </p:sp>
      <p:sp>
        <p:nvSpPr>
          <p:cNvPr id="19" name="Google Shape;19;p5"/>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66" y="1822818"/>
            <a:ext cx="34909800" cy="2345700"/>
          </a:xfrm>
          <a:prstGeom prst="rect">
            <a:avLst/>
          </a:prstGeom>
          <a:noFill/>
          <a:ln>
            <a:noFill/>
          </a:ln>
        </p:spPr>
        <p:txBody>
          <a:bodyPr anchorCtr="0" anchor="t" bIns="371025" lIns="371025" spcFirstLastPara="1" rIns="371025" wrap="square" tIns="371025">
            <a:normAutofit/>
          </a:bodyPr>
          <a:lstStyle>
            <a:lvl1pPr lvl="0" algn="l">
              <a:lnSpc>
                <a:spcPct val="100000"/>
              </a:lnSpc>
              <a:spcBef>
                <a:spcPts val="0"/>
              </a:spcBef>
              <a:spcAft>
                <a:spcPts val="0"/>
              </a:spcAft>
              <a:buSzPts val="11400"/>
              <a:buNone/>
              <a:defRPr/>
            </a:lvl1pPr>
            <a:lvl2pPr lvl="1" algn="l">
              <a:lnSpc>
                <a:spcPct val="100000"/>
              </a:lnSpc>
              <a:spcBef>
                <a:spcPts val="0"/>
              </a:spcBef>
              <a:spcAft>
                <a:spcPts val="0"/>
              </a:spcAft>
              <a:buSzPts val="11400"/>
              <a:buNone/>
              <a:defRPr/>
            </a:lvl2pPr>
            <a:lvl3pPr lvl="2" algn="l">
              <a:lnSpc>
                <a:spcPct val="100000"/>
              </a:lnSpc>
              <a:spcBef>
                <a:spcPts val="0"/>
              </a:spcBef>
              <a:spcAft>
                <a:spcPts val="0"/>
              </a:spcAft>
              <a:buSzPts val="11400"/>
              <a:buNone/>
              <a:defRPr/>
            </a:lvl3pPr>
            <a:lvl4pPr lvl="3" algn="l">
              <a:lnSpc>
                <a:spcPct val="100000"/>
              </a:lnSpc>
              <a:spcBef>
                <a:spcPts val="0"/>
              </a:spcBef>
              <a:spcAft>
                <a:spcPts val="0"/>
              </a:spcAft>
              <a:buSzPts val="11400"/>
              <a:buNone/>
              <a:defRPr/>
            </a:lvl4pPr>
            <a:lvl5pPr lvl="4" algn="l">
              <a:lnSpc>
                <a:spcPct val="100000"/>
              </a:lnSpc>
              <a:spcBef>
                <a:spcPts val="0"/>
              </a:spcBef>
              <a:spcAft>
                <a:spcPts val="0"/>
              </a:spcAft>
              <a:buSzPts val="11400"/>
              <a:buNone/>
              <a:defRPr/>
            </a:lvl5pPr>
            <a:lvl6pPr lvl="5" algn="l">
              <a:lnSpc>
                <a:spcPct val="100000"/>
              </a:lnSpc>
              <a:spcBef>
                <a:spcPts val="0"/>
              </a:spcBef>
              <a:spcAft>
                <a:spcPts val="0"/>
              </a:spcAft>
              <a:buSzPts val="11400"/>
              <a:buNone/>
              <a:defRPr/>
            </a:lvl6pPr>
            <a:lvl7pPr lvl="6" algn="l">
              <a:lnSpc>
                <a:spcPct val="100000"/>
              </a:lnSpc>
              <a:spcBef>
                <a:spcPts val="0"/>
              </a:spcBef>
              <a:spcAft>
                <a:spcPts val="0"/>
              </a:spcAft>
              <a:buSzPts val="11400"/>
              <a:buNone/>
              <a:defRPr/>
            </a:lvl7pPr>
            <a:lvl8pPr lvl="7" algn="l">
              <a:lnSpc>
                <a:spcPct val="100000"/>
              </a:lnSpc>
              <a:spcBef>
                <a:spcPts val="0"/>
              </a:spcBef>
              <a:spcAft>
                <a:spcPts val="0"/>
              </a:spcAft>
              <a:buSzPts val="11400"/>
              <a:buNone/>
              <a:defRPr/>
            </a:lvl8pPr>
            <a:lvl9pPr lvl="8" algn="l">
              <a:lnSpc>
                <a:spcPct val="100000"/>
              </a:lnSpc>
              <a:spcBef>
                <a:spcPts val="0"/>
              </a:spcBef>
              <a:spcAft>
                <a:spcPts val="0"/>
              </a:spcAft>
              <a:buSzPts val="11400"/>
              <a:buNone/>
              <a:defRPr/>
            </a:lvl9pPr>
          </a:lstStyle>
          <a:p/>
        </p:txBody>
      </p:sp>
      <p:sp>
        <p:nvSpPr>
          <p:cNvPr id="22" name="Google Shape;22;p6"/>
          <p:cNvSpPr txBox="1"/>
          <p:nvPr>
            <p:ph idx="1" type="body"/>
          </p:nvPr>
        </p:nvSpPr>
        <p:spPr>
          <a:xfrm>
            <a:off x="1277067" y="4720524"/>
            <a:ext cx="16388100" cy="13993500"/>
          </a:xfrm>
          <a:prstGeom prst="rect">
            <a:avLst/>
          </a:prstGeom>
          <a:noFill/>
          <a:ln>
            <a:noFill/>
          </a:ln>
        </p:spPr>
        <p:txBody>
          <a:bodyPr anchorCtr="0" anchor="t" bIns="371025" lIns="371025" spcFirstLastPara="1" rIns="371025" wrap="square" tIns="371025">
            <a:normAutofit/>
          </a:bodyPr>
          <a:lstStyle>
            <a:lvl1pPr indent="-590550" lvl="0" marL="457200" algn="l">
              <a:lnSpc>
                <a:spcPct val="115000"/>
              </a:lnSpc>
              <a:spcBef>
                <a:spcPts val="0"/>
              </a:spcBef>
              <a:spcAft>
                <a:spcPts val="0"/>
              </a:spcAft>
              <a:buSzPts val="5700"/>
              <a:buChar char="●"/>
              <a:defRPr sz="3648"/>
            </a:lvl1pPr>
            <a:lvl2pPr indent="-539750" lvl="1" marL="914400" algn="l">
              <a:lnSpc>
                <a:spcPct val="115000"/>
              </a:lnSpc>
              <a:spcBef>
                <a:spcPts val="0"/>
              </a:spcBef>
              <a:spcAft>
                <a:spcPts val="0"/>
              </a:spcAft>
              <a:buSzPts val="4900"/>
              <a:buChar char="○"/>
              <a:defRPr sz="3136"/>
            </a:lvl2pPr>
            <a:lvl3pPr indent="-539750" lvl="2" marL="1371600" algn="l">
              <a:lnSpc>
                <a:spcPct val="115000"/>
              </a:lnSpc>
              <a:spcBef>
                <a:spcPts val="0"/>
              </a:spcBef>
              <a:spcAft>
                <a:spcPts val="0"/>
              </a:spcAft>
              <a:buSzPts val="4900"/>
              <a:buChar char="■"/>
              <a:defRPr sz="3136"/>
            </a:lvl3pPr>
            <a:lvl4pPr indent="-539750" lvl="3" marL="1828800" algn="l">
              <a:lnSpc>
                <a:spcPct val="115000"/>
              </a:lnSpc>
              <a:spcBef>
                <a:spcPts val="0"/>
              </a:spcBef>
              <a:spcAft>
                <a:spcPts val="0"/>
              </a:spcAft>
              <a:buSzPts val="4900"/>
              <a:buChar char="●"/>
              <a:defRPr sz="3136"/>
            </a:lvl4pPr>
            <a:lvl5pPr indent="-539750" lvl="4" marL="2286000" algn="l">
              <a:lnSpc>
                <a:spcPct val="115000"/>
              </a:lnSpc>
              <a:spcBef>
                <a:spcPts val="0"/>
              </a:spcBef>
              <a:spcAft>
                <a:spcPts val="0"/>
              </a:spcAft>
              <a:buSzPts val="4900"/>
              <a:buChar char="○"/>
              <a:defRPr sz="3136"/>
            </a:lvl5pPr>
            <a:lvl6pPr indent="-539750" lvl="5" marL="2743200" algn="l">
              <a:lnSpc>
                <a:spcPct val="115000"/>
              </a:lnSpc>
              <a:spcBef>
                <a:spcPts val="0"/>
              </a:spcBef>
              <a:spcAft>
                <a:spcPts val="0"/>
              </a:spcAft>
              <a:buSzPts val="4900"/>
              <a:buChar char="■"/>
              <a:defRPr sz="3136"/>
            </a:lvl6pPr>
            <a:lvl7pPr indent="-539750" lvl="6" marL="3200400" algn="l">
              <a:lnSpc>
                <a:spcPct val="115000"/>
              </a:lnSpc>
              <a:spcBef>
                <a:spcPts val="0"/>
              </a:spcBef>
              <a:spcAft>
                <a:spcPts val="0"/>
              </a:spcAft>
              <a:buSzPts val="4900"/>
              <a:buChar char="●"/>
              <a:defRPr sz="3136"/>
            </a:lvl7pPr>
            <a:lvl8pPr indent="-539750" lvl="7" marL="3657600" algn="l">
              <a:lnSpc>
                <a:spcPct val="115000"/>
              </a:lnSpc>
              <a:spcBef>
                <a:spcPts val="0"/>
              </a:spcBef>
              <a:spcAft>
                <a:spcPts val="0"/>
              </a:spcAft>
              <a:buSzPts val="4900"/>
              <a:buChar char="○"/>
              <a:defRPr sz="3136"/>
            </a:lvl8pPr>
            <a:lvl9pPr indent="-539750" lvl="8" marL="4114800" algn="l">
              <a:lnSpc>
                <a:spcPct val="115000"/>
              </a:lnSpc>
              <a:spcBef>
                <a:spcPts val="0"/>
              </a:spcBef>
              <a:spcAft>
                <a:spcPts val="0"/>
              </a:spcAft>
              <a:buSzPts val="4900"/>
              <a:buChar char="■"/>
              <a:defRPr sz="3136"/>
            </a:lvl9pPr>
          </a:lstStyle>
          <a:p/>
        </p:txBody>
      </p:sp>
      <p:sp>
        <p:nvSpPr>
          <p:cNvPr id="23" name="Google Shape;23;p6"/>
          <p:cNvSpPr txBox="1"/>
          <p:nvPr>
            <p:ph idx="2" type="body"/>
          </p:nvPr>
        </p:nvSpPr>
        <p:spPr>
          <a:xfrm>
            <a:off x="19798830" y="4720524"/>
            <a:ext cx="16388100" cy="13993500"/>
          </a:xfrm>
          <a:prstGeom prst="rect">
            <a:avLst/>
          </a:prstGeom>
          <a:noFill/>
          <a:ln>
            <a:noFill/>
          </a:ln>
        </p:spPr>
        <p:txBody>
          <a:bodyPr anchorCtr="0" anchor="t" bIns="371025" lIns="371025" spcFirstLastPara="1" rIns="371025" wrap="square" tIns="371025">
            <a:normAutofit/>
          </a:bodyPr>
          <a:lstStyle>
            <a:lvl1pPr indent="-590550" lvl="0" marL="457200" algn="l">
              <a:lnSpc>
                <a:spcPct val="115000"/>
              </a:lnSpc>
              <a:spcBef>
                <a:spcPts val="0"/>
              </a:spcBef>
              <a:spcAft>
                <a:spcPts val="0"/>
              </a:spcAft>
              <a:buSzPts val="5700"/>
              <a:buChar char="●"/>
              <a:defRPr sz="3648"/>
            </a:lvl1pPr>
            <a:lvl2pPr indent="-539750" lvl="1" marL="914400" algn="l">
              <a:lnSpc>
                <a:spcPct val="115000"/>
              </a:lnSpc>
              <a:spcBef>
                <a:spcPts val="0"/>
              </a:spcBef>
              <a:spcAft>
                <a:spcPts val="0"/>
              </a:spcAft>
              <a:buSzPts val="4900"/>
              <a:buChar char="○"/>
              <a:defRPr sz="3136"/>
            </a:lvl2pPr>
            <a:lvl3pPr indent="-539750" lvl="2" marL="1371600" algn="l">
              <a:lnSpc>
                <a:spcPct val="115000"/>
              </a:lnSpc>
              <a:spcBef>
                <a:spcPts val="0"/>
              </a:spcBef>
              <a:spcAft>
                <a:spcPts val="0"/>
              </a:spcAft>
              <a:buSzPts val="4900"/>
              <a:buChar char="■"/>
              <a:defRPr sz="3136"/>
            </a:lvl3pPr>
            <a:lvl4pPr indent="-539750" lvl="3" marL="1828800" algn="l">
              <a:lnSpc>
                <a:spcPct val="115000"/>
              </a:lnSpc>
              <a:spcBef>
                <a:spcPts val="0"/>
              </a:spcBef>
              <a:spcAft>
                <a:spcPts val="0"/>
              </a:spcAft>
              <a:buSzPts val="4900"/>
              <a:buChar char="●"/>
              <a:defRPr sz="3136"/>
            </a:lvl4pPr>
            <a:lvl5pPr indent="-539750" lvl="4" marL="2286000" algn="l">
              <a:lnSpc>
                <a:spcPct val="115000"/>
              </a:lnSpc>
              <a:spcBef>
                <a:spcPts val="0"/>
              </a:spcBef>
              <a:spcAft>
                <a:spcPts val="0"/>
              </a:spcAft>
              <a:buSzPts val="4900"/>
              <a:buChar char="○"/>
              <a:defRPr sz="3136"/>
            </a:lvl5pPr>
            <a:lvl6pPr indent="-539750" lvl="5" marL="2743200" algn="l">
              <a:lnSpc>
                <a:spcPct val="115000"/>
              </a:lnSpc>
              <a:spcBef>
                <a:spcPts val="0"/>
              </a:spcBef>
              <a:spcAft>
                <a:spcPts val="0"/>
              </a:spcAft>
              <a:buSzPts val="4900"/>
              <a:buChar char="■"/>
              <a:defRPr sz="3136"/>
            </a:lvl6pPr>
            <a:lvl7pPr indent="-539750" lvl="6" marL="3200400" algn="l">
              <a:lnSpc>
                <a:spcPct val="115000"/>
              </a:lnSpc>
              <a:spcBef>
                <a:spcPts val="0"/>
              </a:spcBef>
              <a:spcAft>
                <a:spcPts val="0"/>
              </a:spcAft>
              <a:buSzPts val="4900"/>
              <a:buChar char="●"/>
              <a:defRPr sz="3136"/>
            </a:lvl7pPr>
            <a:lvl8pPr indent="-539750" lvl="7" marL="3657600" algn="l">
              <a:lnSpc>
                <a:spcPct val="115000"/>
              </a:lnSpc>
              <a:spcBef>
                <a:spcPts val="0"/>
              </a:spcBef>
              <a:spcAft>
                <a:spcPts val="0"/>
              </a:spcAft>
              <a:buSzPts val="4900"/>
              <a:buChar char="○"/>
              <a:defRPr sz="3136"/>
            </a:lvl8pPr>
            <a:lvl9pPr indent="-539750" lvl="8" marL="4114800" algn="l">
              <a:lnSpc>
                <a:spcPct val="115000"/>
              </a:lnSpc>
              <a:spcBef>
                <a:spcPts val="0"/>
              </a:spcBef>
              <a:spcAft>
                <a:spcPts val="0"/>
              </a:spcAft>
              <a:buSzPts val="4900"/>
              <a:buChar char="■"/>
              <a:defRPr sz="3136"/>
            </a:lvl9pPr>
          </a:lstStyle>
          <a:p/>
        </p:txBody>
      </p:sp>
      <p:sp>
        <p:nvSpPr>
          <p:cNvPr id="24" name="Google Shape;24;p6"/>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66" y="1822818"/>
            <a:ext cx="34909800" cy="2345700"/>
          </a:xfrm>
          <a:prstGeom prst="rect">
            <a:avLst/>
          </a:prstGeom>
          <a:noFill/>
          <a:ln>
            <a:noFill/>
          </a:ln>
        </p:spPr>
        <p:txBody>
          <a:bodyPr anchorCtr="0" anchor="t" bIns="371025" lIns="371025" spcFirstLastPara="1" rIns="371025" wrap="square" tIns="371025">
            <a:normAutofit/>
          </a:bodyPr>
          <a:lstStyle>
            <a:lvl1pPr lvl="0" algn="l">
              <a:lnSpc>
                <a:spcPct val="100000"/>
              </a:lnSpc>
              <a:spcBef>
                <a:spcPts val="0"/>
              </a:spcBef>
              <a:spcAft>
                <a:spcPts val="0"/>
              </a:spcAft>
              <a:buSzPts val="11400"/>
              <a:buNone/>
              <a:defRPr/>
            </a:lvl1pPr>
            <a:lvl2pPr lvl="1" algn="l">
              <a:lnSpc>
                <a:spcPct val="100000"/>
              </a:lnSpc>
              <a:spcBef>
                <a:spcPts val="0"/>
              </a:spcBef>
              <a:spcAft>
                <a:spcPts val="0"/>
              </a:spcAft>
              <a:buSzPts val="11400"/>
              <a:buNone/>
              <a:defRPr/>
            </a:lvl2pPr>
            <a:lvl3pPr lvl="2" algn="l">
              <a:lnSpc>
                <a:spcPct val="100000"/>
              </a:lnSpc>
              <a:spcBef>
                <a:spcPts val="0"/>
              </a:spcBef>
              <a:spcAft>
                <a:spcPts val="0"/>
              </a:spcAft>
              <a:buSzPts val="11400"/>
              <a:buNone/>
              <a:defRPr/>
            </a:lvl3pPr>
            <a:lvl4pPr lvl="3" algn="l">
              <a:lnSpc>
                <a:spcPct val="100000"/>
              </a:lnSpc>
              <a:spcBef>
                <a:spcPts val="0"/>
              </a:spcBef>
              <a:spcAft>
                <a:spcPts val="0"/>
              </a:spcAft>
              <a:buSzPts val="11400"/>
              <a:buNone/>
              <a:defRPr/>
            </a:lvl4pPr>
            <a:lvl5pPr lvl="4" algn="l">
              <a:lnSpc>
                <a:spcPct val="100000"/>
              </a:lnSpc>
              <a:spcBef>
                <a:spcPts val="0"/>
              </a:spcBef>
              <a:spcAft>
                <a:spcPts val="0"/>
              </a:spcAft>
              <a:buSzPts val="11400"/>
              <a:buNone/>
              <a:defRPr/>
            </a:lvl5pPr>
            <a:lvl6pPr lvl="5" algn="l">
              <a:lnSpc>
                <a:spcPct val="100000"/>
              </a:lnSpc>
              <a:spcBef>
                <a:spcPts val="0"/>
              </a:spcBef>
              <a:spcAft>
                <a:spcPts val="0"/>
              </a:spcAft>
              <a:buSzPts val="11400"/>
              <a:buNone/>
              <a:defRPr/>
            </a:lvl6pPr>
            <a:lvl7pPr lvl="6" algn="l">
              <a:lnSpc>
                <a:spcPct val="100000"/>
              </a:lnSpc>
              <a:spcBef>
                <a:spcPts val="0"/>
              </a:spcBef>
              <a:spcAft>
                <a:spcPts val="0"/>
              </a:spcAft>
              <a:buSzPts val="11400"/>
              <a:buNone/>
              <a:defRPr/>
            </a:lvl7pPr>
            <a:lvl8pPr lvl="7" algn="l">
              <a:lnSpc>
                <a:spcPct val="100000"/>
              </a:lnSpc>
              <a:spcBef>
                <a:spcPts val="0"/>
              </a:spcBef>
              <a:spcAft>
                <a:spcPts val="0"/>
              </a:spcAft>
              <a:buSzPts val="11400"/>
              <a:buNone/>
              <a:defRPr/>
            </a:lvl8pPr>
            <a:lvl9pPr lvl="8" algn="l">
              <a:lnSpc>
                <a:spcPct val="100000"/>
              </a:lnSpc>
              <a:spcBef>
                <a:spcPts val="0"/>
              </a:spcBef>
              <a:spcAft>
                <a:spcPts val="0"/>
              </a:spcAft>
              <a:buSzPts val="11400"/>
              <a:buNone/>
              <a:defRPr/>
            </a:lvl9pPr>
          </a:lstStyle>
          <a:p/>
        </p:txBody>
      </p:sp>
      <p:sp>
        <p:nvSpPr>
          <p:cNvPr id="27" name="Google Shape;27;p7"/>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67" y="2275731"/>
            <a:ext cx="11504700" cy="3095400"/>
          </a:xfrm>
          <a:prstGeom prst="rect">
            <a:avLst/>
          </a:prstGeom>
          <a:noFill/>
          <a:ln>
            <a:noFill/>
          </a:ln>
        </p:spPr>
        <p:txBody>
          <a:bodyPr anchorCtr="0" anchor="b" bIns="371025" lIns="371025" spcFirstLastPara="1" rIns="371025" wrap="square" tIns="371025">
            <a:normAutofit/>
          </a:bodyPr>
          <a:lstStyle>
            <a:lvl1pPr lvl="0" algn="l">
              <a:lnSpc>
                <a:spcPct val="100000"/>
              </a:lnSpc>
              <a:spcBef>
                <a:spcPts val="0"/>
              </a:spcBef>
              <a:spcAft>
                <a:spcPts val="0"/>
              </a:spcAft>
              <a:buSzPts val="9800"/>
              <a:buNone/>
              <a:defRPr sz="6272"/>
            </a:lvl1pPr>
            <a:lvl2pPr lvl="1" algn="l">
              <a:lnSpc>
                <a:spcPct val="100000"/>
              </a:lnSpc>
              <a:spcBef>
                <a:spcPts val="0"/>
              </a:spcBef>
              <a:spcAft>
                <a:spcPts val="0"/>
              </a:spcAft>
              <a:buSzPts val="9800"/>
              <a:buNone/>
              <a:defRPr sz="6272"/>
            </a:lvl2pPr>
            <a:lvl3pPr lvl="2" algn="l">
              <a:lnSpc>
                <a:spcPct val="100000"/>
              </a:lnSpc>
              <a:spcBef>
                <a:spcPts val="0"/>
              </a:spcBef>
              <a:spcAft>
                <a:spcPts val="0"/>
              </a:spcAft>
              <a:buSzPts val="9800"/>
              <a:buNone/>
              <a:defRPr sz="6272"/>
            </a:lvl3pPr>
            <a:lvl4pPr lvl="3" algn="l">
              <a:lnSpc>
                <a:spcPct val="100000"/>
              </a:lnSpc>
              <a:spcBef>
                <a:spcPts val="0"/>
              </a:spcBef>
              <a:spcAft>
                <a:spcPts val="0"/>
              </a:spcAft>
              <a:buSzPts val="9800"/>
              <a:buNone/>
              <a:defRPr sz="6272"/>
            </a:lvl4pPr>
            <a:lvl5pPr lvl="4" algn="l">
              <a:lnSpc>
                <a:spcPct val="100000"/>
              </a:lnSpc>
              <a:spcBef>
                <a:spcPts val="0"/>
              </a:spcBef>
              <a:spcAft>
                <a:spcPts val="0"/>
              </a:spcAft>
              <a:buSzPts val="9800"/>
              <a:buNone/>
              <a:defRPr sz="6272"/>
            </a:lvl5pPr>
            <a:lvl6pPr lvl="5" algn="l">
              <a:lnSpc>
                <a:spcPct val="100000"/>
              </a:lnSpc>
              <a:spcBef>
                <a:spcPts val="0"/>
              </a:spcBef>
              <a:spcAft>
                <a:spcPts val="0"/>
              </a:spcAft>
              <a:buSzPts val="9800"/>
              <a:buNone/>
              <a:defRPr sz="6272"/>
            </a:lvl6pPr>
            <a:lvl7pPr lvl="6" algn="l">
              <a:lnSpc>
                <a:spcPct val="100000"/>
              </a:lnSpc>
              <a:spcBef>
                <a:spcPts val="0"/>
              </a:spcBef>
              <a:spcAft>
                <a:spcPts val="0"/>
              </a:spcAft>
              <a:buSzPts val="9800"/>
              <a:buNone/>
              <a:defRPr sz="6272"/>
            </a:lvl7pPr>
            <a:lvl8pPr lvl="7" algn="l">
              <a:lnSpc>
                <a:spcPct val="100000"/>
              </a:lnSpc>
              <a:spcBef>
                <a:spcPts val="0"/>
              </a:spcBef>
              <a:spcAft>
                <a:spcPts val="0"/>
              </a:spcAft>
              <a:buSzPts val="9800"/>
              <a:buNone/>
              <a:defRPr sz="6272"/>
            </a:lvl8pPr>
            <a:lvl9pPr lvl="8" algn="l">
              <a:lnSpc>
                <a:spcPct val="100000"/>
              </a:lnSpc>
              <a:spcBef>
                <a:spcPts val="0"/>
              </a:spcBef>
              <a:spcAft>
                <a:spcPts val="0"/>
              </a:spcAft>
              <a:buSzPts val="9800"/>
              <a:buNone/>
              <a:defRPr sz="6272"/>
            </a:lvl9pPr>
          </a:lstStyle>
          <a:p/>
        </p:txBody>
      </p:sp>
      <p:sp>
        <p:nvSpPr>
          <p:cNvPr id="30" name="Google Shape;30;p8"/>
          <p:cNvSpPr txBox="1"/>
          <p:nvPr>
            <p:ph idx="1" type="body"/>
          </p:nvPr>
        </p:nvSpPr>
        <p:spPr>
          <a:xfrm>
            <a:off x="1277067" y="5691785"/>
            <a:ext cx="11504700" cy="13022700"/>
          </a:xfrm>
          <a:prstGeom prst="rect">
            <a:avLst/>
          </a:prstGeom>
          <a:noFill/>
          <a:ln>
            <a:noFill/>
          </a:ln>
        </p:spPr>
        <p:txBody>
          <a:bodyPr anchorCtr="0" anchor="t" bIns="371025" lIns="371025" spcFirstLastPara="1" rIns="371025" wrap="square" tIns="371025">
            <a:normAutofit/>
          </a:bodyPr>
          <a:lstStyle>
            <a:lvl1pPr indent="-539750" lvl="0" marL="457200" algn="l">
              <a:lnSpc>
                <a:spcPct val="115000"/>
              </a:lnSpc>
              <a:spcBef>
                <a:spcPts val="0"/>
              </a:spcBef>
              <a:spcAft>
                <a:spcPts val="0"/>
              </a:spcAft>
              <a:buSzPts val="4900"/>
              <a:buChar char="●"/>
              <a:defRPr sz="3136"/>
            </a:lvl1pPr>
            <a:lvl2pPr indent="-539750" lvl="1" marL="914400" algn="l">
              <a:lnSpc>
                <a:spcPct val="115000"/>
              </a:lnSpc>
              <a:spcBef>
                <a:spcPts val="0"/>
              </a:spcBef>
              <a:spcAft>
                <a:spcPts val="0"/>
              </a:spcAft>
              <a:buSzPts val="4900"/>
              <a:buChar char="○"/>
              <a:defRPr sz="3136"/>
            </a:lvl2pPr>
            <a:lvl3pPr indent="-539750" lvl="2" marL="1371600" algn="l">
              <a:lnSpc>
                <a:spcPct val="115000"/>
              </a:lnSpc>
              <a:spcBef>
                <a:spcPts val="0"/>
              </a:spcBef>
              <a:spcAft>
                <a:spcPts val="0"/>
              </a:spcAft>
              <a:buSzPts val="4900"/>
              <a:buChar char="■"/>
              <a:defRPr sz="3136"/>
            </a:lvl3pPr>
            <a:lvl4pPr indent="-539750" lvl="3" marL="1828800" algn="l">
              <a:lnSpc>
                <a:spcPct val="115000"/>
              </a:lnSpc>
              <a:spcBef>
                <a:spcPts val="0"/>
              </a:spcBef>
              <a:spcAft>
                <a:spcPts val="0"/>
              </a:spcAft>
              <a:buSzPts val="4900"/>
              <a:buChar char="●"/>
              <a:defRPr sz="3136"/>
            </a:lvl4pPr>
            <a:lvl5pPr indent="-539750" lvl="4" marL="2286000" algn="l">
              <a:lnSpc>
                <a:spcPct val="115000"/>
              </a:lnSpc>
              <a:spcBef>
                <a:spcPts val="0"/>
              </a:spcBef>
              <a:spcAft>
                <a:spcPts val="0"/>
              </a:spcAft>
              <a:buSzPts val="4900"/>
              <a:buChar char="○"/>
              <a:defRPr sz="3136"/>
            </a:lvl5pPr>
            <a:lvl6pPr indent="-539750" lvl="5" marL="2743200" algn="l">
              <a:lnSpc>
                <a:spcPct val="115000"/>
              </a:lnSpc>
              <a:spcBef>
                <a:spcPts val="0"/>
              </a:spcBef>
              <a:spcAft>
                <a:spcPts val="0"/>
              </a:spcAft>
              <a:buSzPts val="4900"/>
              <a:buChar char="■"/>
              <a:defRPr sz="3136"/>
            </a:lvl6pPr>
            <a:lvl7pPr indent="-539750" lvl="6" marL="3200400" algn="l">
              <a:lnSpc>
                <a:spcPct val="115000"/>
              </a:lnSpc>
              <a:spcBef>
                <a:spcPts val="0"/>
              </a:spcBef>
              <a:spcAft>
                <a:spcPts val="0"/>
              </a:spcAft>
              <a:buSzPts val="4900"/>
              <a:buChar char="●"/>
              <a:defRPr sz="3136"/>
            </a:lvl7pPr>
            <a:lvl8pPr indent="-539750" lvl="7" marL="3657600" algn="l">
              <a:lnSpc>
                <a:spcPct val="115000"/>
              </a:lnSpc>
              <a:spcBef>
                <a:spcPts val="0"/>
              </a:spcBef>
              <a:spcAft>
                <a:spcPts val="0"/>
              </a:spcAft>
              <a:buSzPts val="4900"/>
              <a:buChar char="○"/>
              <a:defRPr sz="3136"/>
            </a:lvl8pPr>
            <a:lvl9pPr indent="-539750" lvl="8" marL="4114800" algn="l">
              <a:lnSpc>
                <a:spcPct val="115000"/>
              </a:lnSpc>
              <a:spcBef>
                <a:spcPts val="0"/>
              </a:spcBef>
              <a:spcAft>
                <a:spcPts val="0"/>
              </a:spcAft>
              <a:buSzPts val="4900"/>
              <a:buChar char="■"/>
              <a:defRPr sz="3136"/>
            </a:lvl9pPr>
          </a:lstStyle>
          <a:p/>
        </p:txBody>
      </p:sp>
      <p:sp>
        <p:nvSpPr>
          <p:cNvPr id="31" name="Google Shape;31;p8"/>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603" y="1843809"/>
            <a:ext cx="26089200" cy="16755900"/>
          </a:xfrm>
          <a:prstGeom prst="rect">
            <a:avLst/>
          </a:prstGeom>
          <a:noFill/>
          <a:ln>
            <a:noFill/>
          </a:ln>
        </p:spPr>
        <p:txBody>
          <a:bodyPr anchorCtr="0" anchor="ctr" bIns="371025" lIns="371025" spcFirstLastPara="1" rIns="371025" wrap="square" tIns="371025">
            <a:normAutofit/>
          </a:bodyPr>
          <a:lstStyle>
            <a:lvl1pPr lvl="0" algn="l">
              <a:lnSpc>
                <a:spcPct val="100000"/>
              </a:lnSpc>
              <a:spcBef>
                <a:spcPts val="0"/>
              </a:spcBef>
              <a:spcAft>
                <a:spcPts val="0"/>
              </a:spcAft>
              <a:buSzPts val="19500"/>
              <a:buNone/>
              <a:defRPr sz="12480"/>
            </a:lvl1pPr>
            <a:lvl2pPr lvl="1" algn="l">
              <a:lnSpc>
                <a:spcPct val="100000"/>
              </a:lnSpc>
              <a:spcBef>
                <a:spcPts val="0"/>
              </a:spcBef>
              <a:spcAft>
                <a:spcPts val="0"/>
              </a:spcAft>
              <a:buSzPts val="19500"/>
              <a:buNone/>
              <a:defRPr sz="12480"/>
            </a:lvl2pPr>
            <a:lvl3pPr lvl="2" algn="l">
              <a:lnSpc>
                <a:spcPct val="100000"/>
              </a:lnSpc>
              <a:spcBef>
                <a:spcPts val="0"/>
              </a:spcBef>
              <a:spcAft>
                <a:spcPts val="0"/>
              </a:spcAft>
              <a:buSzPts val="19500"/>
              <a:buNone/>
              <a:defRPr sz="12480"/>
            </a:lvl3pPr>
            <a:lvl4pPr lvl="3" algn="l">
              <a:lnSpc>
                <a:spcPct val="100000"/>
              </a:lnSpc>
              <a:spcBef>
                <a:spcPts val="0"/>
              </a:spcBef>
              <a:spcAft>
                <a:spcPts val="0"/>
              </a:spcAft>
              <a:buSzPts val="19500"/>
              <a:buNone/>
              <a:defRPr sz="12480"/>
            </a:lvl4pPr>
            <a:lvl5pPr lvl="4" algn="l">
              <a:lnSpc>
                <a:spcPct val="100000"/>
              </a:lnSpc>
              <a:spcBef>
                <a:spcPts val="0"/>
              </a:spcBef>
              <a:spcAft>
                <a:spcPts val="0"/>
              </a:spcAft>
              <a:buSzPts val="19500"/>
              <a:buNone/>
              <a:defRPr sz="12480"/>
            </a:lvl5pPr>
            <a:lvl6pPr lvl="5" algn="l">
              <a:lnSpc>
                <a:spcPct val="100000"/>
              </a:lnSpc>
              <a:spcBef>
                <a:spcPts val="0"/>
              </a:spcBef>
              <a:spcAft>
                <a:spcPts val="0"/>
              </a:spcAft>
              <a:buSzPts val="19500"/>
              <a:buNone/>
              <a:defRPr sz="12480"/>
            </a:lvl6pPr>
            <a:lvl7pPr lvl="6" algn="l">
              <a:lnSpc>
                <a:spcPct val="100000"/>
              </a:lnSpc>
              <a:spcBef>
                <a:spcPts val="0"/>
              </a:spcBef>
              <a:spcAft>
                <a:spcPts val="0"/>
              </a:spcAft>
              <a:buSzPts val="19500"/>
              <a:buNone/>
              <a:defRPr sz="12480"/>
            </a:lvl7pPr>
            <a:lvl8pPr lvl="7" algn="l">
              <a:lnSpc>
                <a:spcPct val="100000"/>
              </a:lnSpc>
              <a:spcBef>
                <a:spcPts val="0"/>
              </a:spcBef>
              <a:spcAft>
                <a:spcPts val="0"/>
              </a:spcAft>
              <a:buSzPts val="19500"/>
              <a:buNone/>
              <a:defRPr sz="12480"/>
            </a:lvl8pPr>
            <a:lvl9pPr lvl="8" algn="l">
              <a:lnSpc>
                <a:spcPct val="100000"/>
              </a:lnSpc>
              <a:spcBef>
                <a:spcPts val="0"/>
              </a:spcBef>
              <a:spcAft>
                <a:spcPts val="0"/>
              </a:spcAft>
              <a:buSzPts val="19500"/>
              <a:buNone/>
              <a:defRPr sz="12480"/>
            </a:lvl9pPr>
          </a:lstStyle>
          <a:p/>
        </p:txBody>
      </p:sp>
      <p:sp>
        <p:nvSpPr>
          <p:cNvPr id="34" name="Google Shape;34;p9"/>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945" y="-511"/>
            <a:ext cx="18732000" cy="21067800"/>
          </a:xfrm>
          <a:prstGeom prst="rect">
            <a:avLst/>
          </a:prstGeom>
          <a:solidFill>
            <a:schemeClr val="lt2"/>
          </a:solidFill>
          <a:ln>
            <a:noFill/>
          </a:ln>
        </p:spPr>
        <p:txBody>
          <a:bodyPr anchorCtr="0" anchor="ctr" bIns="237450" lIns="237450" spcFirstLastPara="1" rIns="237450" wrap="square" tIns="237450">
            <a:noAutofit/>
          </a:bodyPr>
          <a:lstStyle/>
          <a:p>
            <a:pPr indent="0" lvl="0" marL="0" marR="0" rtl="0" algn="l">
              <a:lnSpc>
                <a:spcPct val="100000"/>
              </a:lnSpc>
              <a:spcBef>
                <a:spcPts val="0"/>
              </a:spcBef>
              <a:spcAft>
                <a:spcPts val="0"/>
              </a:spcAft>
              <a:buClr>
                <a:srgbClr val="000000"/>
              </a:buClr>
              <a:buSzPts val="1400"/>
              <a:buFont typeface="Arial"/>
              <a:buNone/>
            </a:pPr>
            <a:r>
              <a:t/>
            </a:r>
            <a:endParaRPr b="0" i="0" sz="896"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80" y="5051070"/>
            <a:ext cx="16573800" cy="6071400"/>
          </a:xfrm>
          <a:prstGeom prst="rect">
            <a:avLst/>
          </a:prstGeom>
          <a:noFill/>
          <a:ln>
            <a:noFill/>
          </a:ln>
        </p:spPr>
        <p:txBody>
          <a:bodyPr anchorCtr="0" anchor="b" bIns="371025" lIns="371025" spcFirstLastPara="1" rIns="371025" wrap="square" tIns="371025">
            <a:normAutofit/>
          </a:bodyPr>
          <a:lstStyle>
            <a:lvl1pPr lvl="0" algn="ctr">
              <a:lnSpc>
                <a:spcPct val="100000"/>
              </a:lnSpc>
              <a:spcBef>
                <a:spcPts val="0"/>
              </a:spcBef>
              <a:spcAft>
                <a:spcPts val="0"/>
              </a:spcAft>
              <a:buSzPts val="17100"/>
              <a:buNone/>
              <a:defRPr sz="10944"/>
            </a:lvl1pPr>
            <a:lvl2pPr lvl="1" algn="ctr">
              <a:lnSpc>
                <a:spcPct val="100000"/>
              </a:lnSpc>
              <a:spcBef>
                <a:spcPts val="0"/>
              </a:spcBef>
              <a:spcAft>
                <a:spcPts val="0"/>
              </a:spcAft>
              <a:buSzPts val="17100"/>
              <a:buNone/>
              <a:defRPr sz="10944"/>
            </a:lvl2pPr>
            <a:lvl3pPr lvl="2" algn="ctr">
              <a:lnSpc>
                <a:spcPct val="100000"/>
              </a:lnSpc>
              <a:spcBef>
                <a:spcPts val="0"/>
              </a:spcBef>
              <a:spcAft>
                <a:spcPts val="0"/>
              </a:spcAft>
              <a:buSzPts val="17100"/>
              <a:buNone/>
              <a:defRPr sz="10944"/>
            </a:lvl3pPr>
            <a:lvl4pPr lvl="3" algn="ctr">
              <a:lnSpc>
                <a:spcPct val="100000"/>
              </a:lnSpc>
              <a:spcBef>
                <a:spcPts val="0"/>
              </a:spcBef>
              <a:spcAft>
                <a:spcPts val="0"/>
              </a:spcAft>
              <a:buSzPts val="17100"/>
              <a:buNone/>
              <a:defRPr sz="10944"/>
            </a:lvl4pPr>
            <a:lvl5pPr lvl="4" algn="ctr">
              <a:lnSpc>
                <a:spcPct val="100000"/>
              </a:lnSpc>
              <a:spcBef>
                <a:spcPts val="0"/>
              </a:spcBef>
              <a:spcAft>
                <a:spcPts val="0"/>
              </a:spcAft>
              <a:buSzPts val="17100"/>
              <a:buNone/>
              <a:defRPr sz="10944"/>
            </a:lvl5pPr>
            <a:lvl6pPr lvl="5" algn="ctr">
              <a:lnSpc>
                <a:spcPct val="100000"/>
              </a:lnSpc>
              <a:spcBef>
                <a:spcPts val="0"/>
              </a:spcBef>
              <a:spcAft>
                <a:spcPts val="0"/>
              </a:spcAft>
              <a:buSzPts val="17100"/>
              <a:buNone/>
              <a:defRPr sz="10944"/>
            </a:lvl6pPr>
            <a:lvl7pPr lvl="6" algn="ctr">
              <a:lnSpc>
                <a:spcPct val="100000"/>
              </a:lnSpc>
              <a:spcBef>
                <a:spcPts val="0"/>
              </a:spcBef>
              <a:spcAft>
                <a:spcPts val="0"/>
              </a:spcAft>
              <a:buSzPts val="17100"/>
              <a:buNone/>
              <a:defRPr sz="10944"/>
            </a:lvl7pPr>
            <a:lvl8pPr lvl="7" algn="ctr">
              <a:lnSpc>
                <a:spcPct val="100000"/>
              </a:lnSpc>
              <a:spcBef>
                <a:spcPts val="0"/>
              </a:spcBef>
              <a:spcAft>
                <a:spcPts val="0"/>
              </a:spcAft>
              <a:buSzPts val="17100"/>
              <a:buNone/>
              <a:defRPr sz="10944"/>
            </a:lvl8pPr>
            <a:lvl9pPr lvl="8" algn="ctr">
              <a:lnSpc>
                <a:spcPct val="100000"/>
              </a:lnSpc>
              <a:spcBef>
                <a:spcPts val="0"/>
              </a:spcBef>
              <a:spcAft>
                <a:spcPts val="0"/>
              </a:spcAft>
              <a:buSzPts val="17100"/>
              <a:buNone/>
              <a:defRPr sz="10944"/>
            </a:lvl9pPr>
          </a:lstStyle>
          <a:p/>
        </p:txBody>
      </p:sp>
      <p:sp>
        <p:nvSpPr>
          <p:cNvPr id="38" name="Google Shape;38;p10"/>
          <p:cNvSpPr txBox="1"/>
          <p:nvPr>
            <p:ph idx="1" type="subTitle"/>
          </p:nvPr>
        </p:nvSpPr>
        <p:spPr>
          <a:xfrm>
            <a:off x="1087780" y="11481361"/>
            <a:ext cx="16573800" cy="5058900"/>
          </a:xfrm>
          <a:prstGeom prst="rect">
            <a:avLst/>
          </a:prstGeom>
          <a:noFill/>
          <a:ln>
            <a:noFill/>
          </a:ln>
        </p:spPr>
        <p:txBody>
          <a:bodyPr anchorCtr="0" anchor="t" bIns="371025" lIns="371025" spcFirstLastPara="1" rIns="371025" wrap="square" tIns="371025">
            <a:normAutofit/>
          </a:bodyPr>
          <a:lstStyle>
            <a:lvl1pPr lvl="0" algn="ctr">
              <a:lnSpc>
                <a:spcPct val="100000"/>
              </a:lnSpc>
              <a:spcBef>
                <a:spcPts val="0"/>
              </a:spcBef>
              <a:spcAft>
                <a:spcPts val="0"/>
              </a:spcAft>
              <a:buSzPts val="8500"/>
              <a:buNone/>
              <a:defRPr sz="5440"/>
            </a:lvl1pPr>
            <a:lvl2pPr lvl="1" algn="ctr">
              <a:lnSpc>
                <a:spcPct val="100000"/>
              </a:lnSpc>
              <a:spcBef>
                <a:spcPts val="0"/>
              </a:spcBef>
              <a:spcAft>
                <a:spcPts val="0"/>
              </a:spcAft>
              <a:buSzPts val="8500"/>
              <a:buNone/>
              <a:defRPr sz="5440"/>
            </a:lvl2pPr>
            <a:lvl3pPr lvl="2" algn="ctr">
              <a:lnSpc>
                <a:spcPct val="100000"/>
              </a:lnSpc>
              <a:spcBef>
                <a:spcPts val="0"/>
              </a:spcBef>
              <a:spcAft>
                <a:spcPts val="0"/>
              </a:spcAft>
              <a:buSzPts val="8500"/>
              <a:buNone/>
              <a:defRPr sz="5440"/>
            </a:lvl3pPr>
            <a:lvl4pPr lvl="3" algn="ctr">
              <a:lnSpc>
                <a:spcPct val="100000"/>
              </a:lnSpc>
              <a:spcBef>
                <a:spcPts val="0"/>
              </a:spcBef>
              <a:spcAft>
                <a:spcPts val="0"/>
              </a:spcAft>
              <a:buSzPts val="8500"/>
              <a:buNone/>
              <a:defRPr sz="5440"/>
            </a:lvl4pPr>
            <a:lvl5pPr lvl="4" algn="ctr">
              <a:lnSpc>
                <a:spcPct val="100000"/>
              </a:lnSpc>
              <a:spcBef>
                <a:spcPts val="0"/>
              </a:spcBef>
              <a:spcAft>
                <a:spcPts val="0"/>
              </a:spcAft>
              <a:buSzPts val="8500"/>
              <a:buNone/>
              <a:defRPr sz="5440"/>
            </a:lvl5pPr>
            <a:lvl6pPr lvl="5" algn="ctr">
              <a:lnSpc>
                <a:spcPct val="100000"/>
              </a:lnSpc>
              <a:spcBef>
                <a:spcPts val="0"/>
              </a:spcBef>
              <a:spcAft>
                <a:spcPts val="0"/>
              </a:spcAft>
              <a:buSzPts val="8500"/>
              <a:buNone/>
              <a:defRPr sz="5440"/>
            </a:lvl6pPr>
            <a:lvl7pPr lvl="6" algn="ctr">
              <a:lnSpc>
                <a:spcPct val="100000"/>
              </a:lnSpc>
              <a:spcBef>
                <a:spcPts val="0"/>
              </a:spcBef>
              <a:spcAft>
                <a:spcPts val="0"/>
              </a:spcAft>
              <a:buSzPts val="8500"/>
              <a:buNone/>
              <a:defRPr sz="5440"/>
            </a:lvl7pPr>
            <a:lvl8pPr lvl="7" algn="ctr">
              <a:lnSpc>
                <a:spcPct val="100000"/>
              </a:lnSpc>
              <a:spcBef>
                <a:spcPts val="0"/>
              </a:spcBef>
              <a:spcAft>
                <a:spcPts val="0"/>
              </a:spcAft>
              <a:buSzPts val="8500"/>
              <a:buNone/>
              <a:defRPr sz="5440"/>
            </a:lvl8pPr>
            <a:lvl9pPr lvl="8" algn="ctr">
              <a:lnSpc>
                <a:spcPct val="100000"/>
              </a:lnSpc>
              <a:spcBef>
                <a:spcPts val="0"/>
              </a:spcBef>
              <a:spcAft>
                <a:spcPts val="0"/>
              </a:spcAft>
              <a:buSzPts val="8500"/>
              <a:buNone/>
              <a:defRPr sz="5440"/>
            </a:lvl9pPr>
          </a:lstStyle>
          <a:p/>
        </p:txBody>
      </p:sp>
      <p:sp>
        <p:nvSpPr>
          <p:cNvPr id="39" name="Google Shape;39;p10"/>
          <p:cNvSpPr txBox="1"/>
          <p:nvPr>
            <p:ph idx="2" type="body"/>
          </p:nvPr>
        </p:nvSpPr>
        <p:spPr>
          <a:xfrm>
            <a:off x="20237629" y="2965802"/>
            <a:ext cx="15720600" cy="15135000"/>
          </a:xfrm>
          <a:prstGeom prst="rect">
            <a:avLst/>
          </a:prstGeom>
          <a:noFill/>
          <a:ln>
            <a:noFill/>
          </a:ln>
        </p:spPr>
        <p:txBody>
          <a:bodyPr anchorCtr="0" anchor="ctr" bIns="371025" lIns="371025" spcFirstLastPara="1" rIns="371025" wrap="square" tIns="371025">
            <a:normAutofit/>
          </a:bodyPr>
          <a:lstStyle>
            <a:lvl1pPr indent="-692150" lvl="0" marL="457200" algn="l">
              <a:lnSpc>
                <a:spcPct val="115000"/>
              </a:lnSpc>
              <a:spcBef>
                <a:spcPts val="0"/>
              </a:spcBef>
              <a:spcAft>
                <a:spcPts val="0"/>
              </a:spcAft>
              <a:buSzPts val="7300"/>
              <a:buChar char="●"/>
              <a:defRPr/>
            </a:lvl1pPr>
            <a:lvl2pPr indent="-590550" lvl="1" marL="914400" algn="l">
              <a:lnSpc>
                <a:spcPct val="115000"/>
              </a:lnSpc>
              <a:spcBef>
                <a:spcPts val="0"/>
              </a:spcBef>
              <a:spcAft>
                <a:spcPts val="0"/>
              </a:spcAft>
              <a:buSzPts val="5700"/>
              <a:buChar char="○"/>
              <a:defRPr/>
            </a:lvl2pPr>
            <a:lvl3pPr indent="-590550" lvl="2" marL="1371600" algn="l">
              <a:lnSpc>
                <a:spcPct val="115000"/>
              </a:lnSpc>
              <a:spcBef>
                <a:spcPts val="0"/>
              </a:spcBef>
              <a:spcAft>
                <a:spcPts val="0"/>
              </a:spcAft>
              <a:buSzPts val="5700"/>
              <a:buChar char="■"/>
              <a:defRPr/>
            </a:lvl3pPr>
            <a:lvl4pPr indent="-590550" lvl="3" marL="1828800" algn="l">
              <a:lnSpc>
                <a:spcPct val="115000"/>
              </a:lnSpc>
              <a:spcBef>
                <a:spcPts val="0"/>
              </a:spcBef>
              <a:spcAft>
                <a:spcPts val="0"/>
              </a:spcAft>
              <a:buSzPts val="5700"/>
              <a:buChar char="●"/>
              <a:defRPr/>
            </a:lvl4pPr>
            <a:lvl5pPr indent="-590550" lvl="4" marL="2286000" algn="l">
              <a:lnSpc>
                <a:spcPct val="115000"/>
              </a:lnSpc>
              <a:spcBef>
                <a:spcPts val="0"/>
              </a:spcBef>
              <a:spcAft>
                <a:spcPts val="0"/>
              </a:spcAft>
              <a:buSzPts val="5700"/>
              <a:buChar char="○"/>
              <a:defRPr/>
            </a:lvl5pPr>
            <a:lvl6pPr indent="-590550" lvl="5" marL="2743200" algn="l">
              <a:lnSpc>
                <a:spcPct val="115000"/>
              </a:lnSpc>
              <a:spcBef>
                <a:spcPts val="0"/>
              </a:spcBef>
              <a:spcAft>
                <a:spcPts val="0"/>
              </a:spcAft>
              <a:buSzPts val="5700"/>
              <a:buChar char="■"/>
              <a:defRPr/>
            </a:lvl6pPr>
            <a:lvl7pPr indent="-590550" lvl="6" marL="3200400" algn="l">
              <a:lnSpc>
                <a:spcPct val="115000"/>
              </a:lnSpc>
              <a:spcBef>
                <a:spcPts val="0"/>
              </a:spcBef>
              <a:spcAft>
                <a:spcPts val="0"/>
              </a:spcAft>
              <a:buSzPts val="5700"/>
              <a:buChar char="●"/>
              <a:defRPr/>
            </a:lvl7pPr>
            <a:lvl8pPr indent="-590550" lvl="7" marL="3657600" algn="l">
              <a:lnSpc>
                <a:spcPct val="115000"/>
              </a:lnSpc>
              <a:spcBef>
                <a:spcPts val="0"/>
              </a:spcBef>
              <a:spcAft>
                <a:spcPts val="0"/>
              </a:spcAft>
              <a:buSzPts val="5700"/>
              <a:buChar char="○"/>
              <a:defRPr/>
            </a:lvl8pPr>
            <a:lvl9pPr indent="-590550" lvl="8" marL="4114800" algn="l">
              <a:lnSpc>
                <a:spcPct val="115000"/>
              </a:lnSpc>
              <a:spcBef>
                <a:spcPts val="0"/>
              </a:spcBef>
              <a:spcAft>
                <a:spcPts val="0"/>
              </a:spcAft>
              <a:buSzPts val="5700"/>
              <a:buChar char="■"/>
              <a:defRPr/>
            </a:lvl9pPr>
          </a:lstStyle>
          <a:p/>
        </p:txBody>
      </p:sp>
      <p:sp>
        <p:nvSpPr>
          <p:cNvPr id="40" name="Google Shape;40;p10"/>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67" y="17328384"/>
            <a:ext cx="24577500" cy="2478600"/>
          </a:xfrm>
          <a:prstGeom prst="rect">
            <a:avLst/>
          </a:prstGeom>
          <a:noFill/>
          <a:ln>
            <a:noFill/>
          </a:ln>
        </p:spPr>
        <p:txBody>
          <a:bodyPr anchorCtr="0" anchor="ctr" bIns="371025" lIns="371025" spcFirstLastPara="1" rIns="371025" wrap="square" tIns="371025">
            <a:normAutofit/>
          </a:bodyPr>
          <a:lstStyle>
            <a:lvl1pPr indent="-228600" lvl="0" marL="457200" algn="l">
              <a:lnSpc>
                <a:spcPct val="100000"/>
              </a:lnSpc>
              <a:spcBef>
                <a:spcPts val="0"/>
              </a:spcBef>
              <a:spcAft>
                <a:spcPts val="0"/>
              </a:spcAft>
              <a:buSzPts val="7300"/>
              <a:buNone/>
              <a:defRPr/>
            </a:lvl1pPr>
          </a:lstStyle>
          <a:p/>
        </p:txBody>
      </p:sp>
      <p:sp>
        <p:nvSpPr>
          <p:cNvPr id="43" name="Google Shape;43;p11"/>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66" y="1822818"/>
            <a:ext cx="34909800" cy="2345700"/>
          </a:xfrm>
          <a:prstGeom prst="rect">
            <a:avLst/>
          </a:prstGeom>
          <a:noFill/>
          <a:ln>
            <a:noFill/>
          </a:ln>
        </p:spPr>
        <p:txBody>
          <a:bodyPr anchorCtr="0" anchor="t" bIns="371025" lIns="371025" spcFirstLastPara="1" rIns="371025" wrap="square" tIns="371025">
            <a:normAutofit/>
          </a:bodyPr>
          <a:lstStyle>
            <a:lvl1pPr lvl="0"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11400"/>
              <a:buFont typeface="Arial"/>
              <a:buNone/>
              <a:defRPr b="0" i="0" sz="114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66" y="4720524"/>
            <a:ext cx="34909800" cy="13993500"/>
          </a:xfrm>
          <a:prstGeom prst="rect">
            <a:avLst/>
          </a:prstGeom>
          <a:noFill/>
          <a:ln>
            <a:noFill/>
          </a:ln>
        </p:spPr>
        <p:txBody>
          <a:bodyPr anchorCtr="0" anchor="t" bIns="371025" lIns="371025" spcFirstLastPara="1" rIns="371025" wrap="square" tIns="371025">
            <a:normAutofit/>
          </a:bodyPr>
          <a:lstStyle>
            <a:lvl1pPr indent="-692150" lvl="0" marL="457200" marR="0" rtl="0" algn="l">
              <a:lnSpc>
                <a:spcPct val="115000"/>
              </a:lnSpc>
              <a:spcBef>
                <a:spcPts val="0"/>
              </a:spcBef>
              <a:spcAft>
                <a:spcPts val="0"/>
              </a:spcAft>
              <a:buClr>
                <a:schemeClr val="dk2"/>
              </a:buClr>
              <a:buSzPts val="7300"/>
              <a:buFont typeface="Arial"/>
              <a:buChar char="●"/>
              <a:defRPr b="0" i="0" sz="7300" u="none" cap="none" strike="noStrike">
                <a:solidFill>
                  <a:schemeClr val="dk2"/>
                </a:solidFill>
                <a:latin typeface="Arial"/>
                <a:ea typeface="Arial"/>
                <a:cs typeface="Arial"/>
                <a:sym typeface="Arial"/>
              </a:defRPr>
            </a:lvl1pPr>
            <a:lvl2pPr indent="-590550" lvl="1" marL="9144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2pPr>
            <a:lvl3pPr indent="-590550" lvl="2" marL="13716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3pPr>
            <a:lvl4pPr indent="-590550" lvl="3" marL="18288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4pPr>
            <a:lvl5pPr indent="-590550" lvl="4" marL="22860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5pPr>
            <a:lvl6pPr indent="-590550" lvl="5" marL="27432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6pPr>
            <a:lvl7pPr indent="-590550" lvl="6" marL="32004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7pPr>
            <a:lvl8pPr indent="-590550" lvl="7" marL="36576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8pPr>
            <a:lvl9pPr indent="-590550" lvl="8" marL="4114800" marR="0" rtl="0" algn="l">
              <a:lnSpc>
                <a:spcPct val="115000"/>
              </a:lnSpc>
              <a:spcBef>
                <a:spcPts val="0"/>
              </a:spcBef>
              <a:spcAft>
                <a:spcPts val="0"/>
              </a:spcAft>
              <a:buClr>
                <a:schemeClr val="dk2"/>
              </a:buClr>
              <a:buSzPts val="5700"/>
              <a:buFont typeface="Arial"/>
              <a:buChar char="■"/>
              <a:defRPr b="0" i="0" sz="57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514" y="19100479"/>
            <a:ext cx="2248200" cy="1612200"/>
          </a:xfrm>
          <a:prstGeom prst="rect">
            <a:avLst/>
          </a:prstGeom>
          <a:noFill/>
          <a:ln>
            <a:noFill/>
          </a:ln>
        </p:spPr>
        <p:txBody>
          <a:bodyPr anchorCtr="0" anchor="ctr" bIns="371025" lIns="371025" spcFirstLastPara="1" rIns="371025" wrap="square" tIns="371025">
            <a:normAutofit/>
          </a:bodyPr>
          <a:lstStyle>
            <a:lvl1pPr indent="0" lvl="0"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00"/>
              <a:buFont typeface="Arial"/>
              <a:buNone/>
              <a:defRPr b="0" i="0" sz="256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11" Type="http://schemas.openxmlformats.org/officeDocument/2006/relationships/image" Target="../media/image10.jpg"/><Relationship Id="rId10" Type="http://schemas.openxmlformats.org/officeDocument/2006/relationships/image" Target="../media/image4.png"/><Relationship Id="rId12" Type="http://schemas.openxmlformats.org/officeDocument/2006/relationships/image" Target="../media/image6.png"/><Relationship Id="rId9" Type="http://schemas.openxmlformats.org/officeDocument/2006/relationships/image" Target="../media/image2.png"/><Relationship Id="rId5" Type="http://schemas.openxmlformats.org/officeDocument/2006/relationships/image" Target="../media/image8.png"/><Relationship Id="rId6" Type="http://schemas.openxmlformats.org/officeDocument/2006/relationships/image" Target="../media/image7.jpg"/><Relationship Id="rId7" Type="http://schemas.openxmlformats.org/officeDocument/2006/relationships/image" Target="../media/image3.png"/><Relationship Id="rId8"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0E0E3"/>
        </a:solidFill>
      </p:bgPr>
    </p:bg>
    <p:spTree>
      <p:nvGrpSpPr>
        <p:cNvPr id="53" name="Shape 53"/>
        <p:cNvGrpSpPr/>
        <p:nvPr/>
      </p:nvGrpSpPr>
      <p:grpSpPr>
        <a:xfrm>
          <a:off x="0" y="0"/>
          <a:ext cx="0" cy="0"/>
          <a:chOff x="0" y="0"/>
          <a:chExt cx="0" cy="0"/>
        </a:xfrm>
      </p:grpSpPr>
      <p:pic>
        <p:nvPicPr>
          <p:cNvPr id="54" name="Google Shape;54;g1efd191b55a_0_0"/>
          <p:cNvPicPr preferRelativeResize="0"/>
          <p:nvPr/>
        </p:nvPicPr>
        <p:blipFill rotWithShape="1">
          <a:blip r:embed="rId3">
            <a:alphaModFix/>
          </a:blip>
          <a:srcRect b="0" l="0" r="2410" t="7106"/>
          <a:stretch/>
        </p:blipFill>
        <p:spPr>
          <a:xfrm>
            <a:off x="16815224" y="3775148"/>
            <a:ext cx="7090700" cy="6759503"/>
          </a:xfrm>
          <a:prstGeom prst="rect">
            <a:avLst/>
          </a:prstGeom>
          <a:noFill/>
          <a:ln>
            <a:noFill/>
          </a:ln>
        </p:spPr>
      </p:pic>
      <p:sp>
        <p:nvSpPr>
          <p:cNvPr id="55" name="Google Shape;55;g1efd191b55a_0_0"/>
          <p:cNvSpPr txBox="1"/>
          <p:nvPr/>
        </p:nvSpPr>
        <p:spPr>
          <a:xfrm>
            <a:off x="1307310" y="2595584"/>
            <a:ext cx="10402200" cy="61167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274300">
            <a:noAutofit/>
          </a:bodyPr>
          <a:lstStyle/>
          <a:p>
            <a:pPr indent="0" lvl="0" marL="0" marR="0" rtl="0" algn="ctr">
              <a:lnSpc>
                <a:spcPct val="100000"/>
              </a:lnSpc>
              <a:spcBef>
                <a:spcPts val="0"/>
              </a:spcBef>
              <a:spcAft>
                <a:spcPts val="0"/>
              </a:spcAft>
              <a:buClr>
                <a:srgbClr val="000000"/>
              </a:buClr>
              <a:buSzPts val="3600"/>
              <a:buFont typeface="Arial"/>
              <a:buNone/>
            </a:pPr>
            <a:r>
              <a:t/>
            </a:r>
            <a:endParaRPr b="1" sz="3600">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3600"/>
              <a:buFont typeface="Arial"/>
              <a:buNone/>
            </a:pPr>
            <a:r>
              <a:rPr b="1" i="0" lang="en" sz="3600" u="none" cap="none" strike="noStrike">
                <a:solidFill>
                  <a:srgbClr val="000000"/>
                </a:solidFill>
                <a:latin typeface="Calibri"/>
                <a:ea typeface="Calibri"/>
                <a:cs typeface="Calibri"/>
                <a:sym typeface="Calibri"/>
              </a:rPr>
              <a:t>Abstract</a:t>
            </a:r>
            <a:endParaRPr/>
          </a:p>
          <a:p>
            <a:pPr indent="0" lvl="0" marL="0" marR="0" rtl="0" algn="ctr">
              <a:lnSpc>
                <a:spcPct val="100000"/>
              </a:lnSpc>
              <a:spcBef>
                <a:spcPts val="0"/>
              </a:spcBef>
              <a:spcAft>
                <a:spcPts val="0"/>
              </a:spcAft>
              <a:buClr>
                <a:srgbClr val="000000"/>
              </a:buClr>
              <a:buSzPts val="1000"/>
              <a:buFont typeface="Arial"/>
              <a:buNone/>
            </a:pPr>
            <a:r>
              <a:t/>
            </a:r>
            <a:endParaRPr b="1" i="0" sz="1000" u="none" cap="none" strike="noStrike">
              <a:solidFill>
                <a:srgbClr val="000000"/>
              </a:solidFill>
              <a:latin typeface="Calibri"/>
              <a:ea typeface="Calibri"/>
              <a:cs typeface="Calibri"/>
              <a:sym typeface="Calibri"/>
            </a:endParaRPr>
          </a:p>
          <a:p>
            <a:pPr indent="0" lvl="0" marL="274320" rtl="0" algn="l">
              <a:lnSpc>
                <a:spcPct val="115000"/>
              </a:lnSpc>
              <a:spcBef>
                <a:spcPts val="0"/>
              </a:spcBef>
              <a:spcAft>
                <a:spcPts val="0"/>
              </a:spcAft>
              <a:buClr>
                <a:schemeClr val="dk1"/>
              </a:buClr>
              <a:buSzPts val="1100"/>
              <a:buFont typeface="Arial"/>
              <a:buNone/>
            </a:pPr>
            <a:r>
              <a:rPr lang="en" sz="3000">
                <a:solidFill>
                  <a:schemeClr val="dk1"/>
                </a:solidFill>
              </a:rPr>
              <a:t>This project was two-fold - first, to further elucidate the co-culture growth of </a:t>
            </a:r>
            <a:r>
              <a:rPr i="1" lang="en" sz="3000">
                <a:solidFill>
                  <a:schemeClr val="dk1"/>
                </a:solidFill>
              </a:rPr>
              <a:t>E.coli</a:t>
            </a:r>
            <a:r>
              <a:rPr lang="en" sz="3000">
                <a:solidFill>
                  <a:schemeClr val="dk1"/>
                </a:solidFill>
              </a:rPr>
              <a:t> and </a:t>
            </a:r>
            <a:r>
              <a:rPr i="1" lang="en" sz="3000">
                <a:solidFill>
                  <a:schemeClr val="dk1"/>
                </a:solidFill>
              </a:rPr>
              <a:t>L. acidophilus</a:t>
            </a:r>
            <a:r>
              <a:rPr lang="en" sz="3000">
                <a:solidFill>
                  <a:schemeClr val="dk1"/>
                </a:solidFill>
              </a:rPr>
              <a:t>, and second, to utilize </a:t>
            </a:r>
            <a:r>
              <a:rPr i="1" lang="en" sz="3000">
                <a:solidFill>
                  <a:schemeClr val="dk1"/>
                </a:solidFill>
              </a:rPr>
              <a:t>E. coli</a:t>
            </a:r>
            <a:r>
              <a:rPr lang="en" sz="3000">
                <a:solidFill>
                  <a:schemeClr val="dk1"/>
                </a:solidFill>
              </a:rPr>
              <a:t> as a model to demonstrate genetic enhancement for greater permeability of lactose.</a:t>
            </a:r>
            <a:r>
              <a:rPr lang="en" sz="2800">
                <a:solidFill>
                  <a:schemeClr val="dk1"/>
                </a:solidFill>
              </a:rPr>
              <a:t> </a:t>
            </a:r>
            <a:r>
              <a:rPr lang="en" sz="3000">
                <a:solidFill>
                  <a:schemeClr val="dk1"/>
                </a:solidFill>
              </a:rPr>
              <a:t>Enhanced lactose uptake will lead to increased metabolism of lactose and thus lead to the alleviation of lactose intolerance symptoms. </a:t>
            </a:r>
            <a:endParaRPr b="0" i="0" sz="3000" u="none" cap="none" strike="noStrike">
              <a:solidFill>
                <a:srgbClr val="000000"/>
              </a:solidFill>
              <a:latin typeface="Calibri"/>
              <a:ea typeface="Calibri"/>
              <a:cs typeface="Calibri"/>
              <a:sym typeface="Calibri"/>
            </a:endParaRPr>
          </a:p>
        </p:txBody>
      </p:sp>
      <p:sp>
        <p:nvSpPr>
          <p:cNvPr id="56" name="Google Shape;56;g1efd191b55a_0_0"/>
          <p:cNvSpPr txBox="1"/>
          <p:nvPr/>
        </p:nvSpPr>
        <p:spPr>
          <a:xfrm>
            <a:off x="8974475" y="66575"/>
            <a:ext cx="27132600" cy="2529000"/>
          </a:xfrm>
          <a:prstGeom prst="rect">
            <a:avLst/>
          </a:prstGeom>
          <a:noFill/>
          <a:ln>
            <a:noFill/>
          </a:ln>
        </p:spPr>
        <p:txBody>
          <a:bodyPr anchorCtr="0" anchor="ctr" bIns="58500" lIns="58500" spcFirstLastPara="1" rIns="58500" wrap="square" tIns="58500">
            <a:noAutofit/>
          </a:bodyPr>
          <a:lstStyle/>
          <a:p>
            <a:pPr indent="0" lvl="0" marL="0" rtl="0" algn="ctr">
              <a:spcBef>
                <a:spcPts val="0"/>
              </a:spcBef>
              <a:spcAft>
                <a:spcPts val="0"/>
              </a:spcAft>
              <a:buClr>
                <a:schemeClr val="dk1"/>
              </a:buClr>
              <a:buFont typeface="Arial"/>
              <a:buNone/>
            </a:pPr>
            <a:r>
              <a:t/>
            </a:r>
            <a:endParaRPr b="1" sz="3996">
              <a:solidFill>
                <a:schemeClr val="dk1"/>
              </a:solidFill>
            </a:endParaRPr>
          </a:p>
          <a:p>
            <a:pPr indent="0" lvl="0" marL="0" rtl="0" algn="ctr">
              <a:spcBef>
                <a:spcPts val="0"/>
              </a:spcBef>
              <a:spcAft>
                <a:spcPts val="0"/>
              </a:spcAft>
              <a:buClr>
                <a:schemeClr val="dk1"/>
              </a:buClr>
              <a:buFont typeface="Arial"/>
              <a:buNone/>
            </a:pPr>
            <a:r>
              <a:rPr b="1" lang="en" sz="3996">
                <a:solidFill>
                  <a:schemeClr val="dk1"/>
                </a:solidFill>
              </a:rPr>
              <a:t>Optimizing Co-Culture Growth of </a:t>
            </a:r>
            <a:r>
              <a:rPr b="1" i="1" lang="en" sz="3996">
                <a:solidFill>
                  <a:schemeClr val="dk1"/>
                </a:solidFill>
              </a:rPr>
              <a:t>E. coli</a:t>
            </a:r>
            <a:r>
              <a:rPr b="1" lang="en" sz="3996">
                <a:solidFill>
                  <a:schemeClr val="dk1"/>
                </a:solidFill>
              </a:rPr>
              <a:t> and </a:t>
            </a:r>
            <a:r>
              <a:rPr b="1" i="1" lang="en" sz="3996">
                <a:solidFill>
                  <a:schemeClr val="dk1"/>
                </a:solidFill>
              </a:rPr>
              <a:t>L. acidophilus</a:t>
            </a:r>
            <a:r>
              <a:rPr b="1" lang="en" sz="3996">
                <a:solidFill>
                  <a:schemeClr val="dk1"/>
                </a:solidFill>
              </a:rPr>
              <a:t>: Enhancing </a:t>
            </a:r>
            <a:r>
              <a:rPr b="1" i="1" lang="en" sz="3996">
                <a:solidFill>
                  <a:schemeClr val="dk1"/>
                </a:solidFill>
              </a:rPr>
              <a:t>E. coli</a:t>
            </a:r>
            <a:r>
              <a:rPr b="1" lang="en" sz="3996">
                <a:solidFill>
                  <a:schemeClr val="dk1"/>
                </a:solidFill>
              </a:rPr>
              <a:t> for Improved Lactose Utilization</a:t>
            </a:r>
            <a:endParaRPr b="1" sz="3996">
              <a:solidFill>
                <a:schemeClr val="dk1"/>
              </a:solidFill>
            </a:endParaRPr>
          </a:p>
          <a:p>
            <a:pPr indent="0" lvl="0" marL="0" rtl="0" algn="ctr">
              <a:spcBef>
                <a:spcPts val="0"/>
              </a:spcBef>
              <a:spcAft>
                <a:spcPts val="0"/>
              </a:spcAft>
              <a:buClr>
                <a:schemeClr val="dk1"/>
              </a:buClr>
              <a:buFont typeface="Arial"/>
              <a:buNone/>
            </a:pPr>
            <a:r>
              <a:rPr lang="en" sz="3586">
                <a:solidFill>
                  <a:schemeClr val="dk1"/>
                </a:solidFill>
              </a:rPr>
              <a:t>Makayla Dunn, Suleman Bahar, Amanda Barrett, Hia Ming (Boston University)</a:t>
            </a:r>
            <a:endParaRPr sz="3586">
              <a:solidFill>
                <a:schemeClr val="dk1"/>
              </a:solidFill>
            </a:endParaRPr>
          </a:p>
          <a:p>
            <a:pPr indent="0" lvl="0" marL="0" rtl="0" algn="ctr">
              <a:spcBef>
                <a:spcPts val="0"/>
              </a:spcBef>
              <a:spcAft>
                <a:spcPts val="0"/>
              </a:spcAft>
              <a:buClr>
                <a:schemeClr val="dk1"/>
              </a:buClr>
              <a:buFont typeface="Arial"/>
              <a:buNone/>
            </a:pPr>
            <a:r>
              <a:rPr lang="en" sz="3586">
                <a:solidFill>
                  <a:schemeClr val="dk1"/>
                </a:solidFill>
              </a:rPr>
              <a:t>Marietta High School, Marietta, Georgia, USA</a:t>
            </a:r>
            <a:endParaRPr sz="3586">
              <a:solidFill>
                <a:schemeClr val="dk1"/>
              </a:solidFill>
            </a:endParaRPr>
          </a:p>
          <a:p>
            <a:pPr indent="0" lvl="0" marL="0" marR="0" rtl="0" algn="ctr">
              <a:lnSpc>
                <a:spcPct val="100000"/>
              </a:lnSpc>
              <a:spcBef>
                <a:spcPts val="0"/>
              </a:spcBef>
              <a:spcAft>
                <a:spcPts val="0"/>
              </a:spcAft>
              <a:buClr>
                <a:srgbClr val="000000"/>
              </a:buClr>
              <a:buSzPts val="3712"/>
              <a:buFont typeface="Arial"/>
              <a:buNone/>
            </a:pPr>
            <a:r>
              <a:t/>
            </a:r>
            <a:endParaRPr b="1" sz="4068"/>
          </a:p>
        </p:txBody>
      </p:sp>
      <p:sp>
        <p:nvSpPr>
          <p:cNvPr id="57" name="Google Shape;57;g1efd191b55a_0_0"/>
          <p:cNvSpPr txBox="1"/>
          <p:nvPr/>
        </p:nvSpPr>
        <p:spPr>
          <a:xfrm>
            <a:off x="1307310" y="8966200"/>
            <a:ext cx="10402200" cy="94536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274300">
            <a:noAutofit/>
          </a:bodyPr>
          <a:lstStyle/>
          <a:p>
            <a:pPr indent="0" lvl="0" marL="0" marR="0" rtl="0" algn="ctr">
              <a:lnSpc>
                <a:spcPct val="100000"/>
              </a:lnSpc>
              <a:spcBef>
                <a:spcPts val="0"/>
              </a:spcBef>
              <a:spcAft>
                <a:spcPts val="0"/>
              </a:spcAft>
              <a:buClr>
                <a:srgbClr val="000000"/>
              </a:buClr>
              <a:buSzPts val="3600"/>
              <a:buFont typeface="Arial"/>
              <a:buNone/>
            </a:pPr>
            <a:r>
              <a:rPr b="1" i="0" lang="en" sz="3600" u="none" cap="none" strike="noStrike">
                <a:solidFill>
                  <a:srgbClr val="000000"/>
                </a:solidFill>
                <a:latin typeface="Calibri"/>
                <a:ea typeface="Calibri"/>
                <a:cs typeface="Calibri"/>
                <a:sym typeface="Calibri"/>
              </a:rPr>
              <a:t>Introduction/Background</a:t>
            </a:r>
            <a:endParaRPr/>
          </a:p>
          <a:p>
            <a:pPr indent="0" lvl="0" marL="0" marR="0" rtl="0" algn="ctr">
              <a:lnSpc>
                <a:spcPct val="100000"/>
              </a:lnSpc>
              <a:spcBef>
                <a:spcPts val="0"/>
              </a:spcBef>
              <a:spcAft>
                <a:spcPts val="0"/>
              </a:spcAft>
              <a:buClr>
                <a:srgbClr val="000000"/>
              </a:buClr>
              <a:buSzPts val="1000"/>
              <a:buFont typeface="Arial"/>
              <a:buNone/>
            </a:pPr>
            <a:r>
              <a:t/>
            </a:r>
            <a:endParaRPr b="1" i="0" sz="1000" u="none" cap="none" strike="noStrike">
              <a:solidFill>
                <a:srgbClr val="000000"/>
              </a:solidFill>
              <a:latin typeface="Calibri"/>
              <a:ea typeface="Calibri"/>
              <a:cs typeface="Calibri"/>
              <a:sym typeface="Calibri"/>
            </a:endParaRPr>
          </a:p>
          <a:p>
            <a:pPr indent="0" lvl="0" marL="274320" rtl="0" algn="l">
              <a:lnSpc>
                <a:spcPct val="115000"/>
              </a:lnSpc>
              <a:spcBef>
                <a:spcPts val="0"/>
              </a:spcBef>
              <a:spcAft>
                <a:spcPts val="0"/>
              </a:spcAft>
              <a:buClr>
                <a:schemeClr val="dk1"/>
              </a:buClr>
              <a:buSzPts val="1100"/>
              <a:buFont typeface="Arial"/>
              <a:buNone/>
            </a:pPr>
            <a:r>
              <a:rPr i="1" lang="en" sz="3000">
                <a:solidFill>
                  <a:schemeClr val="dk1"/>
                </a:solidFill>
              </a:rPr>
              <a:t>Escherichia coli </a:t>
            </a:r>
            <a:r>
              <a:rPr lang="en" sz="3000">
                <a:solidFill>
                  <a:schemeClr val="dk1"/>
                </a:solidFill>
              </a:rPr>
              <a:t>is a common bacteria found in food, water and intestines. It aids in the breakdown of nutrients and protects the body from harmful bacteria (Ingerson-Mahar &amp; Reid, 2011). </a:t>
            </a:r>
            <a:r>
              <a:rPr i="1" lang="en" sz="3000">
                <a:solidFill>
                  <a:schemeClr val="dk1"/>
                </a:solidFill>
              </a:rPr>
              <a:t>E. coli</a:t>
            </a:r>
            <a:r>
              <a:rPr lang="en" sz="3000">
                <a:solidFill>
                  <a:schemeClr val="dk1"/>
                </a:solidFill>
              </a:rPr>
              <a:t> breaks down lactose, a sugar found in dairy products. </a:t>
            </a:r>
            <a:r>
              <a:rPr lang="en" sz="3000">
                <a:solidFill>
                  <a:schemeClr val="dk1"/>
                </a:solidFill>
              </a:rPr>
              <a:t>Due to the complexities of engineering on </a:t>
            </a:r>
            <a:r>
              <a:rPr i="1" lang="en" sz="3000">
                <a:solidFill>
                  <a:schemeClr val="dk1"/>
                </a:solidFill>
              </a:rPr>
              <a:t>Lactobacillus</a:t>
            </a:r>
            <a:r>
              <a:rPr lang="en" sz="3000">
                <a:solidFill>
                  <a:schemeClr val="dk1"/>
                </a:solidFill>
              </a:rPr>
              <a:t>, an </a:t>
            </a:r>
            <a:r>
              <a:rPr i="1" lang="en" sz="3000">
                <a:solidFill>
                  <a:schemeClr val="dk1"/>
                </a:solidFill>
              </a:rPr>
              <a:t>E. coli</a:t>
            </a:r>
            <a:r>
              <a:rPr lang="en" sz="3000">
                <a:solidFill>
                  <a:schemeClr val="dk1"/>
                </a:solidFill>
              </a:rPr>
              <a:t> chassis is used as a model to provide proof of concept. The Lac operon in </a:t>
            </a:r>
            <a:r>
              <a:rPr i="1" lang="en" sz="3000">
                <a:solidFill>
                  <a:schemeClr val="dk1"/>
                </a:solidFill>
              </a:rPr>
              <a:t>E. coli</a:t>
            </a:r>
            <a:r>
              <a:rPr lang="en" sz="3000">
                <a:solidFill>
                  <a:schemeClr val="dk1"/>
                </a:solidFill>
              </a:rPr>
              <a:t> consists of three genes: LacA, LacY, and LacZ (1). It is responsible for intake and metabolism of Lactose in the absence of glucose. The experiment is focused on the LacY gene, which encodes for the production of lactose permease. Its function is to allow lactose into </a:t>
            </a:r>
            <a:r>
              <a:rPr i="1" lang="en" sz="3000">
                <a:solidFill>
                  <a:schemeClr val="dk1"/>
                </a:solidFill>
              </a:rPr>
              <a:t>E.coli</a:t>
            </a:r>
            <a:r>
              <a:rPr lang="en" sz="3000">
                <a:solidFill>
                  <a:schemeClr val="dk1"/>
                </a:solidFill>
              </a:rPr>
              <a:t> to then be metabolized into galactose and glucose. The goal is to increase the expression of the LacY gene and raise the overall production of lactose permease to enhance the uptake of lactose.</a:t>
            </a:r>
            <a:endParaRPr sz="3000">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chemeClr val="dk1"/>
              </a:buClr>
              <a:buSzPts val="1100"/>
              <a:buFont typeface="Arial"/>
              <a:buNone/>
            </a:pPr>
            <a:r>
              <a:t/>
            </a:r>
            <a:endParaRPr sz="31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p:txBody>
      </p:sp>
      <p:sp>
        <p:nvSpPr>
          <p:cNvPr id="58" name="Google Shape;58;g1efd191b55a_0_0"/>
          <p:cNvSpPr txBox="1"/>
          <p:nvPr/>
        </p:nvSpPr>
        <p:spPr>
          <a:xfrm>
            <a:off x="11964369" y="2595584"/>
            <a:ext cx="11961600" cy="158007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274300">
            <a:noAutofit/>
          </a:bodyPr>
          <a:lstStyle/>
          <a:p>
            <a:pPr indent="0" lvl="0" marL="0" marR="0" rtl="0" algn="ctr">
              <a:lnSpc>
                <a:spcPct val="100000"/>
              </a:lnSpc>
              <a:spcBef>
                <a:spcPts val="0"/>
              </a:spcBef>
              <a:spcAft>
                <a:spcPts val="0"/>
              </a:spcAft>
              <a:buClr>
                <a:srgbClr val="000000"/>
              </a:buClr>
              <a:buSzPts val="3600"/>
              <a:buFont typeface="Arial"/>
              <a:buNone/>
            </a:pPr>
            <a:r>
              <a:rPr b="1" lang="en" sz="3600"/>
              <a:t>           </a:t>
            </a:r>
            <a:r>
              <a:rPr b="1" i="0" lang="en" sz="3600" u="none" cap="none" strike="noStrike">
                <a:solidFill>
                  <a:srgbClr val="000000"/>
                </a:solidFill>
                <a:latin typeface="Arial"/>
                <a:ea typeface="Arial"/>
                <a:cs typeface="Arial"/>
                <a:sym typeface="Arial"/>
              </a:rPr>
              <a:t>Science Content</a:t>
            </a:r>
            <a:endParaRPr b="1" i="0" sz="3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t/>
            </a:r>
            <a:endParaRPr b="1" i="0" sz="10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3072"/>
              <a:buFont typeface="Arial"/>
              <a:buNone/>
            </a:pPr>
            <a:r>
              <a:t/>
            </a:r>
            <a:endParaRPr b="0" i="0" sz="3072" u="sng"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highlight>
                <a:schemeClr val="accent6"/>
              </a:highlight>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highlight>
                <a:schemeClr val="accent6"/>
              </a:highlight>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highlight>
                <a:schemeClr val="accent6"/>
              </a:highlight>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3072"/>
              <a:buFont typeface="Arial"/>
              <a:buNone/>
            </a:pPr>
            <a:r>
              <a:t/>
            </a:r>
            <a:endParaRPr sz="3072" u="sng">
              <a:solidFill>
                <a:schemeClr val="dk1"/>
              </a:solidFill>
              <a:latin typeface="Calibri"/>
              <a:ea typeface="Calibri"/>
              <a:cs typeface="Calibri"/>
              <a:sym typeface="Calibri"/>
            </a:endParaRPr>
          </a:p>
          <a:p>
            <a:pPr indent="457200" lvl="0" marL="0" marR="0" rtl="0" algn="l">
              <a:lnSpc>
                <a:spcPct val="100000"/>
              </a:lnSpc>
              <a:spcBef>
                <a:spcPts val="0"/>
              </a:spcBef>
              <a:spcAft>
                <a:spcPts val="0"/>
              </a:spcAft>
              <a:buClr>
                <a:srgbClr val="000000"/>
              </a:buClr>
              <a:buSzPts val="3072"/>
              <a:buFont typeface="Arial"/>
              <a:buNone/>
            </a:pPr>
            <a:r>
              <a:t/>
            </a:r>
            <a:endParaRPr sz="2800" u="sng">
              <a:solidFill>
                <a:schemeClr val="dk1"/>
              </a:solidFill>
            </a:endParaRPr>
          </a:p>
          <a:p>
            <a:pPr indent="457200" lvl="0" marL="0" marR="0" rtl="0" algn="l">
              <a:lnSpc>
                <a:spcPct val="100000"/>
              </a:lnSpc>
              <a:spcBef>
                <a:spcPts val="0"/>
              </a:spcBef>
              <a:spcAft>
                <a:spcPts val="0"/>
              </a:spcAft>
              <a:buClr>
                <a:srgbClr val="000000"/>
              </a:buClr>
              <a:buSzPts val="3072"/>
              <a:buFont typeface="Arial"/>
              <a:buNone/>
            </a:pPr>
            <a:r>
              <a:t/>
            </a:r>
            <a:endParaRPr sz="2800" u="sng">
              <a:solidFill>
                <a:schemeClr val="dk1"/>
              </a:solidFill>
            </a:endParaRPr>
          </a:p>
          <a:p>
            <a:pPr indent="457200" lvl="0" marL="0" marR="0" rtl="0" algn="l">
              <a:lnSpc>
                <a:spcPct val="100000"/>
              </a:lnSpc>
              <a:spcBef>
                <a:spcPts val="0"/>
              </a:spcBef>
              <a:spcAft>
                <a:spcPts val="0"/>
              </a:spcAft>
              <a:buClr>
                <a:srgbClr val="000000"/>
              </a:buClr>
              <a:buSzPts val="3072"/>
              <a:buFont typeface="Arial"/>
              <a:buNone/>
            </a:pPr>
            <a:r>
              <a:rPr i="0" lang="en" sz="2800" u="sng" cap="none" strike="noStrike">
                <a:solidFill>
                  <a:schemeClr val="dk1"/>
                </a:solidFill>
              </a:rPr>
              <a:t>Notable Materials</a:t>
            </a:r>
            <a:endParaRPr i="0" sz="2800" u="none" cap="none" strike="noStrike">
              <a:solidFill>
                <a:schemeClr val="dk1"/>
              </a:solidFill>
            </a:endParaRPr>
          </a:p>
          <a:p>
            <a:pPr indent="0" lvl="0" marL="457200" marR="0" rtl="0" algn="l">
              <a:lnSpc>
                <a:spcPct val="100000"/>
              </a:lnSpc>
              <a:spcBef>
                <a:spcPts val="0"/>
              </a:spcBef>
              <a:spcAft>
                <a:spcPts val="0"/>
              </a:spcAft>
              <a:buClr>
                <a:schemeClr val="dk1"/>
              </a:buClr>
              <a:buSzPts val="1100"/>
              <a:buFont typeface="Arial"/>
              <a:buNone/>
            </a:pPr>
            <a:r>
              <a:rPr lang="en" sz="2800">
                <a:solidFill>
                  <a:schemeClr val="dk1"/>
                </a:solidFill>
              </a:rPr>
              <a:t>Beta glucan</a:t>
            </a:r>
            <a:endParaRPr i="0" sz="2800" u="none" cap="none" strike="noStrike">
              <a:solidFill>
                <a:schemeClr val="dk1"/>
              </a:solidFill>
            </a:endParaRPr>
          </a:p>
          <a:p>
            <a:pPr indent="0" lvl="0" marL="457200" marR="0" rtl="0" algn="l">
              <a:lnSpc>
                <a:spcPct val="100000"/>
              </a:lnSpc>
              <a:spcBef>
                <a:spcPts val="0"/>
              </a:spcBef>
              <a:spcAft>
                <a:spcPts val="0"/>
              </a:spcAft>
              <a:buClr>
                <a:schemeClr val="dk1"/>
              </a:buClr>
              <a:buSzPts val="1100"/>
              <a:buFont typeface="Arial"/>
              <a:buNone/>
            </a:pPr>
            <a:r>
              <a:rPr i="0" lang="en" sz="2800" u="none" cap="none" strike="noStrike">
                <a:solidFill>
                  <a:schemeClr val="dk1"/>
                </a:solidFill>
              </a:rPr>
              <a:t>MRS media</a:t>
            </a:r>
            <a:endParaRPr i="0" sz="2800" u="none" cap="none" strike="noStrike">
              <a:solidFill>
                <a:schemeClr val="dk1"/>
              </a:solidFill>
            </a:endParaRPr>
          </a:p>
          <a:p>
            <a:pPr indent="0" lvl="0" marL="457200" marR="0" rtl="0" algn="l">
              <a:lnSpc>
                <a:spcPct val="100000"/>
              </a:lnSpc>
              <a:spcBef>
                <a:spcPts val="0"/>
              </a:spcBef>
              <a:spcAft>
                <a:spcPts val="0"/>
              </a:spcAft>
              <a:buClr>
                <a:schemeClr val="dk1"/>
              </a:buClr>
              <a:buSzPts val="1100"/>
              <a:buFont typeface="Arial"/>
              <a:buNone/>
            </a:pPr>
            <a:r>
              <a:rPr lang="en" sz="2800">
                <a:solidFill>
                  <a:schemeClr val="dk1"/>
                </a:solidFill>
              </a:rPr>
              <a:t>Dehydrated </a:t>
            </a:r>
            <a:r>
              <a:rPr i="1" lang="en" sz="2800">
                <a:solidFill>
                  <a:schemeClr val="dk1"/>
                </a:solidFill>
              </a:rPr>
              <a:t>L. acidophilus</a:t>
            </a:r>
            <a:endParaRPr i="1" sz="2800" u="none" cap="none" strike="noStrike">
              <a:solidFill>
                <a:schemeClr val="dk1"/>
              </a:solidFill>
            </a:endParaRPr>
          </a:p>
          <a:p>
            <a:pPr indent="0" lvl="0" marL="457200" marR="0" rtl="0" algn="l">
              <a:lnSpc>
                <a:spcPct val="100000"/>
              </a:lnSpc>
              <a:spcBef>
                <a:spcPts val="0"/>
              </a:spcBef>
              <a:spcAft>
                <a:spcPts val="0"/>
              </a:spcAft>
              <a:buClr>
                <a:schemeClr val="dk1"/>
              </a:buClr>
              <a:buSzPts val="1100"/>
              <a:buFont typeface="Arial"/>
              <a:buNone/>
            </a:pPr>
            <a:r>
              <a:rPr i="1" lang="en" sz="2800" u="none" cap="none" strike="noStrike">
                <a:solidFill>
                  <a:schemeClr val="dk1"/>
                </a:solidFill>
              </a:rPr>
              <a:t>E. Coli </a:t>
            </a:r>
            <a:r>
              <a:rPr i="0" lang="en" sz="2800" u="none" cap="none" strike="noStrike">
                <a:solidFill>
                  <a:schemeClr val="dk1"/>
                </a:solidFill>
              </a:rPr>
              <a:t>K-12 </a:t>
            </a:r>
            <a:endParaRPr i="0" sz="2800" u="none" cap="none" strike="noStrike">
              <a:solidFill>
                <a:schemeClr val="dk1"/>
              </a:solidFill>
            </a:endParaRPr>
          </a:p>
          <a:p>
            <a:pPr indent="0" lvl="0" marL="457200" marR="0" rtl="0" algn="l">
              <a:lnSpc>
                <a:spcPct val="100000"/>
              </a:lnSpc>
              <a:spcBef>
                <a:spcPts val="0"/>
              </a:spcBef>
              <a:spcAft>
                <a:spcPts val="0"/>
              </a:spcAft>
              <a:buClr>
                <a:srgbClr val="000000"/>
              </a:buClr>
              <a:buSzPts val="3072"/>
              <a:buFont typeface="Arial"/>
              <a:buNone/>
            </a:pPr>
            <a:r>
              <a:t/>
            </a:r>
            <a:endParaRPr i="0" sz="2800" u="none" cap="none" strike="noStrike">
              <a:solidFill>
                <a:schemeClr val="dk1"/>
              </a:solidFill>
              <a:highlight>
                <a:schemeClr val="accent6"/>
              </a:highlight>
            </a:endParaRPr>
          </a:p>
          <a:p>
            <a:pPr indent="0" lvl="0" marL="457200" marR="0" rtl="0" algn="l">
              <a:lnSpc>
                <a:spcPct val="100000"/>
              </a:lnSpc>
              <a:spcBef>
                <a:spcPts val="0"/>
              </a:spcBef>
              <a:spcAft>
                <a:spcPts val="0"/>
              </a:spcAft>
              <a:buClr>
                <a:srgbClr val="000000"/>
              </a:buClr>
              <a:buSzPts val="3072"/>
              <a:buFont typeface="Arial"/>
              <a:buNone/>
            </a:pPr>
            <a:r>
              <a:rPr i="0" lang="en" sz="2800" u="sng" cap="none" strike="noStrike">
                <a:solidFill>
                  <a:schemeClr val="dk1"/>
                </a:solidFill>
              </a:rPr>
              <a:t>Design Outline</a:t>
            </a:r>
            <a:endParaRPr i="0" sz="2800" u="none" cap="none" strike="noStrike">
              <a:solidFill>
                <a:schemeClr val="dk1"/>
              </a:solidFill>
            </a:endParaRPr>
          </a:p>
          <a:p>
            <a:pPr indent="0" lvl="0" marL="457200" marR="0" rtl="0" algn="l">
              <a:lnSpc>
                <a:spcPct val="100000"/>
              </a:lnSpc>
              <a:spcBef>
                <a:spcPts val="0"/>
              </a:spcBef>
              <a:spcAft>
                <a:spcPts val="0"/>
              </a:spcAft>
              <a:buClr>
                <a:srgbClr val="000000"/>
              </a:buClr>
              <a:buSzPts val="3072"/>
              <a:buFont typeface="Arial"/>
              <a:buNone/>
            </a:pPr>
            <a:r>
              <a:rPr i="0" lang="en" sz="2800" u="none" cap="none" strike="noStrike">
                <a:solidFill>
                  <a:schemeClr val="dk1"/>
                </a:solidFill>
              </a:rPr>
              <a:t>First MRS </a:t>
            </a:r>
            <a:r>
              <a:rPr lang="en" sz="2800">
                <a:solidFill>
                  <a:schemeClr val="dk1"/>
                </a:solidFill>
              </a:rPr>
              <a:t>agar</a:t>
            </a:r>
            <a:r>
              <a:rPr i="0" lang="en" sz="2800" u="none" cap="none" strike="noStrike">
                <a:solidFill>
                  <a:schemeClr val="dk1"/>
                </a:solidFill>
              </a:rPr>
              <a:t> with varying concentrations of </a:t>
            </a:r>
            <a:r>
              <a:rPr lang="en" sz="2800">
                <a:solidFill>
                  <a:schemeClr val="dk1"/>
                </a:solidFill>
              </a:rPr>
              <a:t>beta glucan </a:t>
            </a:r>
            <a:r>
              <a:rPr i="0" lang="en" sz="2800" u="none" cap="none" strike="noStrike">
                <a:solidFill>
                  <a:schemeClr val="dk1"/>
                </a:solidFill>
              </a:rPr>
              <a:t> (</a:t>
            </a:r>
            <a:r>
              <a:rPr lang="en" sz="2800">
                <a:solidFill>
                  <a:schemeClr val="dk1"/>
                </a:solidFill>
              </a:rPr>
              <a:t> 5%, 10%, 15%</a:t>
            </a:r>
            <a:r>
              <a:rPr i="0" lang="en" sz="2800" u="none" cap="none" strike="noStrike">
                <a:solidFill>
                  <a:schemeClr val="dk1"/>
                </a:solidFill>
              </a:rPr>
              <a:t>) would be p</a:t>
            </a:r>
            <a:r>
              <a:rPr lang="en" sz="2800">
                <a:solidFill>
                  <a:schemeClr val="dk1"/>
                </a:solidFill>
              </a:rPr>
              <a:t>lated</a:t>
            </a:r>
            <a:r>
              <a:rPr i="0" lang="en" sz="2800" u="none" cap="none" strike="noStrike">
                <a:solidFill>
                  <a:schemeClr val="dk1"/>
                </a:solidFill>
              </a:rPr>
              <a:t>. Which would then be inoculated with </a:t>
            </a:r>
            <a:r>
              <a:rPr i="1" lang="en" sz="2800" u="none" cap="none" strike="noStrike">
                <a:solidFill>
                  <a:schemeClr val="dk1"/>
                </a:solidFill>
              </a:rPr>
              <a:t>Lactobacillus</a:t>
            </a:r>
            <a:r>
              <a:rPr i="0" lang="en" sz="2800" u="none" cap="none" strike="noStrike">
                <a:solidFill>
                  <a:schemeClr val="dk1"/>
                </a:solidFill>
              </a:rPr>
              <a:t> and </a:t>
            </a:r>
            <a:r>
              <a:rPr i="1" lang="en" sz="2800" u="none" cap="none" strike="noStrike">
                <a:solidFill>
                  <a:schemeClr val="dk1"/>
                </a:solidFill>
              </a:rPr>
              <a:t>E. Coli </a:t>
            </a:r>
            <a:r>
              <a:rPr i="0" lang="en" sz="2800" u="none" cap="none" strike="noStrike">
                <a:solidFill>
                  <a:schemeClr val="dk1"/>
                </a:solidFill>
              </a:rPr>
              <a:t>and with solely </a:t>
            </a:r>
            <a:r>
              <a:rPr i="1" lang="en" sz="2800" u="none" cap="none" strike="noStrike">
                <a:solidFill>
                  <a:schemeClr val="dk1"/>
                </a:solidFill>
              </a:rPr>
              <a:t>Lactobacillus</a:t>
            </a:r>
            <a:r>
              <a:rPr i="0" lang="en" sz="2800" u="none" cap="none" strike="noStrike">
                <a:solidFill>
                  <a:schemeClr val="dk1"/>
                </a:solidFill>
              </a:rPr>
              <a:t>. This would be left for </a:t>
            </a:r>
            <a:r>
              <a:rPr lang="en" sz="2800">
                <a:solidFill>
                  <a:schemeClr val="dk1"/>
                </a:solidFill>
              </a:rPr>
              <a:t>72</a:t>
            </a:r>
            <a:r>
              <a:rPr i="0" lang="en" sz="2800" u="none" cap="none" strike="noStrike">
                <a:solidFill>
                  <a:schemeClr val="dk1"/>
                </a:solidFill>
              </a:rPr>
              <a:t> hours</a:t>
            </a:r>
            <a:r>
              <a:rPr lang="en" sz="2800">
                <a:solidFill>
                  <a:schemeClr val="dk1"/>
                </a:solidFill>
              </a:rPr>
              <a:t>. </a:t>
            </a:r>
            <a:r>
              <a:rPr i="0" lang="en" sz="2800" u="none" cap="none" strike="noStrike">
                <a:solidFill>
                  <a:schemeClr val="dk1"/>
                </a:solidFill>
              </a:rPr>
              <a:t>This would then be repeated for </a:t>
            </a:r>
            <a:r>
              <a:rPr lang="en" sz="2800">
                <a:solidFill>
                  <a:schemeClr val="dk1"/>
                </a:solidFill>
              </a:rPr>
              <a:t>three</a:t>
            </a:r>
            <a:r>
              <a:rPr i="0" lang="en" sz="2800" u="none" cap="none" strike="noStrike">
                <a:solidFill>
                  <a:schemeClr val="dk1"/>
                </a:solidFill>
              </a:rPr>
              <a:t> trials at each concentration of </a:t>
            </a:r>
            <a:r>
              <a:rPr lang="en" sz="2800">
                <a:solidFill>
                  <a:schemeClr val="dk1"/>
                </a:solidFill>
              </a:rPr>
              <a:t>beta glucan</a:t>
            </a:r>
            <a:r>
              <a:rPr i="0" lang="en" sz="2800" u="none" cap="none" strike="noStrike">
                <a:solidFill>
                  <a:schemeClr val="dk1"/>
                </a:solidFill>
              </a:rPr>
              <a:t>. The</a:t>
            </a:r>
            <a:r>
              <a:rPr lang="en" sz="2800">
                <a:solidFill>
                  <a:schemeClr val="dk1"/>
                </a:solidFill>
              </a:rPr>
              <a:t>n the results will be observed and measured based off of CPUs. </a:t>
            </a:r>
            <a:endParaRPr sz="2800"/>
          </a:p>
          <a:p>
            <a:pPr indent="0" lvl="0" marL="457200" marR="0" rtl="0" algn="l">
              <a:lnSpc>
                <a:spcPct val="100000"/>
              </a:lnSpc>
              <a:spcBef>
                <a:spcPts val="0"/>
              </a:spcBef>
              <a:spcAft>
                <a:spcPts val="0"/>
              </a:spcAft>
              <a:buClr>
                <a:srgbClr val="000000"/>
              </a:buClr>
              <a:buSzPts val="3072"/>
              <a:buFont typeface="Arial"/>
              <a:buNone/>
            </a:pPr>
            <a:r>
              <a:t/>
            </a:r>
            <a:endParaRPr i="0" sz="2800" u="sng" cap="none" strike="noStrike">
              <a:solidFill>
                <a:schemeClr val="dk1"/>
              </a:solidFill>
              <a:highlight>
                <a:schemeClr val="accent6"/>
              </a:highlight>
            </a:endParaRPr>
          </a:p>
          <a:p>
            <a:pPr indent="0" lvl="0" marL="457200" marR="0" rtl="0" algn="l">
              <a:lnSpc>
                <a:spcPct val="100000"/>
              </a:lnSpc>
              <a:spcBef>
                <a:spcPts val="0"/>
              </a:spcBef>
              <a:spcAft>
                <a:spcPts val="0"/>
              </a:spcAft>
              <a:buClr>
                <a:srgbClr val="000000"/>
              </a:buClr>
              <a:buSzPts val="3072"/>
              <a:buFont typeface="Arial"/>
              <a:buNone/>
            </a:pPr>
            <a:r>
              <a:rPr i="0" lang="en" sz="2800" u="sng" cap="none" strike="noStrike">
                <a:solidFill>
                  <a:schemeClr val="dk1"/>
                </a:solidFill>
              </a:rPr>
              <a:t>Expected Outcomes</a:t>
            </a:r>
            <a:endParaRPr i="0" sz="2800" u="none" cap="none" strike="noStrike">
              <a:solidFill>
                <a:schemeClr val="dk1"/>
              </a:solidFill>
            </a:endParaRPr>
          </a:p>
          <a:p>
            <a:pPr indent="0" lvl="0" marL="457200" marR="0" rtl="0" algn="l">
              <a:lnSpc>
                <a:spcPct val="100000"/>
              </a:lnSpc>
              <a:spcBef>
                <a:spcPts val="0"/>
              </a:spcBef>
              <a:spcAft>
                <a:spcPts val="0"/>
              </a:spcAft>
              <a:buClr>
                <a:srgbClr val="000000"/>
              </a:buClr>
              <a:buSzPts val="3072"/>
              <a:buFont typeface="Arial"/>
              <a:buNone/>
            </a:pPr>
            <a:r>
              <a:rPr i="0" lang="en" sz="2800" u="none" cap="none" strike="noStrike">
                <a:solidFill>
                  <a:schemeClr val="dk1"/>
                </a:solidFill>
              </a:rPr>
              <a:t>We predict that higher concentrations of </a:t>
            </a:r>
            <a:r>
              <a:rPr lang="en" sz="2800">
                <a:solidFill>
                  <a:schemeClr val="dk1"/>
                </a:solidFill>
              </a:rPr>
              <a:t>beta glucan</a:t>
            </a:r>
            <a:r>
              <a:rPr i="0" lang="en" sz="2800" u="none" cap="none" strike="noStrike">
                <a:solidFill>
                  <a:schemeClr val="dk1"/>
                </a:solidFill>
              </a:rPr>
              <a:t> would stimulate </a:t>
            </a:r>
            <a:r>
              <a:rPr i="1" lang="en" sz="2800" u="none" cap="none" strike="noStrike">
                <a:solidFill>
                  <a:schemeClr val="dk1"/>
                </a:solidFill>
              </a:rPr>
              <a:t>Lactobacillus</a:t>
            </a:r>
            <a:r>
              <a:rPr i="0" lang="en" sz="2800" u="none" cap="none" strike="noStrike">
                <a:solidFill>
                  <a:schemeClr val="dk1"/>
                </a:solidFill>
              </a:rPr>
              <a:t> growth as seen with Dai et al. (2022). Additionally, in cocultures it is expected that the number of </a:t>
            </a:r>
            <a:r>
              <a:rPr i="1" lang="en" sz="2800" u="none" cap="none" strike="noStrike">
                <a:solidFill>
                  <a:schemeClr val="dk1"/>
                </a:solidFill>
              </a:rPr>
              <a:t>E. coli </a:t>
            </a:r>
            <a:r>
              <a:rPr i="0" lang="en" sz="2800" u="none" cap="none" strike="noStrike">
                <a:solidFill>
                  <a:schemeClr val="dk1"/>
                </a:solidFill>
              </a:rPr>
              <a:t>CFU’s will decrease as </a:t>
            </a:r>
            <a:r>
              <a:rPr lang="en" sz="2800">
                <a:solidFill>
                  <a:schemeClr val="dk1"/>
                </a:solidFill>
              </a:rPr>
              <a:t>beta glucan</a:t>
            </a:r>
            <a:r>
              <a:rPr i="0" lang="en" sz="2800" u="none" cap="none" strike="noStrike">
                <a:solidFill>
                  <a:schemeClr val="dk1"/>
                </a:solidFill>
              </a:rPr>
              <a:t> concentrations increase. This would be applicable to </a:t>
            </a:r>
            <a:r>
              <a:rPr i="1" lang="en" sz="2800">
                <a:solidFill>
                  <a:schemeClr val="dk1"/>
                </a:solidFill>
              </a:rPr>
              <a:t>Lactobacillus’</a:t>
            </a:r>
            <a:r>
              <a:rPr i="0" lang="en" sz="2800" u="none" cap="none" strike="noStrike">
                <a:solidFill>
                  <a:schemeClr val="dk1"/>
                </a:solidFill>
              </a:rPr>
              <a:t> use as a probiotic in conjunction with prebiotics like </a:t>
            </a:r>
            <a:r>
              <a:rPr lang="en" sz="2800">
                <a:solidFill>
                  <a:schemeClr val="dk1"/>
                </a:solidFill>
              </a:rPr>
              <a:t>beta glucan</a:t>
            </a:r>
            <a:r>
              <a:rPr i="0" lang="en" sz="2800" u="none" cap="none" strike="noStrike">
                <a:solidFill>
                  <a:schemeClr val="dk1"/>
                </a:solidFill>
              </a:rPr>
              <a:t> as a method of inhibiting pathogenic bacterial growth.</a:t>
            </a:r>
            <a:endParaRPr i="0" sz="2800" u="none" cap="none" strike="noStrike">
              <a:solidFill>
                <a:schemeClr val="dk1"/>
              </a:solidFill>
            </a:endParaRPr>
          </a:p>
          <a:p>
            <a:pPr indent="457200" lvl="0" marL="457200" marR="0" rtl="0" algn="l">
              <a:lnSpc>
                <a:spcPct val="100000"/>
              </a:lnSpc>
              <a:spcBef>
                <a:spcPts val="0"/>
              </a:spcBef>
              <a:spcAft>
                <a:spcPts val="0"/>
              </a:spcAft>
              <a:buClr>
                <a:schemeClr val="dk1"/>
              </a:buClr>
              <a:buSzPts val="1100"/>
              <a:buFont typeface="Arial"/>
              <a:buNone/>
            </a:pPr>
            <a:r>
              <a:t/>
            </a:r>
            <a:endParaRPr b="0" i="0" sz="3072" u="none" cap="none" strike="noStrike">
              <a:solidFill>
                <a:schemeClr val="dk1"/>
              </a:solidFill>
              <a:latin typeface="Calibri"/>
              <a:ea typeface="Calibri"/>
              <a:cs typeface="Calibri"/>
              <a:sym typeface="Calibri"/>
            </a:endParaRPr>
          </a:p>
          <a:p>
            <a:pPr indent="457200" lvl="0" marL="457200" marR="0" rtl="0" algn="l">
              <a:lnSpc>
                <a:spcPct val="100000"/>
              </a:lnSpc>
              <a:spcBef>
                <a:spcPts val="0"/>
              </a:spcBef>
              <a:spcAft>
                <a:spcPts val="0"/>
              </a:spcAft>
              <a:buClr>
                <a:schemeClr val="dk1"/>
              </a:buClr>
              <a:buSzPts val="1100"/>
              <a:buFont typeface="Arial"/>
              <a:buNone/>
            </a:pPr>
            <a:r>
              <a:t/>
            </a:r>
            <a:endParaRPr b="0" i="0" sz="3072" u="none" cap="none" strike="noStrike">
              <a:solidFill>
                <a:schemeClr val="dk1"/>
              </a:solidFill>
              <a:latin typeface="Calibri"/>
              <a:ea typeface="Calibri"/>
              <a:cs typeface="Calibri"/>
              <a:sym typeface="Calibri"/>
            </a:endParaRPr>
          </a:p>
        </p:txBody>
      </p:sp>
      <p:sp>
        <p:nvSpPr>
          <p:cNvPr id="59" name="Google Shape;59;g1efd191b55a_0_0"/>
          <p:cNvSpPr txBox="1"/>
          <p:nvPr/>
        </p:nvSpPr>
        <p:spPr>
          <a:xfrm>
            <a:off x="24180925" y="2595575"/>
            <a:ext cx="11926200" cy="75774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274300">
            <a:noAutofit/>
          </a:bodyPr>
          <a:lstStyle/>
          <a:p>
            <a:pPr indent="0" lvl="0" marL="0" marR="0" rtl="0" algn="ctr">
              <a:lnSpc>
                <a:spcPct val="100000"/>
              </a:lnSpc>
              <a:spcBef>
                <a:spcPts val="0"/>
              </a:spcBef>
              <a:spcAft>
                <a:spcPts val="0"/>
              </a:spcAft>
              <a:buClr>
                <a:srgbClr val="000000"/>
              </a:buClr>
              <a:buSzPts val="3600"/>
              <a:buFont typeface="Arial"/>
              <a:buNone/>
            </a:pPr>
            <a:r>
              <a:rPr b="1" i="0" lang="en" sz="3600" u="none" cap="none" strike="noStrike">
                <a:solidFill>
                  <a:srgbClr val="000000"/>
                </a:solidFill>
                <a:latin typeface="Arial"/>
                <a:ea typeface="Arial"/>
                <a:cs typeface="Arial"/>
                <a:sym typeface="Arial"/>
              </a:rPr>
              <a:t>Team Content</a:t>
            </a:r>
            <a:endParaRPr/>
          </a:p>
          <a:p>
            <a:pPr indent="0" lvl="0" marL="0" marR="0" rtl="0" algn="ctr">
              <a:lnSpc>
                <a:spcPct val="100000"/>
              </a:lnSpc>
              <a:spcBef>
                <a:spcPts val="0"/>
              </a:spcBef>
              <a:spcAft>
                <a:spcPts val="0"/>
              </a:spcAft>
              <a:buClr>
                <a:srgbClr val="000000"/>
              </a:buClr>
              <a:buSzPts val="1000"/>
              <a:buFont typeface="Arial"/>
              <a:buNone/>
            </a:pPr>
            <a:r>
              <a:t/>
            </a:r>
            <a:endParaRPr b="1" i="0" sz="2800" u="none" cap="none" strike="noStrike">
              <a:solidFill>
                <a:srgbClr val="000000"/>
              </a:solidFill>
            </a:endParaRPr>
          </a:p>
          <a:p>
            <a:pPr indent="0" lvl="0" marL="274320" rtl="0" algn="l">
              <a:spcBef>
                <a:spcPts val="0"/>
              </a:spcBef>
              <a:spcAft>
                <a:spcPts val="0"/>
              </a:spcAft>
              <a:buNone/>
            </a:pPr>
            <a:r>
              <a:rPr lang="en" sz="2850">
                <a:solidFill>
                  <a:schemeClr val="dk1"/>
                </a:solidFill>
              </a:rPr>
              <a:t>We are a  returning team with one new member, one returning member.</a:t>
            </a:r>
            <a:endParaRPr b="1" sz="2850"/>
          </a:p>
          <a:p>
            <a:pPr indent="0" lvl="0" marL="0" marR="0" rtl="0" algn="ctr">
              <a:lnSpc>
                <a:spcPct val="100000"/>
              </a:lnSpc>
              <a:spcBef>
                <a:spcPts val="0"/>
              </a:spcBef>
              <a:spcAft>
                <a:spcPts val="0"/>
              </a:spcAft>
              <a:buClr>
                <a:srgbClr val="000000"/>
              </a:buClr>
              <a:buSzPts val="3600"/>
              <a:buFont typeface="Arial"/>
              <a:buNone/>
            </a:pPr>
            <a:r>
              <a:t/>
            </a:r>
            <a:endParaRPr b="1" sz="3600"/>
          </a:p>
          <a:p>
            <a:pPr indent="0" lvl="0" marL="0" marR="0" rtl="0" algn="ctr">
              <a:lnSpc>
                <a:spcPct val="100000"/>
              </a:lnSpc>
              <a:spcBef>
                <a:spcPts val="0"/>
              </a:spcBef>
              <a:spcAft>
                <a:spcPts val="0"/>
              </a:spcAft>
              <a:buClr>
                <a:srgbClr val="000000"/>
              </a:buClr>
              <a:buSzPts val="3600"/>
              <a:buFont typeface="Arial"/>
              <a:buNone/>
            </a:pPr>
            <a:r>
              <a:rPr b="1" i="0" lang="en" sz="3600" u="none" cap="none" strike="noStrike">
                <a:solidFill>
                  <a:srgbClr val="000000"/>
                </a:solidFill>
                <a:latin typeface="Arial"/>
                <a:ea typeface="Arial"/>
                <a:cs typeface="Arial"/>
                <a:sym typeface="Arial"/>
              </a:rPr>
              <a:t>And maybe some next steps:</a:t>
            </a:r>
            <a:endParaRPr/>
          </a:p>
          <a:p>
            <a:pPr indent="0" lvl="0" marL="0" marR="0" rtl="0" algn="ctr">
              <a:lnSpc>
                <a:spcPct val="100000"/>
              </a:lnSpc>
              <a:spcBef>
                <a:spcPts val="0"/>
              </a:spcBef>
              <a:spcAft>
                <a:spcPts val="0"/>
              </a:spcAft>
              <a:buClr>
                <a:srgbClr val="000000"/>
              </a:buClr>
              <a:buSzPts val="1000"/>
              <a:buFont typeface="Arial"/>
              <a:buNone/>
            </a:pPr>
            <a:r>
              <a:t/>
            </a:r>
            <a:endParaRPr b="1" i="0" sz="1000" u="none" cap="none" strike="noStrike">
              <a:solidFill>
                <a:srgbClr val="000000"/>
              </a:solidFill>
              <a:highlight>
                <a:schemeClr val="accent6"/>
              </a:highlight>
              <a:latin typeface="Arial"/>
              <a:ea typeface="Arial"/>
              <a:cs typeface="Arial"/>
              <a:sym typeface="Arial"/>
            </a:endParaRPr>
          </a:p>
          <a:p>
            <a:pPr indent="0" lvl="0" marL="274320" marR="0" rtl="0" algn="l">
              <a:lnSpc>
                <a:spcPct val="100000"/>
              </a:lnSpc>
              <a:spcBef>
                <a:spcPts val="0"/>
              </a:spcBef>
              <a:spcAft>
                <a:spcPts val="0"/>
              </a:spcAft>
              <a:buClr>
                <a:srgbClr val="000000"/>
              </a:buClr>
              <a:buSzPts val="3072"/>
              <a:buFont typeface="Arial"/>
              <a:buNone/>
            </a:pPr>
            <a:r>
              <a:rPr i="0" lang="en" sz="2900" u="none" cap="none" strike="noStrike">
                <a:solidFill>
                  <a:schemeClr val="dk1"/>
                </a:solidFill>
              </a:rPr>
              <a:t>Hopefully, the next step of our research would be actually performing our planned experiment.</a:t>
            </a:r>
            <a:r>
              <a:rPr lang="en" sz="2900">
                <a:solidFill>
                  <a:schemeClr val="dk1"/>
                </a:solidFill>
              </a:rPr>
              <a:t> Further funding is needed to be able to get the plasmid model created so that it can be tested for functionality.</a:t>
            </a:r>
            <a:endParaRPr sz="2900">
              <a:solidFill>
                <a:schemeClr val="dk1"/>
              </a:solidFill>
            </a:endParaRPr>
          </a:p>
          <a:p>
            <a:pPr indent="0" lvl="0" marL="274320" marR="0" rtl="0" algn="l">
              <a:lnSpc>
                <a:spcPct val="100000"/>
              </a:lnSpc>
              <a:spcBef>
                <a:spcPts val="0"/>
              </a:spcBef>
              <a:spcAft>
                <a:spcPts val="0"/>
              </a:spcAft>
              <a:buClr>
                <a:srgbClr val="000000"/>
              </a:buClr>
              <a:buSzPts val="3072"/>
              <a:buFont typeface="Arial"/>
              <a:buNone/>
            </a:pPr>
            <a:r>
              <a:t/>
            </a:r>
            <a:endParaRPr sz="2900">
              <a:solidFill>
                <a:schemeClr val="dk1"/>
              </a:solidFill>
            </a:endParaRPr>
          </a:p>
          <a:p>
            <a:pPr indent="0" lvl="0" marL="274320" marR="0" rtl="0" algn="l">
              <a:lnSpc>
                <a:spcPct val="100000"/>
              </a:lnSpc>
              <a:spcBef>
                <a:spcPts val="0"/>
              </a:spcBef>
              <a:spcAft>
                <a:spcPts val="0"/>
              </a:spcAft>
              <a:buClr>
                <a:srgbClr val="000000"/>
              </a:buClr>
              <a:buSzPts val="3072"/>
              <a:buFont typeface="Arial"/>
              <a:buNone/>
            </a:pPr>
            <a:r>
              <a:rPr lang="en" sz="2900">
                <a:solidFill>
                  <a:schemeClr val="dk1"/>
                </a:solidFill>
              </a:rPr>
              <a:t>We would want a different team to insert the plasmid into E. coli through transformation. Then have them culture it in nutrient agar with a different set of nutrient agar culturing untransformed E. coli. Last to test the efficiency of the engineered E. coli spread hydrated lactose into every dish and use a pH indicator to measure how much lactose was metabolized. </a:t>
            </a:r>
            <a:endParaRPr sz="2900">
              <a:solidFill>
                <a:schemeClr val="dk1"/>
              </a:solidFill>
            </a:endParaRPr>
          </a:p>
          <a:p>
            <a:pPr indent="0" lvl="0" marL="457200" marR="0" rtl="0" algn="l">
              <a:lnSpc>
                <a:spcPct val="100000"/>
              </a:lnSpc>
              <a:spcBef>
                <a:spcPts val="0"/>
              </a:spcBef>
              <a:spcAft>
                <a:spcPts val="0"/>
              </a:spcAft>
              <a:buClr>
                <a:srgbClr val="000000"/>
              </a:buClr>
              <a:buSzPts val="3072"/>
              <a:buFont typeface="Arial"/>
              <a:buNone/>
            </a:pPr>
            <a:r>
              <a:t/>
            </a:r>
            <a:endParaRPr sz="3072">
              <a:solidFill>
                <a:schemeClr val="dk1"/>
              </a:solidFill>
              <a:latin typeface="Calibri"/>
              <a:ea typeface="Calibri"/>
              <a:cs typeface="Calibri"/>
              <a:sym typeface="Calibri"/>
            </a:endParaRPr>
          </a:p>
        </p:txBody>
      </p:sp>
      <p:sp>
        <p:nvSpPr>
          <p:cNvPr id="60" name="Google Shape;60;g1efd191b55a_0_0"/>
          <p:cNvSpPr txBox="1"/>
          <p:nvPr/>
        </p:nvSpPr>
        <p:spPr>
          <a:xfrm>
            <a:off x="24180925" y="10493238"/>
            <a:ext cx="11926200" cy="79029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274300">
            <a:noAutofit/>
          </a:bodyPr>
          <a:lstStyle/>
          <a:p>
            <a:pPr indent="0" lvl="0" marL="4114800" marR="0" rtl="0" algn="l">
              <a:lnSpc>
                <a:spcPct val="100000"/>
              </a:lnSpc>
              <a:spcBef>
                <a:spcPts val="0"/>
              </a:spcBef>
              <a:spcAft>
                <a:spcPts val="0"/>
              </a:spcAft>
              <a:buClr>
                <a:srgbClr val="000000"/>
              </a:buClr>
              <a:buSzPts val="3600"/>
              <a:buFont typeface="Arial"/>
              <a:buNone/>
            </a:pPr>
            <a:r>
              <a:rPr b="1" lang="en" sz="3600"/>
              <a:t>   </a:t>
            </a:r>
            <a:r>
              <a:rPr b="1" i="0" lang="en" sz="3600" u="none" cap="none" strike="noStrike">
                <a:solidFill>
                  <a:srgbClr val="000000"/>
                </a:solidFill>
                <a:latin typeface="Arial"/>
                <a:ea typeface="Arial"/>
                <a:cs typeface="Arial"/>
                <a:sym typeface="Arial"/>
              </a:rPr>
              <a:t>References</a:t>
            </a:r>
            <a:endParaRPr/>
          </a:p>
          <a:p>
            <a:pPr indent="0" lvl="0" marL="0" marR="0" rtl="0" algn="ctr">
              <a:lnSpc>
                <a:spcPct val="100000"/>
              </a:lnSpc>
              <a:spcBef>
                <a:spcPts val="0"/>
              </a:spcBef>
              <a:spcAft>
                <a:spcPts val="0"/>
              </a:spcAft>
              <a:buClr>
                <a:srgbClr val="000000"/>
              </a:buClr>
              <a:buSzPts val="1000"/>
              <a:buFont typeface="Arial"/>
              <a:buNone/>
            </a:pPr>
            <a:r>
              <a:t/>
            </a:r>
            <a:endParaRPr b="1" i="0" sz="1000" u="none" cap="none" strike="noStrike">
              <a:solidFill>
                <a:srgbClr val="000000"/>
              </a:solidFill>
              <a:latin typeface="Arial"/>
              <a:ea typeface="Arial"/>
              <a:cs typeface="Arial"/>
              <a:sym typeface="Aria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457200" lvl="0" marL="731520" marR="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marR="0" rtl="0" algn="l">
              <a:lnSpc>
                <a:spcPct val="100000"/>
              </a:lnSpc>
              <a:spcBef>
                <a:spcPts val="0"/>
              </a:spcBef>
              <a:spcAft>
                <a:spcPts val="0"/>
              </a:spcAft>
              <a:buClr>
                <a:srgbClr val="000000"/>
              </a:buClr>
              <a:buSzPts val="1700"/>
              <a:buFont typeface="Arial"/>
              <a:buNone/>
            </a:pPr>
            <a:r>
              <a:rPr i="0" lang="en" sz="2800" u="none" cap="none" strike="noStrike">
                <a:solidFill>
                  <a:schemeClr val="dk1"/>
                </a:solidFill>
              </a:rPr>
              <a:t>We</a:t>
            </a:r>
            <a:r>
              <a:rPr lang="en" sz="2800">
                <a:solidFill>
                  <a:schemeClr val="dk1"/>
                </a:solidFill>
              </a:rPr>
              <a:t> would</a:t>
            </a:r>
            <a:r>
              <a:rPr i="0" lang="en" sz="2800" u="none" cap="none" strike="noStrike">
                <a:solidFill>
                  <a:schemeClr val="dk1"/>
                </a:solidFill>
              </a:rPr>
              <a:t> like to thank Hia Ming for his amazing </a:t>
            </a:r>
            <a:r>
              <a:rPr lang="en" sz="2800">
                <a:solidFill>
                  <a:schemeClr val="dk1"/>
                </a:solidFill>
              </a:rPr>
              <a:t>assistance, mentoring, and </a:t>
            </a:r>
            <a:r>
              <a:rPr lang="en" sz="2800">
                <a:solidFill>
                  <a:schemeClr val="dk1"/>
                </a:solidFill>
              </a:rPr>
              <a:t>encouragement.</a:t>
            </a:r>
            <a:endParaRPr i="0" sz="2800" u="none" cap="none" strike="noStrike">
              <a:solidFill>
                <a:schemeClr val="dk1"/>
              </a:solidFill>
            </a:endParaRPr>
          </a:p>
        </p:txBody>
      </p:sp>
      <p:pic>
        <p:nvPicPr>
          <p:cNvPr id="61" name="Google Shape;61;g1efd191b55a_0_0"/>
          <p:cNvPicPr preferRelativeResize="0"/>
          <p:nvPr/>
        </p:nvPicPr>
        <p:blipFill rotWithShape="1">
          <a:blip r:embed="rId4">
            <a:alphaModFix/>
          </a:blip>
          <a:srcRect b="-9660" l="0" r="0" t="0"/>
          <a:stretch/>
        </p:blipFill>
        <p:spPr>
          <a:xfrm>
            <a:off x="1050516" y="-141806"/>
            <a:ext cx="7090700" cy="2789977"/>
          </a:xfrm>
          <a:prstGeom prst="rect">
            <a:avLst/>
          </a:prstGeom>
          <a:noFill/>
          <a:ln>
            <a:noFill/>
          </a:ln>
        </p:spPr>
      </p:pic>
      <p:pic>
        <p:nvPicPr>
          <p:cNvPr id="62" name="Google Shape;62;g1efd191b55a_0_0"/>
          <p:cNvPicPr preferRelativeResize="0"/>
          <p:nvPr/>
        </p:nvPicPr>
        <p:blipFill rotWithShape="1">
          <a:blip r:embed="rId5">
            <a:alphaModFix/>
          </a:blip>
          <a:srcRect b="12033" l="0" r="0" t="13551"/>
          <a:stretch/>
        </p:blipFill>
        <p:spPr>
          <a:xfrm>
            <a:off x="17121555" y="19075639"/>
            <a:ext cx="5073884" cy="1054827"/>
          </a:xfrm>
          <a:prstGeom prst="rect">
            <a:avLst/>
          </a:prstGeom>
          <a:noFill/>
          <a:ln>
            <a:noFill/>
          </a:ln>
        </p:spPr>
      </p:pic>
      <p:pic>
        <p:nvPicPr>
          <p:cNvPr id="63" name="Google Shape;63;g1efd191b55a_0_0"/>
          <p:cNvPicPr preferRelativeResize="0"/>
          <p:nvPr/>
        </p:nvPicPr>
        <p:blipFill rotWithShape="1">
          <a:blip r:embed="rId6">
            <a:alphaModFix/>
          </a:blip>
          <a:srcRect b="23600" l="9561" r="11287" t="23329"/>
          <a:stretch/>
        </p:blipFill>
        <p:spPr>
          <a:xfrm>
            <a:off x="11173296" y="18820379"/>
            <a:ext cx="4590863" cy="1565348"/>
          </a:xfrm>
          <a:prstGeom prst="rect">
            <a:avLst/>
          </a:prstGeom>
          <a:noFill/>
          <a:ln>
            <a:noFill/>
          </a:ln>
        </p:spPr>
      </p:pic>
      <p:pic>
        <p:nvPicPr>
          <p:cNvPr id="64" name="Google Shape;64;g1efd191b55a_0_0"/>
          <p:cNvPicPr preferRelativeResize="0"/>
          <p:nvPr/>
        </p:nvPicPr>
        <p:blipFill rotWithShape="1">
          <a:blip r:embed="rId7">
            <a:alphaModFix/>
          </a:blip>
          <a:srcRect b="0" l="0" r="0" t="0"/>
          <a:stretch/>
        </p:blipFill>
        <p:spPr>
          <a:xfrm>
            <a:off x="31940613" y="18858439"/>
            <a:ext cx="3849562" cy="1489301"/>
          </a:xfrm>
          <a:prstGeom prst="rect">
            <a:avLst/>
          </a:prstGeom>
          <a:noFill/>
          <a:ln>
            <a:noFill/>
          </a:ln>
        </p:spPr>
      </p:pic>
      <p:pic>
        <p:nvPicPr>
          <p:cNvPr id="65" name="Google Shape;65;g1efd191b55a_0_0"/>
          <p:cNvPicPr preferRelativeResize="0"/>
          <p:nvPr/>
        </p:nvPicPr>
        <p:blipFill rotWithShape="1">
          <a:blip r:embed="rId8">
            <a:alphaModFix/>
          </a:blip>
          <a:srcRect b="0" l="0" r="0" t="0"/>
          <a:stretch/>
        </p:blipFill>
        <p:spPr>
          <a:xfrm>
            <a:off x="7761119" y="18820328"/>
            <a:ext cx="1772316" cy="1720278"/>
          </a:xfrm>
          <a:prstGeom prst="rect">
            <a:avLst/>
          </a:prstGeom>
          <a:noFill/>
          <a:ln>
            <a:noFill/>
          </a:ln>
        </p:spPr>
      </p:pic>
      <p:pic>
        <p:nvPicPr>
          <p:cNvPr id="66" name="Google Shape;66;g1efd191b55a_0_0"/>
          <p:cNvPicPr preferRelativeResize="0"/>
          <p:nvPr/>
        </p:nvPicPr>
        <p:blipFill rotWithShape="1">
          <a:blip r:embed="rId9">
            <a:alphaModFix/>
          </a:blip>
          <a:srcRect b="0" l="0" r="7621" t="0"/>
          <a:stretch/>
        </p:blipFill>
        <p:spPr>
          <a:xfrm>
            <a:off x="1673468" y="18820297"/>
            <a:ext cx="4447836" cy="1565389"/>
          </a:xfrm>
          <a:prstGeom prst="rect">
            <a:avLst/>
          </a:prstGeom>
          <a:noFill/>
          <a:ln>
            <a:noFill/>
          </a:ln>
        </p:spPr>
      </p:pic>
      <p:pic>
        <p:nvPicPr>
          <p:cNvPr id="67" name="Google Shape;67;g1efd191b55a_0_0"/>
          <p:cNvPicPr preferRelativeResize="0"/>
          <p:nvPr/>
        </p:nvPicPr>
        <p:blipFill rotWithShape="1">
          <a:blip r:embed="rId10">
            <a:alphaModFix/>
          </a:blip>
          <a:srcRect b="0" l="0" r="0" t="0"/>
          <a:stretch/>
        </p:blipFill>
        <p:spPr>
          <a:xfrm>
            <a:off x="23552839" y="18858378"/>
            <a:ext cx="6718249" cy="1489260"/>
          </a:xfrm>
          <a:prstGeom prst="rect">
            <a:avLst/>
          </a:prstGeom>
          <a:noFill/>
          <a:ln>
            <a:noFill/>
          </a:ln>
        </p:spPr>
      </p:pic>
      <p:pic>
        <p:nvPicPr>
          <p:cNvPr id="68" name="Google Shape;68;g1efd191b55a_0_0"/>
          <p:cNvPicPr preferRelativeResize="0"/>
          <p:nvPr/>
        </p:nvPicPr>
        <p:blipFill rotWithShape="1">
          <a:blip r:embed="rId11">
            <a:alphaModFix/>
          </a:blip>
          <a:srcRect b="3688" l="0" r="0" t="15248"/>
          <a:stretch/>
        </p:blipFill>
        <p:spPr>
          <a:xfrm>
            <a:off x="11966898" y="2595575"/>
            <a:ext cx="4590850" cy="4959327"/>
          </a:xfrm>
          <a:prstGeom prst="rect">
            <a:avLst/>
          </a:prstGeom>
          <a:noFill/>
          <a:ln>
            <a:noFill/>
          </a:ln>
        </p:spPr>
      </p:pic>
      <p:sp>
        <p:nvSpPr>
          <p:cNvPr id="69" name="Google Shape;69;g1efd191b55a_0_0"/>
          <p:cNvSpPr txBox="1"/>
          <p:nvPr/>
        </p:nvSpPr>
        <p:spPr>
          <a:xfrm>
            <a:off x="12038413" y="7554900"/>
            <a:ext cx="4447800" cy="260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800">
                <a:solidFill>
                  <a:schemeClr val="dk1"/>
                </a:solidFill>
              </a:rPr>
              <a:t>Gram-stained rehydrated L.acidophilus in oil, 1000x magnification</a:t>
            </a:r>
            <a:endParaRPr sz="2800">
              <a:solidFill>
                <a:schemeClr val="dk1"/>
              </a:solidFill>
            </a:endParaRPr>
          </a:p>
          <a:p>
            <a:pPr indent="0" lvl="0" marL="0" rtl="0" algn="l">
              <a:spcBef>
                <a:spcPts val="0"/>
              </a:spcBef>
              <a:spcAft>
                <a:spcPts val="0"/>
              </a:spcAft>
              <a:buNone/>
            </a:pPr>
            <a:r>
              <a:t/>
            </a:r>
            <a:endParaRPr sz="7300">
              <a:solidFill>
                <a:schemeClr val="dk2"/>
              </a:solidFill>
            </a:endParaRPr>
          </a:p>
        </p:txBody>
      </p:sp>
      <p:pic>
        <p:nvPicPr>
          <p:cNvPr id="70" name="Google Shape;70;g1efd191b55a_0_0"/>
          <p:cNvPicPr preferRelativeResize="0"/>
          <p:nvPr/>
        </p:nvPicPr>
        <p:blipFill rotWithShape="1">
          <a:blip r:embed="rId12">
            <a:alphaModFix/>
          </a:blip>
          <a:srcRect b="22160" l="0" r="0" t="0"/>
          <a:stretch/>
        </p:blipFill>
        <p:spPr>
          <a:xfrm>
            <a:off x="27848600" y="11637779"/>
            <a:ext cx="4590852" cy="463181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