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1067700" cx="37463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636">
          <p15:clr>
            <a:srgbClr val="747775"/>
          </p15:clr>
        </p15:guide>
        <p15:guide id="2" pos="11800">
          <p15:clr>
            <a:srgbClr val="747775"/>
          </p15:clr>
        </p15:guide>
      </p15:sldGuideLst>
    </p:ext>
    <p:ext uri="GoogleSlidesCustomDataVersion2">
      <go:slidesCustomData xmlns:go="http://customooxmlschemas.google.com/" r:id="rId7" roundtripDataSignature="AMtx7mh2C+Y2Bv1DbRC83ugDYziS5GoVH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636" orient="horz"/>
        <p:guide pos="118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1277083" y="3049770"/>
            <a:ext cx="34909313" cy="8407424"/>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21299"/>
            </a:lvl1pPr>
            <a:lvl2pPr lvl="1" algn="ctr">
              <a:lnSpc>
                <a:spcPct val="100000"/>
              </a:lnSpc>
              <a:spcBef>
                <a:spcPts val="0"/>
              </a:spcBef>
              <a:spcAft>
                <a:spcPts val="0"/>
              </a:spcAft>
              <a:buSzPts val="5200"/>
              <a:buNone/>
              <a:defRPr sz="21299"/>
            </a:lvl2pPr>
            <a:lvl3pPr lvl="2" algn="ctr">
              <a:lnSpc>
                <a:spcPct val="100000"/>
              </a:lnSpc>
              <a:spcBef>
                <a:spcPts val="0"/>
              </a:spcBef>
              <a:spcAft>
                <a:spcPts val="0"/>
              </a:spcAft>
              <a:buSzPts val="5200"/>
              <a:buNone/>
              <a:defRPr sz="21299"/>
            </a:lvl3pPr>
            <a:lvl4pPr lvl="3" algn="ctr">
              <a:lnSpc>
                <a:spcPct val="100000"/>
              </a:lnSpc>
              <a:spcBef>
                <a:spcPts val="0"/>
              </a:spcBef>
              <a:spcAft>
                <a:spcPts val="0"/>
              </a:spcAft>
              <a:buSzPts val="5200"/>
              <a:buNone/>
              <a:defRPr sz="21299"/>
            </a:lvl4pPr>
            <a:lvl5pPr lvl="4" algn="ctr">
              <a:lnSpc>
                <a:spcPct val="100000"/>
              </a:lnSpc>
              <a:spcBef>
                <a:spcPts val="0"/>
              </a:spcBef>
              <a:spcAft>
                <a:spcPts val="0"/>
              </a:spcAft>
              <a:buSzPts val="5200"/>
              <a:buNone/>
              <a:defRPr sz="21299"/>
            </a:lvl5pPr>
            <a:lvl6pPr lvl="5" algn="ctr">
              <a:lnSpc>
                <a:spcPct val="100000"/>
              </a:lnSpc>
              <a:spcBef>
                <a:spcPts val="0"/>
              </a:spcBef>
              <a:spcAft>
                <a:spcPts val="0"/>
              </a:spcAft>
              <a:buSzPts val="5200"/>
              <a:buNone/>
              <a:defRPr sz="21299"/>
            </a:lvl6pPr>
            <a:lvl7pPr lvl="6" algn="ctr">
              <a:lnSpc>
                <a:spcPct val="100000"/>
              </a:lnSpc>
              <a:spcBef>
                <a:spcPts val="0"/>
              </a:spcBef>
              <a:spcAft>
                <a:spcPts val="0"/>
              </a:spcAft>
              <a:buSzPts val="5200"/>
              <a:buNone/>
              <a:defRPr sz="21299"/>
            </a:lvl7pPr>
            <a:lvl8pPr lvl="7" algn="ctr">
              <a:lnSpc>
                <a:spcPct val="100000"/>
              </a:lnSpc>
              <a:spcBef>
                <a:spcPts val="0"/>
              </a:spcBef>
              <a:spcAft>
                <a:spcPts val="0"/>
              </a:spcAft>
              <a:buSzPts val="5200"/>
              <a:buNone/>
              <a:defRPr sz="21299"/>
            </a:lvl8pPr>
            <a:lvl9pPr lvl="8" algn="ctr">
              <a:lnSpc>
                <a:spcPct val="100000"/>
              </a:lnSpc>
              <a:spcBef>
                <a:spcPts val="0"/>
              </a:spcBef>
              <a:spcAft>
                <a:spcPts val="0"/>
              </a:spcAft>
              <a:buSzPts val="5200"/>
              <a:buNone/>
              <a:defRPr sz="21299"/>
            </a:lvl9pPr>
          </a:lstStyle>
          <a:p/>
        </p:txBody>
      </p:sp>
      <p:sp>
        <p:nvSpPr>
          <p:cNvPr id="11" name="Google Shape;11;p3"/>
          <p:cNvSpPr txBox="1"/>
          <p:nvPr>
            <p:ph idx="1" type="subTitle"/>
          </p:nvPr>
        </p:nvSpPr>
        <p:spPr>
          <a:xfrm>
            <a:off x="1277050" y="11608541"/>
            <a:ext cx="34909313" cy="324648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11469"/>
            </a:lvl1pPr>
            <a:lvl2pPr lvl="1" algn="ctr">
              <a:lnSpc>
                <a:spcPct val="100000"/>
              </a:lnSpc>
              <a:spcBef>
                <a:spcPts val="0"/>
              </a:spcBef>
              <a:spcAft>
                <a:spcPts val="0"/>
              </a:spcAft>
              <a:buSzPts val="2800"/>
              <a:buNone/>
              <a:defRPr sz="11469"/>
            </a:lvl2pPr>
            <a:lvl3pPr lvl="2" algn="ctr">
              <a:lnSpc>
                <a:spcPct val="100000"/>
              </a:lnSpc>
              <a:spcBef>
                <a:spcPts val="0"/>
              </a:spcBef>
              <a:spcAft>
                <a:spcPts val="0"/>
              </a:spcAft>
              <a:buSzPts val="2800"/>
              <a:buNone/>
              <a:defRPr sz="11469"/>
            </a:lvl3pPr>
            <a:lvl4pPr lvl="3" algn="ctr">
              <a:lnSpc>
                <a:spcPct val="100000"/>
              </a:lnSpc>
              <a:spcBef>
                <a:spcPts val="0"/>
              </a:spcBef>
              <a:spcAft>
                <a:spcPts val="0"/>
              </a:spcAft>
              <a:buSzPts val="2800"/>
              <a:buNone/>
              <a:defRPr sz="11469"/>
            </a:lvl4pPr>
            <a:lvl5pPr lvl="4" algn="ctr">
              <a:lnSpc>
                <a:spcPct val="100000"/>
              </a:lnSpc>
              <a:spcBef>
                <a:spcPts val="0"/>
              </a:spcBef>
              <a:spcAft>
                <a:spcPts val="0"/>
              </a:spcAft>
              <a:buSzPts val="2800"/>
              <a:buNone/>
              <a:defRPr sz="11469"/>
            </a:lvl5pPr>
            <a:lvl6pPr lvl="5" algn="ctr">
              <a:lnSpc>
                <a:spcPct val="100000"/>
              </a:lnSpc>
              <a:spcBef>
                <a:spcPts val="0"/>
              </a:spcBef>
              <a:spcAft>
                <a:spcPts val="0"/>
              </a:spcAft>
              <a:buSzPts val="2800"/>
              <a:buNone/>
              <a:defRPr sz="11469"/>
            </a:lvl6pPr>
            <a:lvl7pPr lvl="6" algn="ctr">
              <a:lnSpc>
                <a:spcPct val="100000"/>
              </a:lnSpc>
              <a:spcBef>
                <a:spcPts val="0"/>
              </a:spcBef>
              <a:spcAft>
                <a:spcPts val="0"/>
              </a:spcAft>
              <a:buSzPts val="2800"/>
              <a:buNone/>
              <a:defRPr sz="11469"/>
            </a:lvl7pPr>
            <a:lvl8pPr lvl="7" algn="ctr">
              <a:lnSpc>
                <a:spcPct val="100000"/>
              </a:lnSpc>
              <a:spcBef>
                <a:spcPts val="0"/>
              </a:spcBef>
              <a:spcAft>
                <a:spcPts val="0"/>
              </a:spcAft>
              <a:buSzPts val="2800"/>
              <a:buNone/>
              <a:defRPr sz="11469"/>
            </a:lvl8pPr>
            <a:lvl9pPr lvl="8" algn="ctr">
              <a:lnSpc>
                <a:spcPct val="100000"/>
              </a:lnSpc>
              <a:spcBef>
                <a:spcPts val="0"/>
              </a:spcBef>
              <a:spcAft>
                <a:spcPts val="0"/>
              </a:spcAft>
              <a:buSzPts val="2800"/>
              <a:buNone/>
              <a:defRPr sz="11469"/>
            </a:lvl9pPr>
          </a:lstStyle>
          <a:p/>
        </p:txBody>
      </p:sp>
      <p:sp>
        <p:nvSpPr>
          <p:cNvPr id="12" name="Google Shape;12;p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1277050" y="4530674"/>
            <a:ext cx="34909313" cy="8042472"/>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49152"/>
            </a:lvl1pPr>
            <a:lvl2pPr lvl="1" algn="ctr">
              <a:lnSpc>
                <a:spcPct val="100000"/>
              </a:lnSpc>
              <a:spcBef>
                <a:spcPts val="0"/>
              </a:spcBef>
              <a:spcAft>
                <a:spcPts val="0"/>
              </a:spcAft>
              <a:buSzPts val="12000"/>
              <a:buNone/>
              <a:defRPr sz="49152"/>
            </a:lvl2pPr>
            <a:lvl3pPr lvl="2" algn="ctr">
              <a:lnSpc>
                <a:spcPct val="100000"/>
              </a:lnSpc>
              <a:spcBef>
                <a:spcPts val="0"/>
              </a:spcBef>
              <a:spcAft>
                <a:spcPts val="0"/>
              </a:spcAft>
              <a:buSzPts val="12000"/>
              <a:buNone/>
              <a:defRPr sz="49152"/>
            </a:lvl3pPr>
            <a:lvl4pPr lvl="3" algn="ctr">
              <a:lnSpc>
                <a:spcPct val="100000"/>
              </a:lnSpc>
              <a:spcBef>
                <a:spcPts val="0"/>
              </a:spcBef>
              <a:spcAft>
                <a:spcPts val="0"/>
              </a:spcAft>
              <a:buSzPts val="12000"/>
              <a:buNone/>
              <a:defRPr sz="49152"/>
            </a:lvl4pPr>
            <a:lvl5pPr lvl="4" algn="ctr">
              <a:lnSpc>
                <a:spcPct val="100000"/>
              </a:lnSpc>
              <a:spcBef>
                <a:spcPts val="0"/>
              </a:spcBef>
              <a:spcAft>
                <a:spcPts val="0"/>
              </a:spcAft>
              <a:buSzPts val="12000"/>
              <a:buNone/>
              <a:defRPr sz="49152"/>
            </a:lvl5pPr>
            <a:lvl6pPr lvl="5" algn="ctr">
              <a:lnSpc>
                <a:spcPct val="100000"/>
              </a:lnSpc>
              <a:spcBef>
                <a:spcPts val="0"/>
              </a:spcBef>
              <a:spcAft>
                <a:spcPts val="0"/>
              </a:spcAft>
              <a:buSzPts val="12000"/>
              <a:buNone/>
              <a:defRPr sz="49152"/>
            </a:lvl6pPr>
            <a:lvl7pPr lvl="6" algn="ctr">
              <a:lnSpc>
                <a:spcPct val="100000"/>
              </a:lnSpc>
              <a:spcBef>
                <a:spcPts val="0"/>
              </a:spcBef>
              <a:spcAft>
                <a:spcPts val="0"/>
              </a:spcAft>
              <a:buSzPts val="12000"/>
              <a:buNone/>
              <a:defRPr sz="49152"/>
            </a:lvl7pPr>
            <a:lvl8pPr lvl="7" algn="ctr">
              <a:lnSpc>
                <a:spcPct val="100000"/>
              </a:lnSpc>
              <a:spcBef>
                <a:spcPts val="0"/>
              </a:spcBef>
              <a:spcAft>
                <a:spcPts val="0"/>
              </a:spcAft>
              <a:buSzPts val="12000"/>
              <a:buNone/>
              <a:defRPr sz="49152"/>
            </a:lvl8pPr>
            <a:lvl9pPr lvl="8" algn="ctr">
              <a:lnSpc>
                <a:spcPct val="100000"/>
              </a:lnSpc>
              <a:spcBef>
                <a:spcPts val="0"/>
              </a:spcBef>
              <a:spcAft>
                <a:spcPts val="0"/>
              </a:spcAft>
              <a:buSzPts val="12000"/>
              <a:buNone/>
              <a:defRPr sz="49152"/>
            </a:lvl9pPr>
          </a:lstStyle>
          <a:p>
            <a:r>
              <a:t>xx%</a:t>
            </a:r>
          </a:p>
        </p:txBody>
      </p:sp>
      <p:sp>
        <p:nvSpPr>
          <p:cNvPr id="46" name="Google Shape;46;p12"/>
          <p:cNvSpPr txBox="1"/>
          <p:nvPr>
            <p:ph idx="1" type="body"/>
          </p:nvPr>
        </p:nvSpPr>
        <p:spPr>
          <a:xfrm>
            <a:off x="1277050" y="12911475"/>
            <a:ext cx="34909313" cy="5328061"/>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1277050" y="8809856"/>
            <a:ext cx="34909313" cy="3448002"/>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14746"/>
            </a:lvl1pPr>
            <a:lvl2pPr lvl="1" algn="ctr">
              <a:lnSpc>
                <a:spcPct val="100000"/>
              </a:lnSpc>
              <a:spcBef>
                <a:spcPts val="0"/>
              </a:spcBef>
              <a:spcAft>
                <a:spcPts val="0"/>
              </a:spcAft>
              <a:buSzPts val="3600"/>
              <a:buNone/>
              <a:defRPr sz="14746"/>
            </a:lvl2pPr>
            <a:lvl3pPr lvl="2" algn="ctr">
              <a:lnSpc>
                <a:spcPct val="100000"/>
              </a:lnSpc>
              <a:spcBef>
                <a:spcPts val="0"/>
              </a:spcBef>
              <a:spcAft>
                <a:spcPts val="0"/>
              </a:spcAft>
              <a:buSzPts val="3600"/>
              <a:buNone/>
              <a:defRPr sz="14746"/>
            </a:lvl3pPr>
            <a:lvl4pPr lvl="3" algn="ctr">
              <a:lnSpc>
                <a:spcPct val="100000"/>
              </a:lnSpc>
              <a:spcBef>
                <a:spcPts val="0"/>
              </a:spcBef>
              <a:spcAft>
                <a:spcPts val="0"/>
              </a:spcAft>
              <a:buSzPts val="3600"/>
              <a:buNone/>
              <a:defRPr sz="14746"/>
            </a:lvl4pPr>
            <a:lvl5pPr lvl="4" algn="ctr">
              <a:lnSpc>
                <a:spcPct val="100000"/>
              </a:lnSpc>
              <a:spcBef>
                <a:spcPts val="0"/>
              </a:spcBef>
              <a:spcAft>
                <a:spcPts val="0"/>
              </a:spcAft>
              <a:buSzPts val="3600"/>
              <a:buNone/>
              <a:defRPr sz="14746"/>
            </a:lvl5pPr>
            <a:lvl6pPr lvl="5" algn="ctr">
              <a:lnSpc>
                <a:spcPct val="100000"/>
              </a:lnSpc>
              <a:spcBef>
                <a:spcPts val="0"/>
              </a:spcBef>
              <a:spcAft>
                <a:spcPts val="0"/>
              </a:spcAft>
              <a:buSzPts val="3600"/>
              <a:buNone/>
              <a:defRPr sz="14746"/>
            </a:lvl6pPr>
            <a:lvl7pPr lvl="6" algn="ctr">
              <a:lnSpc>
                <a:spcPct val="100000"/>
              </a:lnSpc>
              <a:spcBef>
                <a:spcPts val="0"/>
              </a:spcBef>
              <a:spcAft>
                <a:spcPts val="0"/>
              </a:spcAft>
              <a:buSzPts val="3600"/>
              <a:buNone/>
              <a:defRPr sz="14746"/>
            </a:lvl7pPr>
            <a:lvl8pPr lvl="7" algn="ctr">
              <a:lnSpc>
                <a:spcPct val="100000"/>
              </a:lnSpc>
              <a:spcBef>
                <a:spcPts val="0"/>
              </a:spcBef>
              <a:spcAft>
                <a:spcPts val="0"/>
              </a:spcAft>
              <a:buSzPts val="3600"/>
              <a:buNone/>
              <a:defRPr sz="14746"/>
            </a:lvl8pPr>
            <a:lvl9pPr lvl="8" algn="ctr">
              <a:lnSpc>
                <a:spcPct val="100000"/>
              </a:lnSpc>
              <a:spcBef>
                <a:spcPts val="0"/>
              </a:spcBef>
              <a:spcAft>
                <a:spcPts val="0"/>
              </a:spcAft>
              <a:buSzPts val="3600"/>
              <a:buNone/>
              <a:defRPr sz="14746"/>
            </a:lvl9pPr>
          </a:lstStyle>
          <a:p/>
        </p:txBody>
      </p:sp>
      <p:sp>
        <p:nvSpPr>
          <p:cNvPr id="15" name="Google Shape;15;p4"/>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1277050"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3" name="Google Shape;23;p6"/>
          <p:cNvSpPr txBox="1"/>
          <p:nvPr>
            <p:ph idx="2" type="body"/>
          </p:nvPr>
        </p:nvSpPr>
        <p:spPr>
          <a:xfrm>
            <a:off x="19798578"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4" name="Google Shape;24;p6"/>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1277050" y="2275731"/>
            <a:ext cx="11504513" cy="3095338"/>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9830"/>
            </a:lvl1pPr>
            <a:lvl2pPr lvl="1" algn="l">
              <a:lnSpc>
                <a:spcPct val="100000"/>
              </a:lnSpc>
              <a:spcBef>
                <a:spcPts val="0"/>
              </a:spcBef>
              <a:spcAft>
                <a:spcPts val="0"/>
              </a:spcAft>
              <a:buSzPts val="2400"/>
              <a:buNone/>
              <a:defRPr sz="9830"/>
            </a:lvl2pPr>
            <a:lvl3pPr lvl="2" algn="l">
              <a:lnSpc>
                <a:spcPct val="100000"/>
              </a:lnSpc>
              <a:spcBef>
                <a:spcPts val="0"/>
              </a:spcBef>
              <a:spcAft>
                <a:spcPts val="0"/>
              </a:spcAft>
              <a:buSzPts val="2400"/>
              <a:buNone/>
              <a:defRPr sz="9830"/>
            </a:lvl3pPr>
            <a:lvl4pPr lvl="3" algn="l">
              <a:lnSpc>
                <a:spcPct val="100000"/>
              </a:lnSpc>
              <a:spcBef>
                <a:spcPts val="0"/>
              </a:spcBef>
              <a:spcAft>
                <a:spcPts val="0"/>
              </a:spcAft>
              <a:buSzPts val="2400"/>
              <a:buNone/>
              <a:defRPr sz="9830"/>
            </a:lvl4pPr>
            <a:lvl5pPr lvl="4" algn="l">
              <a:lnSpc>
                <a:spcPct val="100000"/>
              </a:lnSpc>
              <a:spcBef>
                <a:spcPts val="0"/>
              </a:spcBef>
              <a:spcAft>
                <a:spcPts val="0"/>
              </a:spcAft>
              <a:buSzPts val="2400"/>
              <a:buNone/>
              <a:defRPr sz="9830"/>
            </a:lvl5pPr>
            <a:lvl6pPr lvl="5" algn="l">
              <a:lnSpc>
                <a:spcPct val="100000"/>
              </a:lnSpc>
              <a:spcBef>
                <a:spcPts val="0"/>
              </a:spcBef>
              <a:spcAft>
                <a:spcPts val="0"/>
              </a:spcAft>
              <a:buSzPts val="2400"/>
              <a:buNone/>
              <a:defRPr sz="9830"/>
            </a:lvl6pPr>
            <a:lvl7pPr lvl="6" algn="l">
              <a:lnSpc>
                <a:spcPct val="100000"/>
              </a:lnSpc>
              <a:spcBef>
                <a:spcPts val="0"/>
              </a:spcBef>
              <a:spcAft>
                <a:spcPts val="0"/>
              </a:spcAft>
              <a:buSzPts val="2400"/>
              <a:buNone/>
              <a:defRPr sz="9830"/>
            </a:lvl7pPr>
            <a:lvl8pPr lvl="7" algn="l">
              <a:lnSpc>
                <a:spcPct val="100000"/>
              </a:lnSpc>
              <a:spcBef>
                <a:spcPts val="0"/>
              </a:spcBef>
              <a:spcAft>
                <a:spcPts val="0"/>
              </a:spcAft>
              <a:buSzPts val="2400"/>
              <a:buNone/>
              <a:defRPr sz="9830"/>
            </a:lvl8pPr>
            <a:lvl9pPr lvl="8" algn="l">
              <a:lnSpc>
                <a:spcPct val="100000"/>
              </a:lnSpc>
              <a:spcBef>
                <a:spcPts val="0"/>
              </a:spcBef>
              <a:spcAft>
                <a:spcPts val="0"/>
              </a:spcAft>
              <a:buSzPts val="2400"/>
              <a:buNone/>
              <a:defRPr sz="9830"/>
            </a:lvl9pPr>
          </a:lstStyle>
          <a:p/>
        </p:txBody>
      </p:sp>
      <p:sp>
        <p:nvSpPr>
          <p:cNvPr id="30" name="Google Shape;30;p8"/>
          <p:cNvSpPr txBox="1"/>
          <p:nvPr>
            <p:ph idx="1" type="body"/>
          </p:nvPr>
        </p:nvSpPr>
        <p:spPr>
          <a:xfrm>
            <a:off x="1277050" y="5691785"/>
            <a:ext cx="11504513" cy="13022783"/>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4915"/>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31" name="Google Shape;31;p8"/>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2008578" y="1843809"/>
            <a:ext cx="26089186" cy="16755867"/>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19661"/>
            </a:lvl1pPr>
            <a:lvl2pPr lvl="1" algn="l">
              <a:lnSpc>
                <a:spcPct val="100000"/>
              </a:lnSpc>
              <a:spcBef>
                <a:spcPts val="0"/>
              </a:spcBef>
              <a:spcAft>
                <a:spcPts val="0"/>
              </a:spcAft>
              <a:buSzPts val="4800"/>
              <a:buNone/>
              <a:defRPr sz="19661"/>
            </a:lvl2pPr>
            <a:lvl3pPr lvl="2" algn="l">
              <a:lnSpc>
                <a:spcPct val="100000"/>
              </a:lnSpc>
              <a:spcBef>
                <a:spcPts val="0"/>
              </a:spcBef>
              <a:spcAft>
                <a:spcPts val="0"/>
              </a:spcAft>
              <a:buSzPts val="4800"/>
              <a:buNone/>
              <a:defRPr sz="19661"/>
            </a:lvl3pPr>
            <a:lvl4pPr lvl="3" algn="l">
              <a:lnSpc>
                <a:spcPct val="100000"/>
              </a:lnSpc>
              <a:spcBef>
                <a:spcPts val="0"/>
              </a:spcBef>
              <a:spcAft>
                <a:spcPts val="0"/>
              </a:spcAft>
              <a:buSzPts val="4800"/>
              <a:buNone/>
              <a:defRPr sz="19661"/>
            </a:lvl4pPr>
            <a:lvl5pPr lvl="4" algn="l">
              <a:lnSpc>
                <a:spcPct val="100000"/>
              </a:lnSpc>
              <a:spcBef>
                <a:spcPts val="0"/>
              </a:spcBef>
              <a:spcAft>
                <a:spcPts val="0"/>
              </a:spcAft>
              <a:buSzPts val="4800"/>
              <a:buNone/>
              <a:defRPr sz="19661"/>
            </a:lvl5pPr>
            <a:lvl6pPr lvl="5" algn="l">
              <a:lnSpc>
                <a:spcPct val="100000"/>
              </a:lnSpc>
              <a:spcBef>
                <a:spcPts val="0"/>
              </a:spcBef>
              <a:spcAft>
                <a:spcPts val="0"/>
              </a:spcAft>
              <a:buSzPts val="4800"/>
              <a:buNone/>
              <a:defRPr sz="19661"/>
            </a:lvl6pPr>
            <a:lvl7pPr lvl="6" algn="l">
              <a:lnSpc>
                <a:spcPct val="100000"/>
              </a:lnSpc>
              <a:spcBef>
                <a:spcPts val="0"/>
              </a:spcBef>
              <a:spcAft>
                <a:spcPts val="0"/>
              </a:spcAft>
              <a:buSzPts val="4800"/>
              <a:buNone/>
              <a:defRPr sz="19661"/>
            </a:lvl7pPr>
            <a:lvl8pPr lvl="7" algn="l">
              <a:lnSpc>
                <a:spcPct val="100000"/>
              </a:lnSpc>
              <a:spcBef>
                <a:spcPts val="0"/>
              </a:spcBef>
              <a:spcAft>
                <a:spcPts val="0"/>
              </a:spcAft>
              <a:buSzPts val="4800"/>
              <a:buNone/>
              <a:defRPr sz="19661"/>
            </a:lvl8pPr>
            <a:lvl9pPr lvl="8" algn="l">
              <a:lnSpc>
                <a:spcPct val="100000"/>
              </a:lnSpc>
              <a:spcBef>
                <a:spcPts val="0"/>
              </a:spcBef>
              <a:spcAft>
                <a:spcPts val="0"/>
              </a:spcAft>
              <a:buSzPts val="4800"/>
              <a:buNone/>
              <a:defRPr sz="19661"/>
            </a:lvl9pPr>
          </a:lstStyle>
          <a:p/>
        </p:txBody>
      </p:sp>
      <p:sp>
        <p:nvSpPr>
          <p:cNvPr id="34" name="Google Shape;34;p9"/>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18731706" y="-512"/>
            <a:ext cx="18731707" cy="21067713"/>
          </a:xfrm>
          <a:prstGeom prst="rect">
            <a:avLst/>
          </a:prstGeom>
          <a:solidFill>
            <a:schemeClr val="lt2"/>
          </a:solidFill>
          <a:ln>
            <a:noFill/>
          </a:ln>
        </p:spPr>
        <p:txBody>
          <a:bodyPr anchorCtr="0" anchor="ctr" bIns="374475" lIns="374475" spcFirstLastPara="1" rIns="374475" wrap="square" tIns="374475">
            <a:noAutofit/>
          </a:bodyPr>
          <a:lstStyle/>
          <a:p>
            <a:pPr indent="0" lvl="0" marL="0" marR="0" rtl="0" algn="l">
              <a:lnSpc>
                <a:spcPct val="100000"/>
              </a:lnSpc>
              <a:spcBef>
                <a:spcPts val="0"/>
              </a:spcBef>
              <a:spcAft>
                <a:spcPts val="0"/>
              </a:spcAft>
              <a:buClr>
                <a:srgbClr val="000000"/>
              </a:buClr>
              <a:buSzPts val="23491"/>
              <a:buFont typeface="Arial"/>
              <a:buNone/>
            </a:pPr>
            <a:r>
              <a:t/>
            </a:r>
            <a:endParaRPr b="0" i="0" sz="23491"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1087767" y="5051070"/>
            <a:ext cx="16573381" cy="6071483"/>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17203"/>
            </a:lvl1pPr>
            <a:lvl2pPr lvl="1" algn="ctr">
              <a:lnSpc>
                <a:spcPct val="100000"/>
              </a:lnSpc>
              <a:spcBef>
                <a:spcPts val="0"/>
              </a:spcBef>
              <a:spcAft>
                <a:spcPts val="0"/>
              </a:spcAft>
              <a:buSzPts val="4200"/>
              <a:buNone/>
              <a:defRPr sz="17203"/>
            </a:lvl2pPr>
            <a:lvl3pPr lvl="2" algn="ctr">
              <a:lnSpc>
                <a:spcPct val="100000"/>
              </a:lnSpc>
              <a:spcBef>
                <a:spcPts val="0"/>
              </a:spcBef>
              <a:spcAft>
                <a:spcPts val="0"/>
              </a:spcAft>
              <a:buSzPts val="4200"/>
              <a:buNone/>
              <a:defRPr sz="17203"/>
            </a:lvl3pPr>
            <a:lvl4pPr lvl="3" algn="ctr">
              <a:lnSpc>
                <a:spcPct val="100000"/>
              </a:lnSpc>
              <a:spcBef>
                <a:spcPts val="0"/>
              </a:spcBef>
              <a:spcAft>
                <a:spcPts val="0"/>
              </a:spcAft>
              <a:buSzPts val="4200"/>
              <a:buNone/>
              <a:defRPr sz="17203"/>
            </a:lvl4pPr>
            <a:lvl5pPr lvl="4" algn="ctr">
              <a:lnSpc>
                <a:spcPct val="100000"/>
              </a:lnSpc>
              <a:spcBef>
                <a:spcPts val="0"/>
              </a:spcBef>
              <a:spcAft>
                <a:spcPts val="0"/>
              </a:spcAft>
              <a:buSzPts val="4200"/>
              <a:buNone/>
              <a:defRPr sz="17203"/>
            </a:lvl5pPr>
            <a:lvl6pPr lvl="5" algn="ctr">
              <a:lnSpc>
                <a:spcPct val="100000"/>
              </a:lnSpc>
              <a:spcBef>
                <a:spcPts val="0"/>
              </a:spcBef>
              <a:spcAft>
                <a:spcPts val="0"/>
              </a:spcAft>
              <a:buSzPts val="4200"/>
              <a:buNone/>
              <a:defRPr sz="17203"/>
            </a:lvl6pPr>
            <a:lvl7pPr lvl="6" algn="ctr">
              <a:lnSpc>
                <a:spcPct val="100000"/>
              </a:lnSpc>
              <a:spcBef>
                <a:spcPts val="0"/>
              </a:spcBef>
              <a:spcAft>
                <a:spcPts val="0"/>
              </a:spcAft>
              <a:buSzPts val="4200"/>
              <a:buNone/>
              <a:defRPr sz="17203"/>
            </a:lvl7pPr>
            <a:lvl8pPr lvl="7" algn="ctr">
              <a:lnSpc>
                <a:spcPct val="100000"/>
              </a:lnSpc>
              <a:spcBef>
                <a:spcPts val="0"/>
              </a:spcBef>
              <a:spcAft>
                <a:spcPts val="0"/>
              </a:spcAft>
              <a:buSzPts val="4200"/>
              <a:buNone/>
              <a:defRPr sz="17203"/>
            </a:lvl8pPr>
            <a:lvl9pPr lvl="8" algn="ctr">
              <a:lnSpc>
                <a:spcPct val="100000"/>
              </a:lnSpc>
              <a:spcBef>
                <a:spcPts val="0"/>
              </a:spcBef>
              <a:spcAft>
                <a:spcPts val="0"/>
              </a:spcAft>
              <a:buSzPts val="4200"/>
              <a:buNone/>
              <a:defRPr sz="17203"/>
            </a:lvl9pPr>
          </a:lstStyle>
          <a:p/>
        </p:txBody>
      </p:sp>
      <p:sp>
        <p:nvSpPr>
          <p:cNvPr id="38" name="Google Shape;38;p10"/>
          <p:cNvSpPr txBox="1"/>
          <p:nvPr>
            <p:ph idx="1" type="subTitle"/>
          </p:nvPr>
        </p:nvSpPr>
        <p:spPr>
          <a:xfrm>
            <a:off x="1087767" y="11481361"/>
            <a:ext cx="16573381" cy="5058954"/>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8602"/>
            </a:lvl1pPr>
            <a:lvl2pPr lvl="1" algn="ctr">
              <a:lnSpc>
                <a:spcPct val="100000"/>
              </a:lnSpc>
              <a:spcBef>
                <a:spcPts val="0"/>
              </a:spcBef>
              <a:spcAft>
                <a:spcPts val="0"/>
              </a:spcAft>
              <a:buSzPts val="2100"/>
              <a:buNone/>
              <a:defRPr sz="8602"/>
            </a:lvl2pPr>
            <a:lvl3pPr lvl="2" algn="ctr">
              <a:lnSpc>
                <a:spcPct val="100000"/>
              </a:lnSpc>
              <a:spcBef>
                <a:spcPts val="0"/>
              </a:spcBef>
              <a:spcAft>
                <a:spcPts val="0"/>
              </a:spcAft>
              <a:buSzPts val="2100"/>
              <a:buNone/>
              <a:defRPr sz="8602"/>
            </a:lvl3pPr>
            <a:lvl4pPr lvl="3" algn="ctr">
              <a:lnSpc>
                <a:spcPct val="100000"/>
              </a:lnSpc>
              <a:spcBef>
                <a:spcPts val="0"/>
              </a:spcBef>
              <a:spcAft>
                <a:spcPts val="0"/>
              </a:spcAft>
              <a:buSzPts val="2100"/>
              <a:buNone/>
              <a:defRPr sz="8602"/>
            </a:lvl4pPr>
            <a:lvl5pPr lvl="4" algn="ctr">
              <a:lnSpc>
                <a:spcPct val="100000"/>
              </a:lnSpc>
              <a:spcBef>
                <a:spcPts val="0"/>
              </a:spcBef>
              <a:spcAft>
                <a:spcPts val="0"/>
              </a:spcAft>
              <a:buSzPts val="2100"/>
              <a:buNone/>
              <a:defRPr sz="8602"/>
            </a:lvl5pPr>
            <a:lvl6pPr lvl="5" algn="ctr">
              <a:lnSpc>
                <a:spcPct val="100000"/>
              </a:lnSpc>
              <a:spcBef>
                <a:spcPts val="0"/>
              </a:spcBef>
              <a:spcAft>
                <a:spcPts val="0"/>
              </a:spcAft>
              <a:buSzPts val="2100"/>
              <a:buNone/>
              <a:defRPr sz="8602"/>
            </a:lvl6pPr>
            <a:lvl7pPr lvl="6" algn="ctr">
              <a:lnSpc>
                <a:spcPct val="100000"/>
              </a:lnSpc>
              <a:spcBef>
                <a:spcPts val="0"/>
              </a:spcBef>
              <a:spcAft>
                <a:spcPts val="0"/>
              </a:spcAft>
              <a:buSzPts val="2100"/>
              <a:buNone/>
              <a:defRPr sz="8602"/>
            </a:lvl7pPr>
            <a:lvl8pPr lvl="7" algn="ctr">
              <a:lnSpc>
                <a:spcPct val="100000"/>
              </a:lnSpc>
              <a:spcBef>
                <a:spcPts val="0"/>
              </a:spcBef>
              <a:spcAft>
                <a:spcPts val="0"/>
              </a:spcAft>
              <a:buSzPts val="2100"/>
              <a:buNone/>
              <a:defRPr sz="8602"/>
            </a:lvl8pPr>
            <a:lvl9pPr lvl="8" algn="ctr">
              <a:lnSpc>
                <a:spcPct val="100000"/>
              </a:lnSpc>
              <a:spcBef>
                <a:spcPts val="0"/>
              </a:spcBef>
              <a:spcAft>
                <a:spcPts val="0"/>
              </a:spcAft>
              <a:buSzPts val="2100"/>
              <a:buNone/>
              <a:defRPr sz="8602"/>
            </a:lvl9pPr>
          </a:lstStyle>
          <a:p/>
        </p:txBody>
      </p:sp>
      <p:sp>
        <p:nvSpPr>
          <p:cNvPr id="39" name="Google Shape;39;p10"/>
          <p:cNvSpPr txBox="1"/>
          <p:nvPr>
            <p:ph idx="2" type="body"/>
          </p:nvPr>
        </p:nvSpPr>
        <p:spPr>
          <a:xfrm>
            <a:off x="20237372" y="2965803"/>
            <a:ext cx="15720376" cy="15135084"/>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1277050" y="17328383"/>
            <a:ext cx="24577376" cy="2478482"/>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3.png"/><Relationship Id="rId10" Type="http://schemas.openxmlformats.org/officeDocument/2006/relationships/image" Target="../media/image6.png"/><Relationship Id="rId13" Type="http://schemas.openxmlformats.org/officeDocument/2006/relationships/image" Target="../media/image11.png"/><Relationship Id="rId12" Type="http://schemas.openxmlformats.org/officeDocument/2006/relationships/image" Target="../media/image10.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9.png"/><Relationship Id="rId9" Type="http://schemas.openxmlformats.org/officeDocument/2006/relationships/image" Target="../media/image5.png"/><Relationship Id="rId5" Type="http://schemas.openxmlformats.org/officeDocument/2006/relationships/image" Target="../media/image1.png"/><Relationship Id="rId6" Type="http://schemas.openxmlformats.org/officeDocument/2006/relationships/image" Target="../media/image2.jpg"/><Relationship Id="rId7" Type="http://schemas.openxmlformats.org/officeDocument/2006/relationships/image" Target="../media/image7.png"/><Relationship Id="rId8"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13599" r="0" t="5123"/>
          <a:stretch/>
        </p:blipFill>
        <p:spPr>
          <a:xfrm rot="-3262209">
            <a:off x="321164" y="2725667"/>
            <a:ext cx="816472" cy="1209606"/>
          </a:xfrm>
          <a:prstGeom prst="rect">
            <a:avLst/>
          </a:prstGeom>
          <a:noFill/>
          <a:ln>
            <a:noFill/>
          </a:ln>
        </p:spPr>
      </p:pic>
      <p:pic>
        <p:nvPicPr>
          <p:cNvPr id="55" name="Google Shape;55;p1"/>
          <p:cNvPicPr preferRelativeResize="0"/>
          <p:nvPr/>
        </p:nvPicPr>
        <p:blipFill rotWithShape="1">
          <a:blip r:embed="rId3">
            <a:alphaModFix/>
          </a:blip>
          <a:srcRect b="0" l="13599" r="0" t="5123"/>
          <a:stretch/>
        </p:blipFill>
        <p:spPr>
          <a:xfrm rot="-3262209">
            <a:off x="321164" y="5110642"/>
            <a:ext cx="816472" cy="1209606"/>
          </a:xfrm>
          <a:prstGeom prst="rect">
            <a:avLst/>
          </a:prstGeom>
          <a:noFill/>
          <a:ln>
            <a:noFill/>
          </a:ln>
        </p:spPr>
      </p:pic>
      <p:pic>
        <p:nvPicPr>
          <p:cNvPr id="56" name="Google Shape;56;p1"/>
          <p:cNvPicPr preferRelativeResize="0"/>
          <p:nvPr/>
        </p:nvPicPr>
        <p:blipFill rotWithShape="1">
          <a:blip r:embed="rId3">
            <a:alphaModFix/>
          </a:blip>
          <a:srcRect b="0" l="13599" r="0" t="5123"/>
          <a:stretch/>
        </p:blipFill>
        <p:spPr>
          <a:xfrm rot="-3262209">
            <a:off x="321164" y="7495605"/>
            <a:ext cx="816472" cy="1209606"/>
          </a:xfrm>
          <a:prstGeom prst="rect">
            <a:avLst/>
          </a:prstGeom>
          <a:noFill/>
          <a:ln>
            <a:noFill/>
          </a:ln>
        </p:spPr>
      </p:pic>
      <p:grpSp>
        <p:nvGrpSpPr>
          <p:cNvPr id="57" name="Google Shape;57;p1"/>
          <p:cNvGrpSpPr/>
          <p:nvPr/>
        </p:nvGrpSpPr>
        <p:grpSpPr>
          <a:xfrm rot="-5400000">
            <a:off x="22527" y="8870332"/>
            <a:ext cx="1318399" cy="1193362"/>
            <a:chOff x="36102225" y="7524725"/>
            <a:chExt cx="1468150" cy="1392000"/>
          </a:xfrm>
        </p:grpSpPr>
        <p:sp>
          <p:nvSpPr>
            <p:cNvPr id="58" name="Google Shape;58;p1"/>
            <p:cNvSpPr/>
            <p:nvPr/>
          </p:nvSpPr>
          <p:spPr>
            <a:xfrm>
              <a:off x="36102225" y="7693325"/>
              <a:ext cx="1118100" cy="1054800"/>
            </a:xfrm>
            <a:prstGeom prst="ellipse">
              <a:avLst/>
            </a:prstGeom>
            <a:solidFill>
              <a:srgbClr val="FFD96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9" name="Google Shape;59;p1"/>
            <p:cNvSpPr/>
            <p:nvPr/>
          </p:nvSpPr>
          <p:spPr>
            <a:xfrm rot="-5400000">
              <a:off x="36426475" y="7772825"/>
              <a:ext cx="1392000" cy="895800"/>
            </a:xfrm>
            <a:prstGeom prst="triangle">
              <a:avLst>
                <a:gd fmla="val 50000"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pic>
        <p:nvPicPr>
          <p:cNvPr id="60" name="Google Shape;60;p1"/>
          <p:cNvPicPr preferRelativeResize="0"/>
          <p:nvPr/>
        </p:nvPicPr>
        <p:blipFill rotWithShape="1">
          <a:blip r:embed="rId3">
            <a:alphaModFix/>
          </a:blip>
          <a:srcRect b="0" l="13599" r="0" t="5123"/>
          <a:stretch/>
        </p:blipFill>
        <p:spPr>
          <a:xfrm rot="-3262209">
            <a:off x="321164" y="12405117"/>
            <a:ext cx="816472" cy="1209606"/>
          </a:xfrm>
          <a:prstGeom prst="rect">
            <a:avLst/>
          </a:prstGeom>
          <a:noFill/>
          <a:ln>
            <a:noFill/>
          </a:ln>
        </p:spPr>
      </p:pic>
      <p:pic>
        <p:nvPicPr>
          <p:cNvPr id="61" name="Google Shape;61;p1"/>
          <p:cNvPicPr preferRelativeResize="0"/>
          <p:nvPr/>
        </p:nvPicPr>
        <p:blipFill rotWithShape="1">
          <a:blip r:embed="rId3">
            <a:alphaModFix/>
          </a:blip>
          <a:srcRect b="0" l="13599" r="0" t="5123"/>
          <a:stretch/>
        </p:blipFill>
        <p:spPr>
          <a:xfrm rot="-3262209">
            <a:off x="321164" y="14790092"/>
            <a:ext cx="816472" cy="1209606"/>
          </a:xfrm>
          <a:prstGeom prst="rect">
            <a:avLst/>
          </a:prstGeom>
          <a:noFill/>
          <a:ln>
            <a:noFill/>
          </a:ln>
        </p:spPr>
      </p:pic>
      <p:pic>
        <p:nvPicPr>
          <p:cNvPr id="62" name="Google Shape;62;p1"/>
          <p:cNvPicPr preferRelativeResize="0"/>
          <p:nvPr/>
        </p:nvPicPr>
        <p:blipFill rotWithShape="1">
          <a:blip r:embed="rId3">
            <a:alphaModFix/>
          </a:blip>
          <a:srcRect b="0" l="13599" r="0" t="5123"/>
          <a:stretch/>
        </p:blipFill>
        <p:spPr>
          <a:xfrm rot="-3262209">
            <a:off x="321164" y="17175055"/>
            <a:ext cx="816472" cy="1209606"/>
          </a:xfrm>
          <a:prstGeom prst="rect">
            <a:avLst/>
          </a:prstGeom>
          <a:noFill/>
          <a:ln>
            <a:noFill/>
          </a:ln>
        </p:spPr>
      </p:pic>
      <p:grpSp>
        <p:nvGrpSpPr>
          <p:cNvPr id="63" name="Google Shape;63;p1"/>
          <p:cNvGrpSpPr/>
          <p:nvPr/>
        </p:nvGrpSpPr>
        <p:grpSpPr>
          <a:xfrm rot="-5400000">
            <a:off x="22527" y="18549782"/>
            <a:ext cx="1318399" cy="1193362"/>
            <a:chOff x="36102225" y="7524725"/>
            <a:chExt cx="1468150" cy="1392000"/>
          </a:xfrm>
        </p:grpSpPr>
        <p:sp>
          <p:nvSpPr>
            <p:cNvPr id="64" name="Google Shape;64;p1"/>
            <p:cNvSpPr/>
            <p:nvPr/>
          </p:nvSpPr>
          <p:spPr>
            <a:xfrm>
              <a:off x="36102225" y="7693325"/>
              <a:ext cx="1118100" cy="1054800"/>
            </a:xfrm>
            <a:prstGeom prst="ellipse">
              <a:avLst/>
            </a:prstGeom>
            <a:solidFill>
              <a:srgbClr val="FFD96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
            <p:cNvSpPr/>
            <p:nvPr/>
          </p:nvSpPr>
          <p:spPr>
            <a:xfrm rot="-5400000">
              <a:off x="36426475" y="7772825"/>
              <a:ext cx="1392000" cy="895800"/>
            </a:xfrm>
            <a:prstGeom prst="triangle">
              <a:avLst>
                <a:gd fmla="val 50000"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pic>
        <p:nvPicPr>
          <p:cNvPr id="66" name="Google Shape;66;p1"/>
          <p:cNvPicPr preferRelativeResize="0"/>
          <p:nvPr/>
        </p:nvPicPr>
        <p:blipFill rotWithShape="1">
          <a:blip r:embed="rId3">
            <a:alphaModFix/>
          </a:blip>
          <a:srcRect b="0" l="13599" r="0" t="5123"/>
          <a:stretch/>
        </p:blipFill>
        <p:spPr>
          <a:xfrm rot="7537791">
            <a:off x="36338714" y="19227572"/>
            <a:ext cx="816472" cy="1209606"/>
          </a:xfrm>
          <a:prstGeom prst="rect">
            <a:avLst/>
          </a:prstGeom>
          <a:noFill/>
          <a:ln>
            <a:noFill/>
          </a:ln>
        </p:spPr>
      </p:pic>
      <p:pic>
        <p:nvPicPr>
          <p:cNvPr id="67" name="Google Shape;67;p1"/>
          <p:cNvPicPr preferRelativeResize="0"/>
          <p:nvPr/>
        </p:nvPicPr>
        <p:blipFill rotWithShape="1">
          <a:blip r:embed="rId3">
            <a:alphaModFix/>
          </a:blip>
          <a:srcRect b="0" l="13599" r="0" t="5123"/>
          <a:stretch/>
        </p:blipFill>
        <p:spPr>
          <a:xfrm rot="7537791">
            <a:off x="36338714" y="16842597"/>
            <a:ext cx="816472" cy="1209606"/>
          </a:xfrm>
          <a:prstGeom prst="rect">
            <a:avLst/>
          </a:prstGeom>
          <a:noFill/>
          <a:ln>
            <a:noFill/>
          </a:ln>
        </p:spPr>
      </p:pic>
      <p:pic>
        <p:nvPicPr>
          <p:cNvPr id="68" name="Google Shape;68;p1"/>
          <p:cNvPicPr preferRelativeResize="0"/>
          <p:nvPr/>
        </p:nvPicPr>
        <p:blipFill rotWithShape="1">
          <a:blip r:embed="rId3">
            <a:alphaModFix/>
          </a:blip>
          <a:srcRect b="0" l="13599" r="0" t="5123"/>
          <a:stretch/>
        </p:blipFill>
        <p:spPr>
          <a:xfrm rot="7537791">
            <a:off x="36338714" y="14457635"/>
            <a:ext cx="816472" cy="1209606"/>
          </a:xfrm>
          <a:prstGeom prst="rect">
            <a:avLst/>
          </a:prstGeom>
          <a:noFill/>
          <a:ln>
            <a:noFill/>
          </a:ln>
        </p:spPr>
      </p:pic>
      <p:grpSp>
        <p:nvGrpSpPr>
          <p:cNvPr id="69" name="Google Shape;69;p1"/>
          <p:cNvGrpSpPr/>
          <p:nvPr/>
        </p:nvGrpSpPr>
        <p:grpSpPr>
          <a:xfrm rot="5400000">
            <a:off x="36135424" y="13099151"/>
            <a:ext cx="1318399" cy="1193362"/>
            <a:chOff x="36102225" y="7524725"/>
            <a:chExt cx="1468150" cy="1392000"/>
          </a:xfrm>
        </p:grpSpPr>
        <p:sp>
          <p:nvSpPr>
            <p:cNvPr id="70" name="Google Shape;70;p1"/>
            <p:cNvSpPr/>
            <p:nvPr/>
          </p:nvSpPr>
          <p:spPr>
            <a:xfrm>
              <a:off x="36102225" y="7693325"/>
              <a:ext cx="1118100" cy="1054800"/>
            </a:xfrm>
            <a:prstGeom prst="ellipse">
              <a:avLst/>
            </a:prstGeom>
            <a:solidFill>
              <a:srgbClr val="FFD96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1" name="Google Shape;71;p1"/>
            <p:cNvSpPr/>
            <p:nvPr/>
          </p:nvSpPr>
          <p:spPr>
            <a:xfrm rot="-5400000">
              <a:off x="36426475" y="7772825"/>
              <a:ext cx="1392000" cy="895800"/>
            </a:xfrm>
            <a:prstGeom prst="triangle">
              <a:avLst>
                <a:gd fmla="val 50000"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pic>
        <p:nvPicPr>
          <p:cNvPr id="72" name="Google Shape;72;p1"/>
          <p:cNvPicPr preferRelativeResize="0"/>
          <p:nvPr/>
        </p:nvPicPr>
        <p:blipFill rotWithShape="1">
          <a:blip r:embed="rId3">
            <a:alphaModFix/>
          </a:blip>
          <a:srcRect b="0" l="13599" r="0" t="5123"/>
          <a:stretch/>
        </p:blipFill>
        <p:spPr>
          <a:xfrm rot="7537791">
            <a:off x="36338714" y="9548122"/>
            <a:ext cx="816472" cy="1209606"/>
          </a:xfrm>
          <a:prstGeom prst="rect">
            <a:avLst/>
          </a:prstGeom>
          <a:noFill/>
          <a:ln>
            <a:noFill/>
          </a:ln>
        </p:spPr>
      </p:pic>
      <p:pic>
        <p:nvPicPr>
          <p:cNvPr id="73" name="Google Shape;73;p1"/>
          <p:cNvPicPr preferRelativeResize="0"/>
          <p:nvPr/>
        </p:nvPicPr>
        <p:blipFill rotWithShape="1">
          <a:blip r:embed="rId3">
            <a:alphaModFix/>
          </a:blip>
          <a:srcRect b="0" l="13599" r="0" t="5123"/>
          <a:stretch/>
        </p:blipFill>
        <p:spPr>
          <a:xfrm rot="7537791">
            <a:off x="36338714" y="7163147"/>
            <a:ext cx="816472" cy="1209606"/>
          </a:xfrm>
          <a:prstGeom prst="rect">
            <a:avLst/>
          </a:prstGeom>
          <a:noFill/>
          <a:ln>
            <a:noFill/>
          </a:ln>
        </p:spPr>
      </p:pic>
      <p:pic>
        <p:nvPicPr>
          <p:cNvPr id="74" name="Google Shape;74;p1"/>
          <p:cNvPicPr preferRelativeResize="0"/>
          <p:nvPr/>
        </p:nvPicPr>
        <p:blipFill rotWithShape="1">
          <a:blip r:embed="rId3">
            <a:alphaModFix/>
          </a:blip>
          <a:srcRect b="0" l="13599" r="0" t="5123"/>
          <a:stretch/>
        </p:blipFill>
        <p:spPr>
          <a:xfrm rot="7537791">
            <a:off x="36338714" y="4778185"/>
            <a:ext cx="816472" cy="1209606"/>
          </a:xfrm>
          <a:prstGeom prst="rect">
            <a:avLst/>
          </a:prstGeom>
          <a:noFill/>
          <a:ln>
            <a:noFill/>
          </a:ln>
        </p:spPr>
      </p:pic>
      <p:sp>
        <p:nvSpPr>
          <p:cNvPr id="75" name="Google Shape;75;p1"/>
          <p:cNvSpPr txBox="1"/>
          <p:nvPr/>
        </p:nvSpPr>
        <p:spPr>
          <a:xfrm>
            <a:off x="8563200" y="-5612"/>
            <a:ext cx="20337000" cy="2517600"/>
          </a:xfrm>
          <a:prstGeom prst="rect">
            <a:avLst/>
          </a:prstGeom>
          <a:noFill/>
          <a:ln>
            <a:noFill/>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None/>
            </a:pPr>
            <a:r>
              <a:rPr b="1" lang="en" sz="4500">
                <a:solidFill>
                  <a:schemeClr val="dk1"/>
                </a:solidFill>
              </a:rPr>
              <a:t>PAC-BAC! A </a:t>
            </a:r>
            <a:r>
              <a:rPr b="1" i="1" lang="en" sz="4500">
                <a:solidFill>
                  <a:schemeClr val="dk1"/>
                </a:solidFill>
              </a:rPr>
              <a:t>Pseudomonas putida</a:t>
            </a:r>
            <a:r>
              <a:rPr b="1" lang="en" sz="4500">
                <a:solidFill>
                  <a:schemeClr val="dk1"/>
                </a:solidFill>
              </a:rPr>
              <a:t> Model for Microplastic Degradation</a:t>
            </a:r>
            <a:endParaRPr b="1" sz="45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None/>
            </a:pPr>
            <a:r>
              <a:rPr lang="en" sz="2800">
                <a:latin typeface="Calibri"/>
                <a:ea typeface="Calibri"/>
                <a:cs typeface="Calibri"/>
                <a:sym typeface="Calibri"/>
              </a:rPr>
              <a:t>Siena Elliffe, Ruby Quintiliani, Aneesa Maity, Liesl-Ann Vaz, Megan Cloherty</a:t>
            </a:r>
            <a:r>
              <a:rPr i="0" lang="en" sz="2800" u="none" cap="none" strike="noStrike">
                <a:solidFill>
                  <a:srgbClr val="000000"/>
                </a:solidFill>
                <a:latin typeface="Calibri"/>
                <a:ea typeface="Calibri"/>
                <a:cs typeface="Calibri"/>
                <a:sym typeface="Calibri"/>
              </a:rPr>
              <a:t>, Tve</a:t>
            </a:r>
            <a:r>
              <a:rPr lang="en" sz="2800">
                <a:latin typeface="Calibri"/>
                <a:ea typeface="Calibri"/>
                <a:cs typeface="Calibri"/>
                <a:sym typeface="Calibri"/>
              </a:rPr>
              <a:t>sha Patel, Chloe Dias, Sarah Hanna (teacher), Paola Favaretto (teacher), Dr. John Kisiday (BioBuilder mentor from the University of Wyoming) </a:t>
            </a:r>
            <a:endParaRPr sz="2800">
              <a:latin typeface="Calibri"/>
              <a:ea typeface="Calibri"/>
              <a:cs typeface="Calibri"/>
              <a:sym typeface="Calibri"/>
            </a:endParaRPr>
          </a:p>
          <a:p>
            <a:pPr indent="0" lvl="0" marL="0" rtl="0" algn="ctr">
              <a:spcBef>
                <a:spcPts val="0"/>
              </a:spcBef>
              <a:spcAft>
                <a:spcPts val="0"/>
              </a:spcAft>
              <a:buSzPts val="1100"/>
              <a:buNone/>
            </a:pPr>
            <a:r>
              <a:rPr lang="en" sz="2800">
                <a:latin typeface="Calibri"/>
                <a:ea typeface="Calibri"/>
                <a:cs typeface="Calibri"/>
                <a:sym typeface="Calibri"/>
              </a:rPr>
              <a:t>Montrose </a:t>
            </a:r>
            <a:r>
              <a:rPr i="0" lang="en" sz="2800" u="none" cap="none" strike="noStrike">
                <a:solidFill>
                  <a:srgbClr val="000000"/>
                </a:solidFill>
                <a:latin typeface="Calibri"/>
                <a:ea typeface="Calibri"/>
                <a:cs typeface="Calibri"/>
                <a:sym typeface="Calibri"/>
              </a:rPr>
              <a:t>School, </a:t>
            </a:r>
            <a:r>
              <a:rPr lang="en" sz="2800">
                <a:latin typeface="Calibri"/>
                <a:ea typeface="Calibri"/>
                <a:cs typeface="Calibri"/>
                <a:sym typeface="Calibri"/>
              </a:rPr>
              <a:t>Medfield</a:t>
            </a:r>
            <a:r>
              <a:rPr i="0" lang="en" sz="2800" u="none" cap="none" strike="noStrike">
                <a:solidFill>
                  <a:srgbClr val="000000"/>
                </a:solidFill>
                <a:latin typeface="Calibri"/>
                <a:ea typeface="Calibri"/>
                <a:cs typeface="Calibri"/>
                <a:sym typeface="Calibri"/>
              </a:rPr>
              <a:t>, </a:t>
            </a:r>
            <a:r>
              <a:rPr lang="en" sz="2800">
                <a:latin typeface="Calibri"/>
                <a:ea typeface="Calibri"/>
                <a:cs typeface="Calibri"/>
                <a:sym typeface="Calibri"/>
              </a:rPr>
              <a:t>Massachusetts</a:t>
            </a:r>
            <a:r>
              <a:rPr i="0" lang="en" sz="2800" u="none" cap="none" strike="noStrike">
                <a:solidFill>
                  <a:srgbClr val="000000"/>
                </a:solidFill>
                <a:latin typeface="Calibri"/>
                <a:ea typeface="Calibri"/>
                <a:cs typeface="Calibri"/>
                <a:sym typeface="Calibri"/>
              </a:rPr>
              <a:t>, </a:t>
            </a:r>
            <a:r>
              <a:rPr lang="en" sz="2800">
                <a:latin typeface="Calibri"/>
                <a:ea typeface="Calibri"/>
                <a:cs typeface="Calibri"/>
                <a:sym typeface="Calibri"/>
              </a:rPr>
              <a:t>United</a:t>
            </a:r>
            <a:r>
              <a:rPr lang="en" sz="2800">
                <a:latin typeface="Calibri"/>
                <a:ea typeface="Calibri"/>
                <a:cs typeface="Calibri"/>
                <a:sym typeface="Calibri"/>
              </a:rPr>
              <a:t> States</a:t>
            </a:r>
            <a:endParaRPr i="0" sz="2800" u="none" cap="none" strike="noStrike">
              <a:solidFill>
                <a:srgbClr val="000000"/>
              </a:solidFill>
              <a:latin typeface="Calibri"/>
              <a:ea typeface="Calibri"/>
              <a:cs typeface="Calibri"/>
              <a:sym typeface="Calibri"/>
            </a:endParaRPr>
          </a:p>
        </p:txBody>
      </p:sp>
      <p:sp>
        <p:nvSpPr>
          <p:cNvPr id="76" name="Google Shape;76;p1"/>
          <p:cNvSpPr txBox="1"/>
          <p:nvPr/>
        </p:nvSpPr>
        <p:spPr>
          <a:xfrm>
            <a:off x="1257350" y="13204488"/>
            <a:ext cx="10281000" cy="5395500"/>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6350" wrap="square" tIns="58450">
            <a:noAutofit/>
          </a:bodyPr>
          <a:lstStyle/>
          <a:p>
            <a:pPr indent="0" lvl="0" marL="0" rtl="0" algn="l">
              <a:lnSpc>
                <a:spcPct val="80000"/>
              </a:lnSpc>
              <a:spcBef>
                <a:spcPts val="0"/>
              </a:spcBef>
              <a:spcAft>
                <a:spcPts val="0"/>
              </a:spcAft>
              <a:buClr>
                <a:schemeClr val="dk1"/>
              </a:buClr>
              <a:buSzPts val="1100"/>
              <a:buFont typeface="Arial"/>
              <a:buNone/>
            </a:pPr>
            <a:r>
              <a:rPr b="1" lang="en" sz="2800">
                <a:solidFill>
                  <a:schemeClr val="dk1"/>
                </a:solidFill>
                <a:latin typeface="Calibri"/>
                <a:ea typeface="Calibri"/>
                <a:cs typeface="Calibri"/>
                <a:sym typeface="Calibri"/>
              </a:rPr>
              <a:t>Background</a:t>
            </a:r>
            <a:r>
              <a:rPr lang="en" sz="2800">
                <a:solidFill>
                  <a:schemeClr val="dk1"/>
                </a:solidFill>
                <a:latin typeface="Calibri"/>
                <a:ea typeface="Calibri"/>
                <a:cs typeface="Calibri"/>
                <a:sym typeface="Calibri"/>
              </a:rPr>
              <a:t>: Microplastics, particularly PET and PU, enter soil via </a:t>
            </a:r>
            <a:endParaRPr sz="28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lang="en" sz="2800">
                <a:solidFill>
                  <a:schemeClr val="dk1"/>
                </a:solidFill>
                <a:latin typeface="Calibri"/>
                <a:ea typeface="Calibri"/>
                <a:cs typeface="Calibri"/>
                <a:sym typeface="Calibri"/>
              </a:rPr>
              <a:t>mulching, fertilizer and pesticides usage that contain microplastics, or animal waste. Microplastics are less than 5 millimeters in diameter and disrupt soil structure, reducing water retention, nutrient absorption and root establishment. Although numerous bacteria exist that have plastic-degrading qualities, their efficiency is hindered by the limited number of microplastics they can degrade and work only in some climates (i.e. certain pH). Thus, our team sought to create a bacterium that could degrade many plastics under many environments. We chose Pseudomonas putida for its metabolic versatility; it can degrade both organic and inorganic materials and grow across a range of pH levels. To target PET and PU plastics, we used the enzymes PETase, MHETase, and Polyurethane Hydrolase. </a:t>
            </a:r>
            <a:endParaRPr sz="2800">
              <a:solidFill>
                <a:schemeClr val="dk1"/>
              </a:solidFill>
              <a:latin typeface="Calibri"/>
              <a:ea typeface="Calibri"/>
              <a:cs typeface="Calibri"/>
              <a:sym typeface="Calibri"/>
            </a:endParaRPr>
          </a:p>
        </p:txBody>
      </p:sp>
      <p:sp>
        <p:nvSpPr>
          <p:cNvPr id="77" name="Google Shape;77;p1"/>
          <p:cNvSpPr txBox="1"/>
          <p:nvPr/>
        </p:nvSpPr>
        <p:spPr>
          <a:xfrm>
            <a:off x="12003247" y="2648175"/>
            <a:ext cx="11661277" cy="15748253"/>
          </a:xfrm>
          <a:prstGeom prst="rect">
            <a:avLst/>
          </a:prstGeom>
          <a:noFill/>
          <a:ln cap="flat" cmpd="sng" w="19050">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312115" lvl="0" marL="312115" marR="0" rtl="0" algn="ctr">
              <a:lnSpc>
                <a:spcPct val="100000"/>
              </a:lnSpc>
              <a:spcBef>
                <a:spcPts val="0"/>
              </a:spcBef>
              <a:spcAft>
                <a:spcPts val="0"/>
              </a:spcAft>
              <a:buClr>
                <a:schemeClr val="dk1"/>
              </a:buClr>
              <a:buSzPts val="700"/>
              <a:buFont typeface="Calibri"/>
              <a:buChar char="●"/>
            </a:pPr>
            <a:r>
              <a:t/>
            </a:r>
            <a:endParaRPr b="0" i="0" sz="3277" u="none" cap="none" strike="noStrike">
              <a:solidFill>
                <a:srgbClr val="000000"/>
              </a:solidFill>
              <a:latin typeface="Arial"/>
              <a:ea typeface="Arial"/>
              <a:cs typeface="Arial"/>
              <a:sym typeface="Arial"/>
            </a:endParaRPr>
          </a:p>
        </p:txBody>
      </p:sp>
      <p:sp>
        <p:nvSpPr>
          <p:cNvPr id="78" name="Google Shape;78;p1"/>
          <p:cNvSpPr txBox="1"/>
          <p:nvPr/>
        </p:nvSpPr>
        <p:spPr>
          <a:xfrm>
            <a:off x="24179222" y="2648175"/>
            <a:ext cx="11923010" cy="10767942"/>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rtl="0" algn="ctr">
              <a:spcBef>
                <a:spcPts val="0"/>
              </a:spcBef>
              <a:spcAft>
                <a:spcPts val="0"/>
              </a:spcAft>
              <a:buClr>
                <a:schemeClr val="dk1"/>
              </a:buClr>
              <a:buFont typeface="Arial"/>
              <a:buNone/>
            </a:pPr>
            <a:r>
              <a:rPr b="1" lang="en" sz="2800">
                <a:solidFill>
                  <a:schemeClr val="dk1"/>
                </a:solidFill>
                <a:latin typeface="Calibri"/>
                <a:ea typeface="Calibri"/>
                <a:cs typeface="Calibri"/>
                <a:sym typeface="Calibri"/>
              </a:rPr>
              <a:t>Team Content</a:t>
            </a:r>
            <a:endParaRPr b="1" sz="2800">
              <a:solidFill>
                <a:schemeClr val="dk1"/>
              </a:solidFill>
              <a:latin typeface="Calibri"/>
              <a:ea typeface="Calibri"/>
              <a:cs typeface="Calibri"/>
              <a:sym typeface="Calibri"/>
            </a:endParaRPr>
          </a:p>
          <a:p>
            <a:pPr indent="-419455" lvl="0" marL="769315" rtl="0" algn="l">
              <a:spcBef>
                <a:spcPts val="0"/>
              </a:spcBef>
              <a:spcAft>
                <a:spcPts val="0"/>
              </a:spcAft>
              <a:buClr>
                <a:schemeClr val="dk1"/>
              </a:buClr>
              <a:buSzPts val="2800"/>
              <a:buFont typeface="Calibri"/>
              <a:buChar char="●"/>
            </a:pPr>
            <a:r>
              <a:rPr lang="en" sz="2800">
                <a:solidFill>
                  <a:schemeClr val="dk1"/>
                </a:solidFill>
                <a:latin typeface="Calibri"/>
                <a:ea typeface="Calibri"/>
                <a:cs typeface="Calibri"/>
                <a:sym typeface="Calibri"/>
              </a:rPr>
              <a:t>We are a new, eight-member group from Montrose School, consisting of both new and returning members. </a:t>
            </a:r>
            <a:endParaRPr sz="2800">
              <a:solidFill>
                <a:schemeClr val="dk1"/>
              </a:solidFill>
              <a:latin typeface="Calibri"/>
              <a:ea typeface="Calibri"/>
              <a:cs typeface="Calibri"/>
              <a:sym typeface="Calibri"/>
            </a:endParaRPr>
          </a:p>
          <a:p>
            <a:pPr indent="0" lvl="0" marL="457200" rtl="0" algn="l">
              <a:spcBef>
                <a:spcPts val="0"/>
              </a:spcBef>
              <a:spcAft>
                <a:spcPts val="0"/>
              </a:spcAft>
              <a:buNone/>
            </a:pPr>
            <a:r>
              <a:t/>
            </a:r>
            <a:endParaRPr sz="2800">
              <a:solidFill>
                <a:schemeClr val="dk1"/>
              </a:solidFill>
              <a:latin typeface="Calibri"/>
              <a:ea typeface="Calibri"/>
              <a:cs typeface="Calibri"/>
              <a:sym typeface="Calibri"/>
            </a:endParaRPr>
          </a:p>
          <a:p>
            <a:pPr indent="0" lvl="0" marL="0" rtl="0" algn="ctr">
              <a:spcBef>
                <a:spcPts val="0"/>
              </a:spcBef>
              <a:spcAft>
                <a:spcPts val="0"/>
              </a:spcAft>
              <a:buClr>
                <a:schemeClr val="dk1"/>
              </a:buClr>
              <a:buFont typeface="Arial"/>
              <a:buNone/>
            </a:pPr>
            <a:r>
              <a:rPr b="1" lang="en" sz="2800">
                <a:solidFill>
                  <a:schemeClr val="dk1"/>
                </a:solidFill>
                <a:latin typeface="Calibri"/>
                <a:ea typeface="Calibri"/>
                <a:cs typeface="Calibri"/>
                <a:sym typeface="Calibri"/>
              </a:rPr>
              <a:t>Next Steps</a:t>
            </a:r>
            <a:endParaRPr b="1" sz="2800">
              <a:solidFill>
                <a:schemeClr val="dk1"/>
              </a:solidFill>
              <a:latin typeface="Calibri"/>
              <a:ea typeface="Calibri"/>
              <a:cs typeface="Calibri"/>
              <a:sym typeface="Calibri"/>
            </a:endParaRPr>
          </a:p>
          <a:p>
            <a:pPr indent="-406400" lvl="0" marL="914400" rtl="0" algn="l">
              <a:spcBef>
                <a:spcPts val="0"/>
              </a:spcBef>
              <a:spcAft>
                <a:spcPts val="0"/>
              </a:spcAft>
              <a:buClr>
                <a:schemeClr val="dk1"/>
              </a:buClr>
              <a:buSzPts val="2800"/>
              <a:buFont typeface="Calibri"/>
              <a:buChar char="●"/>
            </a:pPr>
            <a:r>
              <a:rPr lang="en" sz="2800">
                <a:solidFill>
                  <a:schemeClr val="dk1"/>
                </a:solidFill>
                <a:latin typeface="Calibri"/>
                <a:ea typeface="Calibri"/>
                <a:cs typeface="Calibri"/>
                <a:sym typeface="Calibri"/>
              </a:rPr>
              <a:t>The next step in our project is to engineer </a:t>
            </a:r>
            <a:r>
              <a:rPr i="1" lang="en" sz="2800">
                <a:solidFill>
                  <a:schemeClr val="dk1"/>
                </a:solidFill>
                <a:latin typeface="Calibri"/>
                <a:ea typeface="Calibri"/>
                <a:cs typeface="Calibri"/>
                <a:sym typeface="Calibri"/>
              </a:rPr>
              <a:t>Pseudomonas putida</a:t>
            </a:r>
            <a:r>
              <a:rPr lang="en" sz="2800">
                <a:solidFill>
                  <a:schemeClr val="dk1"/>
                </a:solidFill>
                <a:latin typeface="Calibri"/>
                <a:ea typeface="Calibri"/>
                <a:cs typeface="Calibri"/>
                <a:sym typeface="Calibri"/>
              </a:rPr>
              <a:t> to enhance its ability to degrade microplastics. This involves inserting the gene encoding Polyurethane Hydrolase (PHU) into an existing operon that includes PETase and MHETase, allowing for the concurrent expression of all three enzymes. </a:t>
            </a:r>
            <a:endParaRPr sz="2800">
              <a:solidFill>
                <a:schemeClr val="dk1"/>
              </a:solidFill>
              <a:latin typeface="Calibri"/>
              <a:ea typeface="Calibri"/>
              <a:cs typeface="Calibri"/>
              <a:sym typeface="Calibri"/>
            </a:endParaRPr>
          </a:p>
          <a:p>
            <a:pPr indent="-406400" lvl="0" marL="914400" rtl="0" algn="l">
              <a:spcBef>
                <a:spcPts val="0"/>
              </a:spcBef>
              <a:spcAft>
                <a:spcPts val="0"/>
              </a:spcAft>
              <a:buClr>
                <a:schemeClr val="dk1"/>
              </a:buClr>
              <a:buSzPts val="2800"/>
              <a:buFont typeface="Calibri"/>
              <a:buChar char="●"/>
            </a:pPr>
            <a:r>
              <a:rPr lang="en" sz="2800">
                <a:solidFill>
                  <a:schemeClr val="dk1"/>
                </a:solidFill>
                <a:latin typeface="Calibri"/>
                <a:ea typeface="Calibri"/>
                <a:cs typeface="Calibri"/>
                <a:sym typeface="Calibri"/>
              </a:rPr>
              <a:t>To ensure efficiency, we will design a gene operon with promoters and regulatory elements to balance enzyme production without overburdening the bacterium. </a:t>
            </a:r>
            <a:endParaRPr sz="2800">
              <a:solidFill>
                <a:schemeClr val="dk1"/>
              </a:solidFill>
              <a:latin typeface="Calibri"/>
              <a:ea typeface="Calibri"/>
              <a:cs typeface="Calibri"/>
              <a:sym typeface="Calibri"/>
            </a:endParaRPr>
          </a:p>
          <a:p>
            <a:pPr indent="-406400" lvl="0" marL="914400" rtl="0" algn="l">
              <a:spcBef>
                <a:spcPts val="0"/>
              </a:spcBef>
              <a:spcAft>
                <a:spcPts val="0"/>
              </a:spcAft>
              <a:buClr>
                <a:schemeClr val="dk1"/>
              </a:buClr>
              <a:buSzPts val="2800"/>
              <a:buFont typeface="Calibri"/>
              <a:buChar char="●"/>
            </a:pPr>
            <a:r>
              <a:rPr lang="en" sz="2800">
                <a:solidFill>
                  <a:schemeClr val="dk1"/>
                </a:solidFill>
                <a:latin typeface="Calibri"/>
                <a:ea typeface="Calibri"/>
                <a:cs typeface="Calibri"/>
                <a:sym typeface="Calibri"/>
              </a:rPr>
              <a:t>Once the operon is assembled, we will test its effectiveness by measuring enzyme activity, assessing plastic degradation rates, and analyzing bacterial growth under different conditions (various pH levels, temperatures, weather conditions, etc.). </a:t>
            </a:r>
            <a:endParaRPr sz="2800">
              <a:solidFill>
                <a:schemeClr val="dk1"/>
              </a:solidFill>
              <a:latin typeface="Calibri"/>
              <a:ea typeface="Calibri"/>
              <a:cs typeface="Calibri"/>
              <a:sym typeface="Calibri"/>
            </a:endParaRPr>
          </a:p>
          <a:p>
            <a:pPr indent="-406400" lvl="0" marL="914400" rtl="0" algn="l">
              <a:spcBef>
                <a:spcPts val="0"/>
              </a:spcBef>
              <a:spcAft>
                <a:spcPts val="0"/>
              </a:spcAft>
              <a:buClr>
                <a:schemeClr val="dk1"/>
              </a:buClr>
              <a:buSzPts val="2800"/>
              <a:buFont typeface="Calibri"/>
              <a:buChar char="●"/>
            </a:pPr>
            <a:r>
              <a:rPr lang="en" sz="2800">
                <a:solidFill>
                  <a:schemeClr val="dk1"/>
                </a:solidFill>
                <a:latin typeface="Calibri"/>
                <a:ea typeface="Calibri"/>
                <a:cs typeface="Calibri"/>
                <a:sym typeface="Calibri"/>
              </a:rPr>
              <a:t>We plan to explore regulatory mechanisms, such as feedback inhibition or inducible expression, to improve efficiency and adaptability. These next steps will help refine our system for real-world application in soil remediation.</a:t>
            </a:r>
            <a:endParaRPr sz="2800">
              <a:solidFill>
                <a:schemeClr val="dk1"/>
              </a:solidFill>
              <a:latin typeface="Calibri"/>
              <a:ea typeface="Calibri"/>
              <a:cs typeface="Calibri"/>
              <a:sym typeface="Calibri"/>
            </a:endParaRPr>
          </a:p>
        </p:txBody>
      </p:sp>
      <p:sp>
        <p:nvSpPr>
          <p:cNvPr id="79" name="Google Shape;79;p1"/>
          <p:cNvSpPr txBox="1"/>
          <p:nvPr/>
        </p:nvSpPr>
        <p:spPr>
          <a:xfrm>
            <a:off x="24179222" y="13687128"/>
            <a:ext cx="11923010" cy="4708747"/>
          </a:xfrm>
          <a:prstGeom prst="rect">
            <a:avLst/>
          </a:prstGeom>
          <a:noFill/>
          <a:ln cap="flat" cmpd="sng" w="9525">
            <a:solidFill>
              <a:schemeClr val="dk1"/>
            </a:solidFill>
            <a:prstDash val="solid"/>
            <a:round/>
            <a:headEnd len="sm" w="sm" type="none"/>
            <a:tailEnd len="sm" w="sm" type="none"/>
          </a:ln>
        </p:spPr>
        <p:txBody>
          <a:bodyPr anchorCtr="0" anchor="t" bIns="58450" lIns="58450" spcFirstLastPara="1" rIns="58450" wrap="square" tIns="58450">
            <a:noAutofit/>
          </a:bodyPr>
          <a:lstStyle/>
          <a:p>
            <a:pPr indent="0" lvl="0" marL="0" marR="0" rtl="0" algn="ctr">
              <a:lnSpc>
                <a:spcPct val="100000"/>
              </a:lnSpc>
              <a:spcBef>
                <a:spcPts val="0"/>
              </a:spcBef>
              <a:spcAft>
                <a:spcPts val="0"/>
              </a:spcAft>
              <a:buNone/>
            </a:pPr>
            <a:r>
              <a:rPr b="1" i="0" lang="en" sz="2800" u="none" cap="none" strike="noStrike">
                <a:solidFill>
                  <a:srgbClr val="000000"/>
                </a:solidFill>
                <a:latin typeface="Arial"/>
                <a:ea typeface="Arial"/>
                <a:cs typeface="Arial"/>
                <a:sym typeface="Arial"/>
              </a:rPr>
              <a:t>References and acknowledgements</a:t>
            </a:r>
            <a:endParaRPr b="1" i="0" sz="2800" u="none" cap="none" strike="noStrike">
              <a:solidFill>
                <a:srgbClr val="000000"/>
              </a:solidFill>
              <a:latin typeface="Arial"/>
              <a:ea typeface="Arial"/>
              <a:cs typeface="Arial"/>
              <a:sym typeface="Arial"/>
            </a:endParaRPr>
          </a:p>
          <a:p>
            <a:pPr indent="0" lvl="0" marL="312115" marR="0" rtl="0" algn="l">
              <a:lnSpc>
                <a:spcPct val="100000"/>
              </a:lnSpc>
              <a:spcBef>
                <a:spcPts val="0"/>
              </a:spcBef>
              <a:spcAft>
                <a:spcPts val="0"/>
              </a:spcAft>
              <a:buNone/>
            </a:pPr>
            <a:r>
              <a:t/>
            </a:r>
            <a:endParaRPr sz="2800">
              <a:solidFill>
                <a:schemeClr val="dk1"/>
              </a:solidFill>
              <a:latin typeface="Calibri"/>
              <a:ea typeface="Calibri"/>
              <a:cs typeface="Calibri"/>
              <a:sym typeface="Calibri"/>
            </a:endParaRPr>
          </a:p>
        </p:txBody>
      </p:sp>
      <p:pic>
        <p:nvPicPr>
          <p:cNvPr id="80" name="Google Shape;80;p1"/>
          <p:cNvPicPr preferRelativeResize="0"/>
          <p:nvPr/>
        </p:nvPicPr>
        <p:blipFill rotWithShape="1">
          <a:blip r:embed="rId4">
            <a:alphaModFix/>
          </a:blip>
          <a:srcRect b="-9660" l="0" r="0" t="0"/>
          <a:stretch/>
        </p:blipFill>
        <p:spPr>
          <a:xfrm>
            <a:off x="1055093" y="-141807"/>
            <a:ext cx="7088775" cy="2789981"/>
          </a:xfrm>
          <a:prstGeom prst="rect">
            <a:avLst/>
          </a:prstGeom>
          <a:noFill/>
          <a:ln>
            <a:noFill/>
          </a:ln>
        </p:spPr>
      </p:pic>
      <p:sp>
        <p:nvSpPr>
          <p:cNvPr id="81" name="Google Shape;81;p1"/>
          <p:cNvSpPr txBox="1"/>
          <p:nvPr/>
        </p:nvSpPr>
        <p:spPr>
          <a:xfrm>
            <a:off x="13300692" y="3075775"/>
            <a:ext cx="9043800" cy="281400"/>
          </a:xfrm>
          <a:prstGeom prst="rect">
            <a:avLst/>
          </a:prstGeom>
          <a:noFill/>
          <a:ln>
            <a:noFill/>
          </a:ln>
        </p:spPr>
        <p:txBody>
          <a:bodyPr anchorCtr="0" anchor="t" bIns="45650" lIns="91425" spcFirstLastPara="1" rIns="91425" wrap="square" tIns="45650">
            <a:spAutoFit/>
          </a:bodyPr>
          <a:lstStyle/>
          <a:p>
            <a:pPr indent="0" lvl="0" marL="0" marR="0" rtl="0" algn="l">
              <a:lnSpc>
                <a:spcPct val="100000"/>
              </a:lnSpc>
              <a:spcBef>
                <a:spcPts val="0"/>
              </a:spcBef>
              <a:spcAft>
                <a:spcPts val="0"/>
              </a:spcAft>
              <a:buNone/>
            </a:pPr>
            <a:r>
              <a:t/>
            </a:r>
            <a:endParaRPr b="0" i="0" sz="1229" u="none" cap="none" strike="noStrike">
              <a:solidFill>
                <a:srgbClr val="000000"/>
              </a:solidFill>
              <a:latin typeface="Arial"/>
              <a:ea typeface="Arial"/>
              <a:cs typeface="Arial"/>
              <a:sym typeface="Arial"/>
            </a:endParaRPr>
          </a:p>
        </p:txBody>
      </p:sp>
      <p:pic>
        <p:nvPicPr>
          <p:cNvPr id="82" name="Google Shape;82;p1"/>
          <p:cNvPicPr preferRelativeResize="0"/>
          <p:nvPr/>
        </p:nvPicPr>
        <p:blipFill rotWithShape="1">
          <a:blip r:embed="rId5">
            <a:alphaModFix/>
          </a:blip>
          <a:srcRect b="12032" l="0" r="0" t="13550"/>
          <a:stretch/>
        </p:blipFill>
        <p:spPr>
          <a:xfrm>
            <a:off x="17121555" y="19075639"/>
            <a:ext cx="5073884" cy="1054827"/>
          </a:xfrm>
          <a:prstGeom prst="rect">
            <a:avLst/>
          </a:prstGeom>
          <a:noFill/>
          <a:ln>
            <a:noFill/>
          </a:ln>
        </p:spPr>
      </p:pic>
      <p:pic>
        <p:nvPicPr>
          <p:cNvPr id="83" name="Google Shape;83;p1"/>
          <p:cNvPicPr preferRelativeResize="0"/>
          <p:nvPr/>
        </p:nvPicPr>
        <p:blipFill rotWithShape="1">
          <a:blip r:embed="rId6">
            <a:alphaModFix/>
          </a:blip>
          <a:srcRect b="23600" l="9561" r="11287" t="23329"/>
          <a:stretch/>
        </p:blipFill>
        <p:spPr>
          <a:xfrm>
            <a:off x="11173296" y="18820379"/>
            <a:ext cx="4590861" cy="1565347"/>
          </a:xfrm>
          <a:prstGeom prst="rect">
            <a:avLst/>
          </a:prstGeom>
          <a:noFill/>
          <a:ln>
            <a:noFill/>
          </a:ln>
        </p:spPr>
      </p:pic>
      <p:pic>
        <p:nvPicPr>
          <p:cNvPr id="84" name="Google Shape;84;p1"/>
          <p:cNvPicPr preferRelativeResize="0"/>
          <p:nvPr/>
        </p:nvPicPr>
        <p:blipFill rotWithShape="1">
          <a:blip r:embed="rId7">
            <a:alphaModFix/>
          </a:blip>
          <a:srcRect b="0" l="0" r="0" t="0"/>
          <a:stretch/>
        </p:blipFill>
        <p:spPr>
          <a:xfrm>
            <a:off x="31940613" y="18858439"/>
            <a:ext cx="3849561" cy="1489301"/>
          </a:xfrm>
          <a:prstGeom prst="rect">
            <a:avLst/>
          </a:prstGeom>
          <a:noFill/>
          <a:ln>
            <a:noFill/>
          </a:ln>
        </p:spPr>
      </p:pic>
      <p:pic>
        <p:nvPicPr>
          <p:cNvPr id="85" name="Google Shape;85;p1"/>
          <p:cNvPicPr preferRelativeResize="0"/>
          <p:nvPr/>
        </p:nvPicPr>
        <p:blipFill rotWithShape="1">
          <a:blip r:embed="rId8">
            <a:alphaModFix/>
          </a:blip>
          <a:srcRect b="0" l="0" r="0" t="0"/>
          <a:stretch/>
        </p:blipFill>
        <p:spPr>
          <a:xfrm>
            <a:off x="7761119" y="18820328"/>
            <a:ext cx="1772317" cy="1720278"/>
          </a:xfrm>
          <a:prstGeom prst="rect">
            <a:avLst/>
          </a:prstGeom>
          <a:noFill/>
          <a:ln>
            <a:noFill/>
          </a:ln>
        </p:spPr>
      </p:pic>
      <p:pic>
        <p:nvPicPr>
          <p:cNvPr id="86" name="Google Shape;86;p1"/>
          <p:cNvPicPr preferRelativeResize="0"/>
          <p:nvPr/>
        </p:nvPicPr>
        <p:blipFill rotWithShape="1">
          <a:blip r:embed="rId9">
            <a:alphaModFix/>
          </a:blip>
          <a:srcRect b="0" l="0" r="7621" t="0"/>
          <a:stretch/>
        </p:blipFill>
        <p:spPr>
          <a:xfrm>
            <a:off x="1673468" y="18820297"/>
            <a:ext cx="4447836" cy="1565389"/>
          </a:xfrm>
          <a:prstGeom prst="rect">
            <a:avLst/>
          </a:prstGeom>
          <a:noFill/>
          <a:ln>
            <a:noFill/>
          </a:ln>
        </p:spPr>
      </p:pic>
      <p:pic>
        <p:nvPicPr>
          <p:cNvPr id="87" name="Google Shape;87;p1"/>
          <p:cNvPicPr preferRelativeResize="0"/>
          <p:nvPr/>
        </p:nvPicPr>
        <p:blipFill rotWithShape="1">
          <a:blip r:embed="rId10">
            <a:alphaModFix/>
          </a:blip>
          <a:srcRect b="0" l="0" r="0" t="0"/>
          <a:stretch/>
        </p:blipFill>
        <p:spPr>
          <a:xfrm>
            <a:off x="23552839" y="18858378"/>
            <a:ext cx="6718247" cy="1489260"/>
          </a:xfrm>
          <a:prstGeom prst="rect">
            <a:avLst/>
          </a:prstGeom>
          <a:noFill/>
          <a:ln>
            <a:noFill/>
          </a:ln>
        </p:spPr>
      </p:pic>
      <p:sp>
        <p:nvSpPr>
          <p:cNvPr id="88" name="Google Shape;88;p1"/>
          <p:cNvSpPr txBox="1"/>
          <p:nvPr/>
        </p:nvSpPr>
        <p:spPr>
          <a:xfrm>
            <a:off x="28142875" y="14447688"/>
            <a:ext cx="7723800" cy="3379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800">
                <a:solidFill>
                  <a:schemeClr val="dk1"/>
                </a:solidFill>
                <a:latin typeface="Calibri"/>
                <a:ea typeface="Calibri"/>
                <a:cs typeface="Calibri"/>
                <a:sym typeface="Calibri"/>
              </a:rPr>
              <a:t>We are very grateful to our mentor, Dr. John Kisiday, for his dedication to our weekly meetings and for always providing thoughtful feedback and guidance. His support has been invaluable in helping us refine our project. We also want to thank our supervisors, Sarah Hanna and Paola Favaretto, for always being there to support us throughout this process.</a:t>
            </a:r>
            <a:endParaRPr sz="1800">
              <a:solidFill>
                <a:schemeClr val="dk2"/>
              </a:solidFill>
            </a:endParaRPr>
          </a:p>
        </p:txBody>
      </p:sp>
      <p:pic>
        <p:nvPicPr>
          <p:cNvPr id="89" name="Google Shape;89;p1"/>
          <p:cNvPicPr preferRelativeResize="0"/>
          <p:nvPr/>
        </p:nvPicPr>
        <p:blipFill>
          <a:blip r:embed="rId11">
            <a:alphaModFix/>
          </a:blip>
          <a:stretch>
            <a:fillRect/>
          </a:stretch>
        </p:blipFill>
        <p:spPr>
          <a:xfrm>
            <a:off x="24350975" y="14188600"/>
            <a:ext cx="3641024" cy="4096149"/>
          </a:xfrm>
          <a:prstGeom prst="rect">
            <a:avLst/>
          </a:prstGeom>
          <a:noFill/>
          <a:ln>
            <a:noFill/>
          </a:ln>
        </p:spPr>
      </p:pic>
      <p:grpSp>
        <p:nvGrpSpPr>
          <p:cNvPr id="90" name="Google Shape;90;p1"/>
          <p:cNvGrpSpPr/>
          <p:nvPr/>
        </p:nvGrpSpPr>
        <p:grpSpPr>
          <a:xfrm rot="5400000">
            <a:off x="36135424" y="3419701"/>
            <a:ext cx="1318399" cy="1193362"/>
            <a:chOff x="36102225" y="7524725"/>
            <a:chExt cx="1468150" cy="1392000"/>
          </a:xfrm>
        </p:grpSpPr>
        <p:sp>
          <p:nvSpPr>
            <p:cNvPr id="91" name="Google Shape;91;p1"/>
            <p:cNvSpPr/>
            <p:nvPr/>
          </p:nvSpPr>
          <p:spPr>
            <a:xfrm>
              <a:off x="36102225" y="7693325"/>
              <a:ext cx="1118100" cy="1054800"/>
            </a:xfrm>
            <a:prstGeom prst="ellipse">
              <a:avLst/>
            </a:prstGeom>
            <a:solidFill>
              <a:srgbClr val="FFD96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2" name="Google Shape;92;p1"/>
            <p:cNvSpPr/>
            <p:nvPr/>
          </p:nvSpPr>
          <p:spPr>
            <a:xfrm rot="-5400000">
              <a:off x="36426475" y="7772825"/>
              <a:ext cx="1392000" cy="895800"/>
            </a:xfrm>
            <a:prstGeom prst="triangle">
              <a:avLst>
                <a:gd fmla="val 50000"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pic>
        <p:nvPicPr>
          <p:cNvPr id="93" name="Google Shape;93;p1"/>
          <p:cNvPicPr preferRelativeResize="0"/>
          <p:nvPr/>
        </p:nvPicPr>
        <p:blipFill rotWithShape="1">
          <a:blip r:embed="rId3">
            <a:alphaModFix/>
          </a:blip>
          <a:srcRect b="0" l="13599" r="0" t="5123"/>
          <a:stretch/>
        </p:blipFill>
        <p:spPr>
          <a:xfrm rot="1982371">
            <a:off x="31397714" y="220210"/>
            <a:ext cx="1394522" cy="2065989"/>
          </a:xfrm>
          <a:prstGeom prst="rect">
            <a:avLst/>
          </a:prstGeom>
          <a:noFill/>
          <a:ln>
            <a:noFill/>
          </a:ln>
        </p:spPr>
      </p:pic>
      <p:pic>
        <p:nvPicPr>
          <p:cNvPr id="94" name="Google Shape;94;p1"/>
          <p:cNvPicPr preferRelativeResize="0"/>
          <p:nvPr/>
        </p:nvPicPr>
        <p:blipFill rotWithShape="1">
          <a:blip r:embed="rId3">
            <a:alphaModFix/>
          </a:blip>
          <a:srcRect b="0" l="13599" r="0" t="5123"/>
          <a:stretch/>
        </p:blipFill>
        <p:spPr>
          <a:xfrm rot="1982371">
            <a:off x="33168139" y="220210"/>
            <a:ext cx="1394522" cy="2065989"/>
          </a:xfrm>
          <a:prstGeom prst="rect">
            <a:avLst/>
          </a:prstGeom>
          <a:noFill/>
          <a:ln>
            <a:noFill/>
          </a:ln>
        </p:spPr>
      </p:pic>
      <p:pic>
        <p:nvPicPr>
          <p:cNvPr id="95" name="Google Shape;95;p1"/>
          <p:cNvPicPr preferRelativeResize="0"/>
          <p:nvPr/>
        </p:nvPicPr>
        <p:blipFill rotWithShape="1">
          <a:blip r:embed="rId3">
            <a:alphaModFix/>
          </a:blip>
          <a:srcRect b="0" l="13599" r="0" t="5123"/>
          <a:stretch/>
        </p:blipFill>
        <p:spPr>
          <a:xfrm rot="1982371">
            <a:off x="34937664" y="220185"/>
            <a:ext cx="1394522" cy="2065989"/>
          </a:xfrm>
          <a:prstGeom prst="rect">
            <a:avLst/>
          </a:prstGeom>
          <a:noFill/>
          <a:ln>
            <a:noFill/>
          </a:ln>
        </p:spPr>
      </p:pic>
      <p:grpSp>
        <p:nvGrpSpPr>
          <p:cNvPr id="96" name="Google Shape;96;p1"/>
          <p:cNvGrpSpPr/>
          <p:nvPr/>
        </p:nvGrpSpPr>
        <p:grpSpPr>
          <a:xfrm>
            <a:off x="29493304" y="656039"/>
            <a:ext cx="1318399" cy="1193362"/>
            <a:chOff x="36102225" y="7524725"/>
            <a:chExt cx="1468150" cy="1392000"/>
          </a:xfrm>
        </p:grpSpPr>
        <p:sp>
          <p:nvSpPr>
            <p:cNvPr id="97" name="Google Shape;97;p1"/>
            <p:cNvSpPr/>
            <p:nvPr/>
          </p:nvSpPr>
          <p:spPr>
            <a:xfrm>
              <a:off x="36102225" y="7693325"/>
              <a:ext cx="1118100" cy="1054800"/>
            </a:xfrm>
            <a:prstGeom prst="ellipse">
              <a:avLst/>
            </a:prstGeom>
            <a:solidFill>
              <a:srgbClr val="FFD96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8" name="Google Shape;98;p1"/>
            <p:cNvSpPr/>
            <p:nvPr/>
          </p:nvSpPr>
          <p:spPr>
            <a:xfrm rot="-5400000">
              <a:off x="36426475" y="7772825"/>
              <a:ext cx="1392000" cy="895800"/>
            </a:xfrm>
            <a:prstGeom prst="triangle">
              <a:avLst>
                <a:gd fmla="val 50000" name="adj"/>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pic>
        <p:nvPicPr>
          <p:cNvPr id="99" name="Google Shape;99;p1"/>
          <p:cNvPicPr preferRelativeResize="0"/>
          <p:nvPr/>
        </p:nvPicPr>
        <p:blipFill rotWithShape="1">
          <a:blip r:embed="rId12">
            <a:alphaModFix/>
          </a:blip>
          <a:srcRect b="6041" l="701" r="1822" t="0"/>
          <a:stretch/>
        </p:blipFill>
        <p:spPr>
          <a:xfrm>
            <a:off x="11977425" y="2230300"/>
            <a:ext cx="11687099" cy="7886065"/>
          </a:xfrm>
          <a:prstGeom prst="rect">
            <a:avLst/>
          </a:prstGeom>
          <a:noFill/>
          <a:ln>
            <a:noFill/>
          </a:ln>
        </p:spPr>
      </p:pic>
      <p:pic>
        <p:nvPicPr>
          <p:cNvPr id="100" name="Google Shape;100;p1"/>
          <p:cNvPicPr preferRelativeResize="0"/>
          <p:nvPr/>
        </p:nvPicPr>
        <p:blipFill>
          <a:blip r:embed="rId13">
            <a:alphaModFix/>
          </a:blip>
          <a:stretch>
            <a:fillRect/>
          </a:stretch>
        </p:blipFill>
        <p:spPr>
          <a:xfrm>
            <a:off x="11977425" y="10126225"/>
            <a:ext cx="11661275" cy="8270200"/>
          </a:xfrm>
          <a:prstGeom prst="rect">
            <a:avLst/>
          </a:prstGeom>
          <a:noFill/>
          <a:ln>
            <a:noFill/>
          </a:ln>
        </p:spPr>
      </p:pic>
      <p:sp>
        <p:nvSpPr>
          <p:cNvPr id="101" name="Google Shape;101;p1"/>
          <p:cNvSpPr txBox="1"/>
          <p:nvPr/>
        </p:nvSpPr>
        <p:spPr>
          <a:xfrm>
            <a:off x="1409700" y="2247900"/>
            <a:ext cx="10281000" cy="10767900"/>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rtl="0" algn="l">
              <a:lnSpc>
                <a:spcPct val="100000"/>
              </a:lnSpc>
              <a:spcBef>
                <a:spcPts val="0"/>
              </a:spcBef>
              <a:spcAft>
                <a:spcPts val="0"/>
              </a:spcAft>
              <a:buClr>
                <a:schemeClr val="dk1"/>
              </a:buClr>
              <a:buSzPts val="1100"/>
              <a:buFont typeface="Arial"/>
              <a:buNone/>
            </a:pPr>
            <a:r>
              <a:rPr b="1" lang="en" sz="2800">
                <a:solidFill>
                  <a:schemeClr val="dk1"/>
                </a:solidFill>
                <a:latin typeface="Calibri"/>
                <a:ea typeface="Calibri"/>
                <a:cs typeface="Calibri"/>
                <a:sym typeface="Calibri"/>
              </a:rPr>
              <a:t>Abstract</a:t>
            </a:r>
            <a:r>
              <a:rPr lang="en" sz="2800">
                <a:solidFill>
                  <a:schemeClr val="dk1"/>
                </a:solidFill>
                <a:latin typeface="Calibri"/>
                <a:ea typeface="Calibri"/>
                <a:cs typeface="Calibri"/>
                <a:sym typeface="Calibri"/>
              </a:rPr>
              <a:t>: Microplastic pollution poses a threat to the earth’s environment by hindering plant growth. The accumulation of microplastics in the earth’s soil is unavoidable, and will accumulate due to air pollutants, use of certain fertilizers and pesticides. This accumulation of microplastics in soil can disrupt water retention, nutrient absorption, and root establishment, leading to a decline in plant productivity and affecting crop yields. While bacteria exist with the ability to degrade plastics, their impact is often limited by only being able to degrade one specific type of plastic. Our project intends to target microplastics more broadly, thereby remediating existing farmland and preventing further contamination in soil. A bacterial model that can degrade a greater number of microplastics, will help achieve this goal. In order to address the microplastic pollution in different soil environments, we propose to engineer a bacterium, Pseudomonas putida, which is adaptable to a variety of conditions such as moderately high temperatures, a wide range of pH levels, oxygen availability, and even toxic pollutants. Given the widespread presence of Polyethylene terephthalate (PET) and Polyurethane (PU) plastics in soil, our team's design incorporates the enzymes PETase, MHETase, and Polyurethane Hydrolase. The concurrent expression of these three enzymes, would allow this engineered bacterium to address more broadly the presence of different microplastics, and thus making it more advantageous to the environment than existing bacteria. In agriculture, this approach could restore soil health and support sustainability.</a:t>
            </a:r>
            <a:endParaRPr sz="28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coreProperties>
</file>