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Lst>
  <p:sldSz cy="21067700" cx="37463400"/>
  <p:notesSz cx="6858000" cy="9144000"/>
  <p:embeddedFontLst>
    <p:embeddedFont>
      <p:font typeface="Alegreya SC"/>
      <p:regular r:id="rId8"/>
      <p:bold r:id="rId9"/>
      <p:italic r:id="rId10"/>
      <p:boldItalic r:id="rId11"/>
    </p:embeddedFont>
    <p:embeddedFont>
      <p:font typeface="Alegreya"/>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 uri="GoogleSlidesCustomDataVersion2">
      <go:slidesCustomData xmlns:go="http://customooxmlschemas.google.com/" r:id="rId16" roundtripDataSignature="AMtx7mhKLO67Sb4wYWN0pVpxQRD3k9tg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legreyaSC-boldItalic.fntdata"/><Relationship Id="rId10" Type="http://schemas.openxmlformats.org/officeDocument/2006/relationships/font" Target="fonts/AlegreyaSC-italic.fntdata"/><Relationship Id="rId13" Type="http://schemas.openxmlformats.org/officeDocument/2006/relationships/font" Target="fonts/Alegreya-bold.fntdata"/><Relationship Id="rId12" Type="http://schemas.openxmlformats.org/officeDocument/2006/relationships/font" Target="fonts/Alegrey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AlegreyaSC-bold.fntdata"/><Relationship Id="rId15" Type="http://schemas.openxmlformats.org/officeDocument/2006/relationships/font" Target="fonts/Alegreya-boldItalic.fntdata"/><Relationship Id="rId14" Type="http://schemas.openxmlformats.org/officeDocument/2006/relationships/font" Target="fonts/Alegreya-italic.fntdata"/><Relationship Id="rId16"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AlegreyaS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d9e90ff20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33d9e90ff2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3" y="3049770"/>
            <a:ext cx="34909313" cy="8407424"/>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21299"/>
            </a:lvl1pPr>
            <a:lvl2pPr lvl="1" algn="ctr">
              <a:lnSpc>
                <a:spcPct val="100000"/>
              </a:lnSpc>
              <a:spcBef>
                <a:spcPts val="0"/>
              </a:spcBef>
              <a:spcAft>
                <a:spcPts val="0"/>
              </a:spcAft>
              <a:buSzPts val="5200"/>
              <a:buNone/>
              <a:defRPr sz="21299"/>
            </a:lvl2pPr>
            <a:lvl3pPr lvl="2" algn="ctr">
              <a:lnSpc>
                <a:spcPct val="100000"/>
              </a:lnSpc>
              <a:spcBef>
                <a:spcPts val="0"/>
              </a:spcBef>
              <a:spcAft>
                <a:spcPts val="0"/>
              </a:spcAft>
              <a:buSzPts val="5200"/>
              <a:buNone/>
              <a:defRPr sz="21299"/>
            </a:lvl3pPr>
            <a:lvl4pPr lvl="3" algn="ctr">
              <a:lnSpc>
                <a:spcPct val="100000"/>
              </a:lnSpc>
              <a:spcBef>
                <a:spcPts val="0"/>
              </a:spcBef>
              <a:spcAft>
                <a:spcPts val="0"/>
              </a:spcAft>
              <a:buSzPts val="5200"/>
              <a:buNone/>
              <a:defRPr sz="21299"/>
            </a:lvl4pPr>
            <a:lvl5pPr lvl="4" algn="ctr">
              <a:lnSpc>
                <a:spcPct val="100000"/>
              </a:lnSpc>
              <a:spcBef>
                <a:spcPts val="0"/>
              </a:spcBef>
              <a:spcAft>
                <a:spcPts val="0"/>
              </a:spcAft>
              <a:buSzPts val="5200"/>
              <a:buNone/>
              <a:defRPr sz="21299"/>
            </a:lvl5pPr>
            <a:lvl6pPr lvl="5" algn="ctr">
              <a:lnSpc>
                <a:spcPct val="100000"/>
              </a:lnSpc>
              <a:spcBef>
                <a:spcPts val="0"/>
              </a:spcBef>
              <a:spcAft>
                <a:spcPts val="0"/>
              </a:spcAft>
              <a:buSzPts val="5200"/>
              <a:buNone/>
              <a:defRPr sz="21299"/>
            </a:lvl6pPr>
            <a:lvl7pPr lvl="6" algn="ctr">
              <a:lnSpc>
                <a:spcPct val="100000"/>
              </a:lnSpc>
              <a:spcBef>
                <a:spcPts val="0"/>
              </a:spcBef>
              <a:spcAft>
                <a:spcPts val="0"/>
              </a:spcAft>
              <a:buSzPts val="5200"/>
              <a:buNone/>
              <a:defRPr sz="21299"/>
            </a:lvl7pPr>
            <a:lvl8pPr lvl="7" algn="ctr">
              <a:lnSpc>
                <a:spcPct val="100000"/>
              </a:lnSpc>
              <a:spcBef>
                <a:spcPts val="0"/>
              </a:spcBef>
              <a:spcAft>
                <a:spcPts val="0"/>
              </a:spcAft>
              <a:buSzPts val="5200"/>
              <a:buNone/>
              <a:defRPr sz="21299"/>
            </a:lvl8pPr>
            <a:lvl9pPr lvl="8" algn="ctr">
              <a:lnSpc>
                <a:spcPct val="100000"/>
              </a:lnSpc>
              <a:spcBef>
                <a:spcPts val="0"/>
              </a:spcBef>
              <a:spcAft>
                <a:spcPts val="0"/>
              </a:spcAft>
              <a:buSzPts val="5200"/>
              <a:buNone/>
              <a:defRPr sz="21299"/>
            </a:lvl9pPr>
          </a:lstStyle>
          <a:p/>
        </p:txBody>
      </p:sp>
      <p:sp>
        <p:nvSpPr>
          <p:cNvPr id="11" name="Google Shape;11;p3"/>
          <p:cNvSpPr txBox="1"/>
          <p:nvPr>
            <p:ph idx="1" type="subTitle"/>
          </p:nvPr>
        </p:nvSpPr>
        <p:spPr>
          <a:xfrm>
            <a:off x="1277050" y="11608541"/>
            <a:ext cx="34909313" cy="324648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p:txBody>
      </p:sp>
      <p:sp>
        <p:nvSpPr>
          <p:cNvPr id="12" name="Google Shape;12;p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313" cy="8042472"/>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49152"/>
            </a:lvl1pPr>
            <a:lvl2pPr lvl="1" algn="ctr">
              <a:lnSpc>
                <a:spcPct val="100000"/>
              </a:lnSpc>
              <a:spcBef>
                <a:spcPts val="0"/>
              </a:spcBef>
              <a:spcAft>
                <a:spcPts val="0"/>
              </a:spcAft>
              <a:buSzPts val="12000"/>
              <a:buNone/>
              <a:defRPr sz="49152"/>
            </a:lvl2pPr>
            <a:lvl3pPr lvl="2" algn="ctr">
              <a:lnSpc>
                <a:spcPct val="100000"/>
              </a:lnSpc>
              <a:spcBef>
                <a:spcPts val="0"/>
              </a:spcBef>
              <a:spcAft>
                <a:spcPts val="0"/>
              </a:spcAft>
              <a:buSzPts val="12000"/>
              <a:buNone/>
              <a:defRPr sz="49152"/>
            </a:lvl3pPr>
            <a:lvl4pPr lvl="3" algn="ctr">
              <a:lnSpc>
                <a:spcPct val="100000"/>
              </a:lnSpc>
              <a:spcBef>
                <a:spcPts val="0"/>
              </a:spcBef>
              <a:spcAft>
                <a:spcPts val="0"/>
              </a:spcAft>
              <a:buSzPts val="12000"/>
              <a:buNone/>
              <a:defRPr sz="49152"/>
            </a:lvl4pPr>
            <a:lvl5pPr lvl="4" algn="ctr">
              <a:lnSpc>
                <a:spcPct val="100000"/>
              </a:lnSpc>
              <a:spcBef>
                <a:spcPts val="0"/>
              </a:spcBef>
              <a:spcAft>
                <a:spcPts val="0"/>
              </a:spcAft>
              <a:buSzPts val="12000"/>
              <a:buNone/>
              <a:defRPr sz="49152"/>
            </a:lvl5pPr>
            <a:lvl6pPr lvl="5" algn="ctr">
              <a:lnSpc>
                <a:spcPct val="100000"/>
              </a:lnSpc>
              <a:spcBef>
                <a:spcPts val="0"/>
              </a:spcBef>
              <a:spcAft>
                <a:spcPts val="0"/>
              </a:spcAft>
              <a:buSzPts val="12000"/>
              <a:buNone/>
              <a:defRPr sz="49152"/>
            </a:lvl6pPr>
            <a:lvl7pPr lvl="6" algn="ctr">
              <a:lnSpc>
                <a:spcPct val="100000"/>
              </a:lnSpc>
              <a:spcBef>
                <a:spcPts val="0"/>
              </a:spcBef>
              <a:spcAft>
                <a:spcPts val="0"/>
              </a:spcAft>
              <a:buSzPts val="12000"/>
              <a:buNone/>
              <a:defRPr sz="49152"/>
            </a:lvl7pPr>
            <a:lvl8pPr lvl="7" algn="ctr">
              <a:lnSpc>
                <a:spcPct val="100000"/>
              </a:lnSpc>
              <a:spcBef>
                <a:spcPts val="0"/>
              </a:spcBef>
              <a:spcAft>
                <a:spcPts val="0"/>
              </a:spcAft>
              <a:buSzPts val="12000"/>
              <a:buNone/>
              <a:defRPr sz="49152"/>
            </a:lvl8pPr>
            <a:lvl9pPr lvl="8" algn="ctr">
              <a:lnSpc>
                <a:spcPct val="100000"/>
              </a:lnSpc>
              <a:spcBef>
                <a:spcPts val="0"/>
              </a:spcBef>
              <a:spcAft>
                <a:spcPts val="0"/>
              </a:spcAft>
              <a:buSzPts val="12000"/>
              <a:buNone/>
              <a:defRPr sz="49152"/>
            </a:lvl9pPr>
          </a:lstStyle>
          <a:p>
            <a:r>
              <a:t>xx%</a:t>
            </a:r>
          </a:p>
        </p:txBody>
      </p:sp>
      <p:sp>
        <p:nvSpPr>
          <p:cNvPr id="46" name="Google Shape;46;p12"/>
          <p:cNvSpPr txBox="1"/>
          <p:nvPr>
            <p:ph idx="1" type="body"/>
          </p:nvPr>
        </p:nvSpPr>
        <p:spPr>
          <a:xfrm>
            <a:off x="1277050" y="12911475"/>
            <a:ext cx="34909313" cy="5328061"/>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g33c556ba6ad_0_114"/>
          <p:cNvSpPr txBox="1"/>
          <p:nvPr>
            <p:ph type="ctrTitle"/>
          </p:nvPr>
        </p:nvSpPr>
        <p:spPr>
          <a:xfrm>
            <a:off x="1277083" y="3049770"/>
            <a:ext cx="34909200" cy="8407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21299"/>
            </a:lvl1pPr>
            <a:lvl2pPr lvl="1" algn="ctr">
              <a:lnSpc>
                <a:spcPct val="100000"/>
              </a:lnSpc>
              <a:spcBef>
                <a:spcPts val="0"/>
              </a:spcBef>
              <a:spcAft>
                <a:spcPts val="0"/>
              </a:spcAft>
              <a:buSzPts val="5200"/>
              <a:buNone/>
              <a:defRPr sz="21299"/>
            </a:lvl2pPr>
            <a:lvl3pPr lvl="2" algn="ctr">
              <a:lnSpc>
                <a:spcPct val="100000"/>
              </a:lnSpc>
              <a:spcBef>
                <a:spcPts val="0"/>
              </a:spcBef>
              <a:spcAft>
                <a:spcPts val="0"/>
              </a:spcAft>
              <a:buSzPts val="5200"/>
              <a:buNone/>
              <a:defRPr sz="21299"/>
            </a:lvl3pPr>
            <a:lvl4pPr lvl="3" algn="ctr">
              <a:lnSpc>
                <a:spcPct val="100000"/>
              </a:lnSpc>
              <a:spcBef>
                <a:spcPts val="0"/>
              </a:spcBef>
              <a:spcAft>
                <a:spcPts val="0"/>
              </a:spcAft>
              <a:buSzPts val="5200"/>
              <a:buNone/>
              <a:defRPr sz="21299"/>
            </a:lvl4pPr>
            <a:lvl5pPr lvl="4" algn="ctr">
              <a:lnSpc>
                <a:spcPct val="100000"/>
              </a:lnSpc>
              <a:spcBef>
                <a:spcPts val="0"/>
              </a:spcBef>
              <a:spcAft>
                <a:spcPts val="0"/>
              </a:spcAft>
              <a:buSzPts val="5200"/>
              <a:buNone/>
              <a:defRPr sz="21299"/>
            </a:lvl5pPr>
            <a:lvl6pPr lvl="5" algn="ctr">
              <a:lnSpc>
                <a:spcPct val="100000"/>
              </a:lnSpc>
              <a:spcBef>
                <a:spcPts val="0"/>
              </a:spcBef>
              <a:spcAft>
                <a:spcPts val="0"/>
              </a:spcAft>
              <a:buSzPts val="5200"/>
              <a:buNone/>
              <a:defRPr sz="21299"/>
            </a:lvl6pPr>
            <a:lvl7pPr lvl="6" algn="ctr">
              <a:lnSpc>
                <a:spcPct val="100000"/>
              </a:lnSpc>
              <a:spcBef>
                <a:spcPts val="0"/>
              </a:spcBef>
              <a:spcAft>
                <a:spcPts val="0"/>
              </a:spcAft>
              <a:buSzPts val="5200"/>
              <a:buNone/>
              <a:defRPr sz="21299"/>
            </a:lvl7pPr>
            <a:lvl8pPr lvl="7" algn="ctr">
              <a:lnSpc>
                <a:spcPct val="100000"/>
              </a:lnSpc>
              <a:spcBef>
                <a:spcPts val="0"/>
              </a:spcBef>
              <a:spcAft>
                <a:spcPts val="0"/>
              </a:spcAft>
              <a:buSzPts val="5200"/>
              <a:buNone/>
              <a:defRPr sz="21299"/>
            </a:lvl8pPr>
            <a:lvl9pPr lvl="8" algn="ctr">
              <a:lnSpc>
                <a:spcPct val="100000"/>
              </a:lnSpc>
              <a:spcBef>
                <a:spcPts val="0"/>
              </a:spcBef>
              <a:spcAft>
                <a:spcPts val="0"/>
              </a:spcAft>
              <a:buSzPts val="5200"/>
              <a:buNone/>
              <a:defRPr sz="21299"/>
            </a:lvl9pPr>
          </a:lstStyle>
          <a:p/>
        </p:txBody>
      </p:sp>
      <p:sp>
        <p:nvSpPr>
          <p:cNvPr id="56" name="Google Shape;56;g33c556ba6ad_0_114"/>
          <p:cNvSpPr txBox="1"/>
          <p:nvPr>
            <p:ph idx="1" type="subTitle"/>
          </p:nvPr>
        </p:nvSpPr>
        <p:spPr>
          <a:xfrm>
            <a:off x="1277050" y="11608541"/>
            <a:ext cx="34909200" cy="3246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p:txBody>
      </p:sp>
      <p:sp>
        <p:nvSpPr>
          <p:cNvPr id="57" name="Google Shape;57;g33c556ba6ad_0_114"/>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g33c556ba6ad_0_118"/>
          <p:cNvSpPr txBox="1"/>
          <p:nvPr>
            <p:ph type="title"/>
          </p:nvPr>
        </p:nvSpPr>
        <p:spPr>
          <a:xfrm>
            <a:off x="1277050" y="8809856"/>
            <a:ext cx="34909200" cy="3447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14746"/>
            </a:lvl1pPr>
            <a:lvl2pPr lvl="1" algn="ctr">
              <a:lnSpc>
                <a:spcPct val="100000"/>
              </a:lnSpc>
              <a:spcBef>
                <a:spcPts val="0"/>
              </a:spcBef>
              <a:spcAft>
                <a:spcPts val="0"/>
              </a:spcAft>
              <a:buSzPts val="3600"/>
              <a:buNone/>
              <a:defRPr sz="14746"/>
            </a:lvl2pPr>
            <a:lvl3pPr lvl="2" algn="ctr">
              <a:lnSpc>
                <a:spcPct val="100000"/>
              </a:lnSpc>
              <a:spcBef>
                <a:spcPts val="0"/>
              </a:spcBef>
              <a:spcAft>
                <a:spcPts val="0"/>
              </a:spcAft>
              <a:buSzPts val="3600"/>
              <a:buNone/>
              <a:defRPr sz="14746"/>
            </a:lvl3pPr>
            <a:lvl4pPr lvl="3" algn="ctr">
              <a:lnSpc>
                <a:spcPct val="100000"/>
              </a:lnSpc>
              <a:spcBef>
                <a:spcPts val="0"/>
              </a:spcBef>
              <a:spcAft>
                <a:spcPts val="0"/>
              </a:spcAft>
              <a:buSzPts val="3600"/>
              <a:buNone/>
              <a:defRPr sz="14746"/>
            </a:lvl4pPr>
            <a:lvl5pPr lvl="4" algn="ctr">
              <a:lnSpc>
                <a:spcPct val="100000"/>
              </a:lnSpc>
              <a:spcBef>
                <a:spcPts val="0"/>
              </a:spcBef>
              <a:spcAft>
                <a:spcPts val="0"/>
              </a:spcAft>
              <a:buSzPts val="3600"/>
              <a:buNone/>
              <a:defRPr sz="14746"/>
            </a:lvl5pPr>
            <a:lvl6pPr lvl="5" algn="ctr">
              <a:lnSpc>
                <a:spcPct val="100000"/>
              </a:lnSpc>
              <a:spcBef>
                <a:spcPts val="0"/>
              </a:spcBef>
              <a:spcAft>
                <a:spcPts val="0"/>
              </a:spcAft>
              <a:buSzPts val="3600"/>
              <a:buNone/>
              <a:defRPr sz="14746"/>
            </a:lvl6pPr>
            <a:lvl7pPr lvl="6" algn="ctr">
              <a:lnSpc>
                <a:spcPct val="100000"/>
              </a:lnSpc>
              <a:spcBef>
                <a:spcPts val="0"/>
              </a:spcBef>
              <a:spcAft>
                <a:spcPts val="0"/>
              </a:spcAft>
              <a:buSzPts val="3600"/>
              <a:buNone/>
              <a:defRPr sz="14746"/>
            </a:lvl7pPr>
            <a:lvl8pPr lvl="7" algn="ctr">
              <a:lnSpc>
                <a:spcPct val="100000"/>
              </a:lnSpc>
              <a:spcBef>
                <a:spcPts val="0"/>
              </a:spcBef>
              <a:spcAft>
                <a:spcPts val="0"/>
              </a:spcAft>
              <a:buSzPts val="3600"/>
              <a:buNone/>
              <a:defRPr sz="14746"/>
            </a:lvl8pPr>
            <a:lvl9pPr lvl="8" algn="ctr">
              <a:lnSpc>
                <a:spcPct val="100000"/>
              </a:lnSpc>
              <a:spcBef>
                <a:spcPts val="0"/>
              </a:spcBef>
              <a:spcAft>
                <a:spcPts val="0"/>
              </a:spcAft>
              <a:buSzPts val="3600"/>
              <a:buNone/>
              <a:defRPr sz="14746"/>
            </a:lvl9pPr>
          </a:lstStyle>
          <a:p/>
        </p:txBody>
      </p:sp>
      <p:sp>
        <p:nvSpPr>
          <p:cNvPr id="60" name="Google Shape;60;g33c556ba6ad_0_118"/>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g33c556ba6ad_0_121"/>
          <p:cNvSpPr txBox="1"/>
          <p:nvPr>
            <p:ph type="title"/>
          </p:nvPr>
        </p:nvSpPr>
        <p:spPr>
          <a:xfrm>
            <a:off x="1277050" y="1822817"/>
            <a:ext cx="34909200" cy="234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g33c556ba6ad_0_121"/>
          <p:cNvSpPr txBox="1"/>
          <p:nvPr>
            <p:ph idx="1" type="body"/>
          </p:nvPr>
        </p:nvSpPr>
        <p:spPr>
          <a:xfrm>
            <a:off x="1277050" y="4720523"/>
            <a:ext cx="34909200" cy="139935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4" name="Google Shape;64;g33c556ba6ad_0_121"/>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g33c556ba6ad_0_125"/>
          <p:cNvSpPr txBox="1"/>
          <p:nvPr>
            <p:ph type="title"/>
          </p:nvPr>
        </p:nvSpPr>
        <p:spPr>
          <a:xfrm>
            <a:off x="1277050" y="1822817"/>
            <a:ext cx="34909200" cy="234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g33c556ba6ad_0_125"/>
          <p:cNvSpPr txBox="1"/>
          <p:nvPr>
            <p:ph idx="1" type="body"/>
          </p:nvPr>
        </p:nvSpPr>
        <p:spPr>
          <a:xfrm>
            <a:off x="1277050" y="4720523"/>
            <a:ext cx="16387800" cy="13993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68" name="Google Shape;68;g33c556ba6ad_0_125"/>
          <p:cNvSpPr txBox="1"/>
          <p:nvPr>
            <p:ph idx="2" type="body"/>
          </p:nvPr>
        </p:nvSpPr>
        <p:spPr>
          <a:xfrm>
            <a:off x="19798578" y="4720523"/>
            <a:ext cx="16387800" cy="13993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69" name="Google Shape;69;g33c556ba6ad_0_125"/>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g33c556ba6ad_0_130"/>
          <p:cNvSpPr txBox="1"/>
          <p:nvPr>
            <p:ph type="title"/>
          </p:nvPr>
        </p:nvSpPr>
        <p:spPr>
          <a:xfrm>
            <a:off x="1277050" y="1822817"/>
            <a:ext cx="34909200" cy="234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g33c556ba6ad_0_130"/>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g33c556ba6ad_0_133"/>
          <p:cNvSpPr txBox="1"/>
          <p:nvPr>
            <p:ph type="title"/>
          </p:nvPr>
        </p:nvSpPr>
        <p:spPr>
          <a:xfrm>
            <a:off x="1277050" y="2275731"/>
            <a:ext cx="11504400" cy="30954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9830"/>
            </a:lvl1pPr>
            <a:lvl2pPr lvl="1" algn="l">
              <a:lnSpc>
                <a:spcPct val="100000"/>
              </a:lnSpc>
              <a:spcBef>
                <a:spcPts val="0"/>
              </a:spcBef>
              <a:spcAft>
                <a:spcPts val="0"/>
              </a:spcAft>
              <a:buSzPts val="2400"/>
              <a:buNone/>
              <a:defRPr sz="9830"/>
            </a:lvl2pPr>
            <a:lvl3pPr lvl="2" algn="l">
              <a:lnSpc>
                <a:spcPct val="100000"/>
              </a:lnSpc>
              <a:spcBef>
                <a:spcPts val="0"/>
              </a:spcBef>
              <a:spcAft>
                <a:spcPts val="0"/>
              </a:spcAft>
              <a:buSzPts val="2400"/>
              <a:buNone/>
              <a:defRPr sz="9830"/>
            </a:lvl3pPr>
            <a:lvl4pPr lvl="3" algn="l">
              <a:lnSpc>
                <a:spcPct val="100000"/>
              </a:lnSpc>
              <a:spcBef>
                <a:spcPts val="0"/>
              </a:spcBef>
              <a:spcAft>
                <a:spcPts val="0"/>
              </a:spcAft>
              <a:buSzPts val="2400"/>
              <a:buNone/>
              <a:defRPr sz="9830"/>
            </a:lvl4pPr>
            <a:lvl5pPr lvl="4" algn="l">
              <a:lnSpc>
                <a:spcPct val="100000"/>
              </a:lnSpc>
              <a:spcBef>
                <a:spcPts val="0"/>
              </a:spcBef>
              <a:spcAft>
                <a:spcPts val="0"/>
              </a:spcAft>
              <a:buSzPts val="2400"/>
              <a:buNone/>
              <a:defRPr sz="9830"/>
            </a:lvl5pPr>
            <a:lvl6pPr lvl="5" algn="l">
              <a:lnSpc>
                <a:spcPct val="100000"/>
              </a:lnSpc>
              <a:spcBef>
                <a:spcPts val="0"/>
              </a:spcBef>
              <a:spcAft>
                <a:spcPts val="0"/>
              </a:spcAft>
              <a:buSzPts val="2400"/>
              <a:buNone/>
              <a:defRPr sz="9830"/>
            </a:lvl6pPr>
            <a:lvl7pPr lvl="6" algn="l">
              <a:lnSpc>
                <a:spcPct val="100000"/>
              </a:lnSpc>
              <a:spcBef>
                <a:spcPts val="0"/>
              </a:spcBef>
              <a:spcAft>
                <a:spcPts val="0"/>
              </a:spcAft>
              <a:buSzPts val="2400"/>
              <a:buNone/>
              <a:defRPr sz="9830"/>
            </a:lvl7pPr>
            <a:lvl8pPr lvl="7" algn="l">
              <a:lnSpc>
                <a:spcPct val="100000"/>
              </a:lnSpc>
              <a:spcBef>
                <a:spcPts val="0"/>
              </a:spcBef>
              <a:spcAft>
                <a:spcPts val="0"/>
              </a:spcAft>
              <a:buSzPts val="2400"/>
              <a:buNone/>
              <a:defRPr sz="9830"/>
            </a:lvl8pPr>
            <a:lvl9pPr lvl="8" algn="l">
              <a:lnSpc>
                <a:spcPct val="100000"/>
              </a:lnSpc>
              <a:spcBef>
                <a:spcPts val="0"/>
              </a:spcBef>
              <a:spcAft>
                <a:spcPts val="0"/>
              </a:spcAft>
              <a:buSzPts val="2400"/>
              <a:buNone/>
              <a:defRPr sz="9830"/>
            </a:lvl9pPr>
          </a:lstStyle>
          <a:p/>
        </p:txBody>
      </p:sp>
      <p:sp>
        <p:nvSpPr>
          <p:cNvPr id="75" name="Google Shape;75;g33c556ba6ad_0_133"/>
          <p:cNvSpPr txBox="1"/>
          <p:nvPr>
            <p:ph idx="1" type="body"/>
          </p:nvPr>
        </p:nvSpPr>
        <p:spPr>
          <a:xfrm>
            <a:off x="1277050" y="5691785"/>
            <a:ext cx="11504400" cy="130227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4915"/>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76" name="Google Shape;76;g33c556ba6ad_0_133"/>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g33c556ba6ad_0_137"/>
          <p:cNvSpPr txBox="1"/>
          <p:nvPr>
            <p:ph type="title"/>
          </p:nvPr>
        </p:nvSpPr>
        <p:spPr>
          <a:xfrm>
            <a:off x="2008578" y="1843809"/>
            <a:ext cx="26089200" cy="16755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19661"/>
            </a:lvl1pPr>
            <a:lvl2pPr lvl="1" algn="l">
              <a:lnSpc>
                <a:spcPct val="100000"/>
              </a:lnSpc>
              <a:spcBef>
                <a:spcPts val="0"/>
              </a:spcBef>
              <a:spcAft>
                <a:spcPts val="0"/>
              </a:spcAft>
              <a:buSzPts val="4800"/>
              <a:buNone/>
              <a:defRPr sz="19661"/>
            </a:lvl2pPr>
            <a:lvl3pPr lvl="2" algn="l">
              <a:lnSpc>
                <a:spcPct val="100000"/>
              </a:lnSpc>
              <a:spcBef>
                <a:spcPts val="0"/>
              </a:spcBef>
              <a:spcAft>
                <a:spcPts val="0"/>
              </a:spcAft>
              <a:buSzPts val="4800"/>
              <a:buNone/>
              <a:defRPr sz="19661"/>
            </a:lvl3pPr>
            <a:lvl4pPr lvl="3" algn="l">
              <a:lnSpc>
                <a:spcPct val="100000"/>
              </a:lnSpc>
              <a:spcBef>
                <a:spcPts val="0"/>
              </a:spcBef>
              <a:spcAft>
                <a:spcPts val="0"/>
              </a:spcAft>
              <a:buSzPts val="4800"/>
              <a:buNone/>
              <a:defRPr sz="19661"/>
            </a:lvl4pPr>
            <a:lvl5pPr lvl="4" algn="l">
              <a:lnSpc>
                <a:spcPct val="100000"/>
              </a:lnSpc>
              <a:spcBef>
                <a:spcPts val="0"/>
              </a:spcBef>
              <a:spcAft>
                <a:spcPts val="0"/>
              </a:spcAft>
              <a:buSzPts val="4800"/>
              <a:buNone/>
              <a:defRPr sz="19661"/>
            </a:lvl5pPr>
            <a:lvl6pPr lvl="5" algn="l">
              <a:lnSpc>
                <a:spcPct val="100000"/>
              </a:lnSpc>
              <a:spcBef>
                <a:spcPts val="0"/>
              </a:spcBef>
              <a:spcAft>
                <a:spcPts val="0"/>
              </a:spcAft>
              <a:buSzPts val="4800"/>
              <a:buNone/>
              <a:defRPr sz="19661"/>
            </a:lvl6pPr>
            <a:lvl7pPr lvl="6" algn="l">
              <a:lnSpc>
                <a:spcPct val="100000"/>
              </a:lnSpc>
              <a:spcBef>
                <a:spcPts val="0"/>
              </a:spcBef>
              <a:spcAft>
                <a:spcPts val="0"/>
              </a:spcAft>
              <a:buSzPts val="4800"/>
              <a:buNone/>
              <a:defRPr sz="19661"/>
            </a:lvl7pPr>
            <a:lvl8pPr lvl="7" algn="l">
              <a:lnSpc>
                <a:spcPct val="100000"/>
              </a:lnSpc>
              <a:spcBef>
                <a:spcPts val="0"/>
              </a:spcBef>
              <a:spcAft>
                <a:spcPts val="0"/>
              </a:spcAft>
              <a:buSzPts val="4800"/>
              <a:buNone/>
              <a:defRPr sz="19661"/>
            </a:lvl8pPr>
            <a:lvl9pPr lvl="8" algn="l">
              <a:lnSpc>
                <a:spcPct val="100000"/>
              </a:lnSpc>
              <a:spcBef>
                <a:spcPts val="0"/>
              </a:spcBef>
              <a:spcAft>
                <a:spcPts val="0"/>
              </a:spcAft>
              <a:buSzPts val="4800"/>
              <a:buNone/>
              <a:defRPr sz="19661"/>
            </a:lvl9pPr>
          </a:lstStyle>
          <a:p/>
        </p:txBody>
      </p:sp>
      <p:sp>
        <p:nvSpPr>
          <p:cNvPr id="79" name="Google Shape;79;g33c556ba6ad_0_137"/>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g33c556ba6ad_0_140"/>
          <p:cNvSpPr/>
          <p:nvPr/>
        </p:nvSpPr>
        <p:spPr>
          <a:xfrm>
            <a:off x="18731706" y="-512"/>
            <a:ext cx="18731700" cy="21067800"/>
          </a:xfrm>
          <a:prstGeom prst="rect">
            <a:avLst/>
          </a:prstGeom>
          <a:solidFill>
            <a:schemeClr val="lt2"/>
          </a:solidFill>
          <a:ln>
            <a:noFill/>
          </a:ln>
        </p:spPr>
        <p:txBody>
          <a:bodyPr anchorCtr="0" anchor="ctr" bIns="374475" lIns="374475" spcFirstLastPara="1" rIns="374475" wrap="square" tIns="374475">
            <a:noAutofit/>
          </a:bodyPr>
          <a:lstStyle/>
          <a:p>
            <a:pPr indent="0" lvl="0" marL="0" marR="0" rtl="0" algn="l">
              <a:lnSpc>
                <a:spcPct val="100000"/>
              </a:lnSpc>
              <a:spcBef>
                <a:spcPts val="0"/>
              </a:spcBef>
              <a:spcAft>
                <a:spcPts val="0"/>
              </a:spcAft>
              <a:buClr>
                <a:srgbClr val="000000"/>
              </a:buClr>
              <a:buSzPts val="23491"/>
              <a:buFont typeface="Arial"/>
              <a:buNone/>
            </a:pPr>
            <a:r>
              <a:t/>
            </a:r>
            <a:endParaRPr b="0" i="0" sz="23491" u="none" cap="none" strike="noStrike">
              <a:solidFill>
                <a:srgbClr val="000000"/>
              </a:solidFill>
              <a:latin typeface="Arial"/>
              <a:ea typeface="Arial"/>
              <a:cs typeface="Arial"/>
              <a:sym typeface="Arial"/>
            </a:endParaRPr>
          </a:p>
        </p:txBody>
      </p:sp>
      <p:sp>
        <p:nvSpPr>
          <p:cNvPr id="82" name="Google Shape;82;g33c556ba6ad_0_140"/>
          <p:cNvSpPr txBox="1"/>
          <p:nvPr>
            <p:ph type="title"/>
          </p:nvPr>
        </p:nvSpPr>
        <p:spPr>
          <a:xfrm>
            <a:off x="1087767" y="5051070"/>
            <a:ext cx="16573500" cy="6071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17203"/>
            </a:lvl1pPr>
            <a:lvl2pPr lvl="1" algn="ctr">
              <a:lnSpc>
                <a:spcPct val="100000"/>
              </a:lnSpc>
              <a:spcBef>
                <a:spcPts val="0"/>
              </a:spcBef>
              <a:spcAft>
                <a:spcPts val="0"/>
              </a:spcAft>
              <a:buSzPts val="4200"/>
              <a:buNone/>
              <a:defRPr sz="17203"/>
            </a:lvl2pPr>
            <a:lvl3pPr lvl="2" algn="ctr">
              <a:lnSpc>
                <a:spcPct val="100000"/>
              </a:lnSpc>
              <a:spcBef>
                <a:spcPts val="0"/>
              </a:spcBef>
              <a:spcAft>
                <a:spcPts val="0"/>
              </a:spcAft>
              <a:buSzPts val="4200"/>
              <a:buNone/>
              <a:defRPr sz="17203"/>
            </a:lvl3pPr>
            <a:lvl4pPr lvl="3" algn="ctr">
              <a:lnSpc>
                <a:spcPct val="100000"/>
              </a:lnSpc>
              <a:spcBef>
                <a:spcPts val="0"/>
              </a:spcBef>
              <a:spcAft>
                <a:spcPts val="0"/>
              </a:spcAft>
              <a:buSzPts val="4200"/>
              <a:buNone/>
              <a:defRPr sz="17203"/>
            </a:lvl4pPr>
            <a:lvl5pPr lvl="4" algn="ctr">
              <a:lnSpc>
                <a:spcPct val="100000"/>
              </a:lnSpc>
              <a:spcBef>
                <a:spcPts val="0"/>
              </a:spcBef>
              <a:spcAft>
                <a:spcPts val="0"/>
              </a:spcAft>
              <a:buSzPts val="4200"/>
              <a:buNone/>
              <a:defRPr sz="17203"/>
            </a:lvl5pPr>
            <a:lvl6pPr lvl="5" algn="ctr">
              <a:lnSpc>
                <a:spcPct val="100000"/>
              </a:lnSpc>
              <a:spcBef>
                <a:spcPts val="0"/>
              </a:spcBef>
              <a:spcAft>
                <a:spcPts val="0"/>
              </a:spcAft>
              <a:buSzPts val="4200"/>
              <a:buNone/>
              <a:defRPr sz="17203"/>
            </a:lvl6pPr>
            <a:lvl7pPr lvl="6" algn="ctr">
              <a:lnSpc>
                <a:spcPct val="100000"/>
              </a:lnSpc>
              <a:spcBef>
                <a:spcPts val="0"/>
              </a:spcBef>
              <a:spcAft>
                <a:spcPts val="0"/>
              </a:spcAft>
              <a:buSzPts val="4200"/>
              <a:buNone/>
              <a:defRPr sz="17203"/>
            </a:lvl7pPr>
            <a:lvl8pPr lvl="7" algn="ctr">
              <a:lnSpc>
                <a:spcPct val="100000"/>
              </a:lnSpc>
              <a:spcBef>
                <a:spcPts val="0"/>
              </a:spcBef>
              <a:spcAft>
                <a:spcPts val="0"/>
              </a:spcAft>
              <a:buSzPts val="4200"/>
              <a:buNone/>
              <a:defRPr sz="17203"/>
            </a:lvl8pPr>
            <a:lvl9pPr lvl="8" algn="ctr">
              <a:lnSpc>
                <a:spcPct val="100000"/>
              </a:lnSpc>
              <a:spcBef>
                <a:spcPts val="0"/>
              </a:spcBef>
              <a:spcAft>
                <a:spcPts val="0"/>
              </a:spcAft>
              <a:buSzPts val="4200"/>
              <a:buNone/>
              <a:defRPr sz="17203"/>
            </a:lvl9pPr>
          </a:lstStyle>
          <a:p/>
        </p:txBody>
      </p:sp>
      <p:sp>
        <p:nvSpPr>
          <p:cNvPr id="83" name="Google Shape;83;g33c556ba6ad_0_140"/>
          <p:cNvSpPr txBox="1"/>
          <p:nvPr>
            <p:ph idx="1" type="subTitle"/>
          </p:nvPr>
        </p:nvSpPr>
        <p:spPr>
          <a:xfrm>
            <a:off x="1087767" y="11481361"/>
            <a:ext cx="16573500" cy="5058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p:txBody>
      </p:sp>
      <p:sp>
        <p:nvSpPr>
          <p:cNvPr id="84" name="Google Shape;84;g33c556ba6ad_0_140"/>
          <p:cNvSpPr txBox="1"/>
          <p:nvPr>
            <p:ph idx="2" type="body"/>
          </p:nvPr>
        </p:nvSpPr>
        <p:spPr>
          <a:xfrm>
            <a:off x="20237372" y="2965803"/>
            <a:ext cx="15720300" cy="151350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5" name="Google Shape;85;g33c556ba6ad_0_140"/>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6"/>
            <a:ext cx="34909313" cy="3448002"/>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14746"/>
            </a:lvl1pPr>
            <a:lvl2pPr lvl="1" algn="ctr">
              <a:lnSpc>
                <a:spcPct val="100000"/>
              </a:lnSpc>
              <a:spcBef>
                <a:spcPts val="0"/>
              </a:spcBef>
              <a:spcAft>
                <a:spcPts val="0"/>
              </a:spcAft>
              <a:buSzPts val="3600"/>
              <a:buNone/>
              <a:defRPr sz="14746"/>
            </a:lvl2pPr>
            <a:lvl3pPr lvl="2" algn="ctr">
              <a:lnSpc>
                <a:spcPct val="100000"/>
              </a:lnSpc>
              <a:spcBef>
                <a:spcPts val="0"/>
              </a:spcBef>
              <a:spcAft>
                <a:spcPts val="0"/>
              </a:spcAft>
              <a:buSzPts val="3600"/>
              <a:buNone/>
              <a:defRPr sz="14746"/>
            </a:lvl3pPr>
            <a:lvl4pPr lvl="3" algn="ctr">
              <a:lnSpc>
                <a:spcPct val="100000"/>
              </a:lnSpc>
              <a:spcBef>
                <a:spcPts val="0"/>
              </a:spcBef>
              <a:spcAft>
                <a:spcPts val="0"/>
              </a:spcAft>
              <a:buSzPts val="3600"/>
              <a:buNone/>
              <a:defRPr sz="14746"/>
            </a:lvl4pPr>
            <a:lvl5pPr lvl="4" algn="ctr">
              <a:lnSpc>
                <a:spcPct val="100000"/>
              </a:lnSpc>
              <a:spcBef>
                <a:spcPts val="0"/>
              </a:spcBef>
              <a:spcAft>
                <a:spcPts val="0"/>
              </a:spcAft>
              <a:buSzPts val="3600"/>
              <a:buNone/>
              <a:defRPr sz="14746"/>
            </a:lvl5pPr>
            <a:lvl6pPr lvl="5" algn="ctr">
              <a:lnSpc>
                <a:spcPct val="100000"/>
              </a:lnSpc>
              <a:spcBef>
                <a:spcPts val="0"/>
              </a:spcBef>
              <a:spcAft>
                <a:spcPts val="0"/>
              </a:spcAft>
              <a:buSzPts val="3600"/>
              <a:buNone/>
              <a:defRPr sz="14746"/>
            </a:lvl6pPr>
            <a:lvl7pPr lvl="6" algn="ctr">
              <a:lnSpc>
                <a:spcPct val="100000"/>
              </a:lnSpc>
              <a:spcBef>
                <a:spcPts val="0"/>
              </a:spcBef>
              <a:spcAft>
                <a:spcPts val="0"/>
              </a:spcAft>
              <a:buSzPts val="3600"/>
              <a:buNone/>
              <a:defRPr sz="14746"/>
            </a:lvl7pPr>
            <a:lvl8pPr lvl="7" algn="ctr">
              <a:lnSpc>
                <a:spcPct val="100000"/>
              </a:lnSpc>
              <a:spcBef>
                <a:spcPts val="0"/>
              </a:spcBef>
              <a:spcAft>
                <a:spcPts val="0"/>
              </a:spcAft>
              <a:buSzPts val="3600"/>
              <a:buNone/>
              <a:defRPr sz="14746"/>
            </a:lvl8pPr>
            <a:lvl9pPr lvl="8" algn="ctr">
              <a:lnSpc>
                <a:spcPct val="100000"/>
              </a:lnSpc>
              <a:spcBef>
                <a:spcPts val="0"/>
              </a:spcBef>
              <a:spcAft>
                <a:spcPts val="0"/>
              </a:spcAft>
              <a:buSzPts val="3600"/>
              <a:buNone/>
              <a:defRPr sz="14746"/>
            </a:lvl9pPr>
          </a:lstStyle>
          <a:p/>
        </p:txBody>
      </p:sp>
      <p:sp>
        <p:nvSpPr>
          <p:cNvPr id="15" name="Google Shape;15;p4"/>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g33c556ba6ad_0_146"/>
          <p:cNvSpPr txBox="1"/>
          <p:nvPr>
            <p:ph idx="1" type="body"/>
          </p:nvPr>
        </p:nvSpPr>
        <p:spPr>
          <a:xfrm>
            <a:off x="1277050" y="17328383"/>
            <a:ext cx="24577500" cy="24786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88" name="Google Shape;88;g33c556ba6ad_0_146"/>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g33c556ba6ad_0_149"/>
          <p:cNvSpPr txBox="1"/>
          <p:nvPr>
            <p:ph hasCustomPrompt="1" type="title"/>
          </p:nvPr>
        </p:nvSpPr>
        <p:spPr>
          <a:xfrm>
            <a:off x="1277050" y="4530674"/>
            <a:ext cx="34909200" cy="804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49152"/>
            </a:lvl1pPr>
            <a:lvl2pPr lvl="1" algn="ctr">
              <a:lnSpc>
                <a:spcPct val="100000"/>
              </a:lnSpc>
              <a:spcBef>
                <a:spcPts val="0"/>
              </a:spcBef>
              <a:spcAft>
                <a:spcPts val="0"/>
              </a:spcAft>
              <a:buSzPts val="12000"/>
              <a:buNone/>
              <a:defRPr sz="49152"/>
            </a:lvl2pPr>
            <a:lvl3pPr lvl="2" algn="ctr">
              <a:lnSpc>
                <a:spcPct val="100000"/>
              </a:lnSpc>
              <a:spcBef>
                <a:spcPts val="0"/>
              </a:spcBef>
              <a:spcAft>
                <a:spcPts val="0"/>
              </a:spcAft>
              <a:buSzPts val="12000"/>
              <a:buNone/>
              <a:defRPr sz="49152"/>
            </a:lvl3pPr>
            <a:lvl4pPr lvl="3" algn="ctr">
              <a:lnSpc>
                <a:spcPct val="100000"/>
              </a:lnSpc>
              <a:spcBef>
                <a:spcPts val="0"/>
              </a:spcBef>
              <a:spcAft>
                <a:spcPts val="0"/>
              </a:spcAft>
              <a:buSzPts val="12000"/>
              <a:buNone/>
              <a:defRPr sz="49152"/>
            </a:lvl4pPr>
            <a:lvl5pPr lvl="4" algn="ctr">
              <a:lnSpc>
                <a:spcPct val="100000"/>
              </a:lnSpc>
              <a:spcBef>
                <a:spcPts val="0"/>
              </a:spcBef>
              <a:spcAft>
                <a:spcPts val="0"/>
              </a:spcAft>
              <a:buSzPts val="12000"/>
              <a:buNone/>
              <a:defRPr sz="49152"/>
            </a:lvl5pPr>
            <a:lvl6pPr lvl="5" algn="ctr">
              <a:lnSpc>
                <a:spcPct val="100000"/>
              </a:lnSpc>
              <a:spcBef>
                <a:spcPts val="0"/>
              </a:spcBef>
              <a:spcAft>
                <a:spcPts val="0"/>
              </a:spcAft>
              <a:buSzPts val="12000"/>
              <a:buNone/>
              <a:defRPr sz="49152"/>
            </a:lvl6pPr>
            <a:lvl7pPr lvl="6" algn="ctr">
              <a:lnSpc>
                <a:spcPct val="100000"/>
              </a:lnSpc>
              <a:spcBef>
                <a:spcPts val="0"/>
              </a:spcBef>
              <a:spcAft>
                <a:spcPts val="0"/>
              </a:spcAft>
              <a:buSzPts val="12000"/>
              <a:buNone/>
              <a:defRPr sz="49152"/>
            </a:lvl7pPr>
            <a:lvl8pPr lvl="7" algn="ctr">
              <a:lnSpc>
                <a:spcPct val="100000"/>
              </a:lnSpc>
              <a:spcBef>
                <a:spcPts val="0"/>
              </a:spcBef>
              <a:spcAft>
                <a:spcPts val="0"/>
              </a:spcAft>
              <a:buSzPts val="12000"/>
              <a:buNone/>
              <a:defRPr sz="49152"/>
            </a:lvl8pPr>
            <a:lvl9pPr lvl="8" algn="ctr">
              <a:lnSpc>
                <a:spcPct val="100000"/>
              </a:lnSpc>
              <a:spcBef>
                <a:spcPts val="0"/>
              </a:spcBef>
              <a:spcAft>
                <a:spcPts val="0"/>
              </a:spcAft>
              <a:buSzPts val="12000"/>
              <a:buNone/>
              <a:defRPr sz="49152"/>
            </a:lvl9pPr>
          </a:lstStyle>
          <a:p>
            <a:r>
              <a:t>xx%</a:t>
            </a:r>
          </a:p>
        </p:txBody>
      </p:sp>
      <p:sp>
        <p:nvSpPr>
          <p:cNvPr id="91" name="Google Shape;91;g33c556ba6ad_0_149"/>
          <p:cNvSpPr txBox="1"/>
          <p:nvPr>
            <p:ph idx="1" type="body"/>
          </p:nvPr>
        </p:nvSpPr>
        <p:spPr>
          <a:xfrm>
            <a:off x="1277050" y="12911475"/>
            <a:ext cx="34909200" cy="53280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2" name="Google Shape;92;g33c556ba6ad_0_149"/>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g33c556ba6ad_0_153"/>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5"/>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1277050"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3" name="Google Shape;23;p6"/>
          <p:cNvSpPr txBox="1"/>
          <p:nvPr>
            <p:ph idx="2" type="body"/>
          </p:nvPr>
        </p:nvSpPr>
        <p:spPr>
          <a:xfrm>
            <a:off x="19798578"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4" name="Google Shape;24;p6"/>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0" y="2275731"/>
            <a:ext cx="11504513" cy="3095338"/>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9830"/>
            </a:lvl1pPr>
            <a:lvl2pPr lvl="1" algn="l">
              <a:lnSpc>
                <a:spcPct val="100000"/>
              </a:lnSpc>
              <a:spcBef>
                <a:spcPts val="0"/>
              </a:spcBef>
              <a:spcAft>
                <a:spcPts val="0"/>
              </a:spcAft>
              <a:buSzPts val="2400"/>
              <a:buNone/>
              <a:defRPr sz="9830"/>
            </a:lvl2pPr>
            <a:lvl3pPr lvl="2" algn="l">
              <a:lnSpc>
                <a:spcPct val="100000"/>
              </a:lnSpc>
              <a:spcBef>
                <a:spcPts val="0"/>
              </a:spcBef>
              <a:spcAft>
                <a:spcPts val="0"/>
              </a:spcAft>
              <a:buSzPts val="2400"/>
              <a:buNone/>
              <a:defRPr sz="9830"/>
            </a:lvl3pPr>
            <a:lvl4pPr lvl="3" algn="l">
              <a:lnSpc>
                <a:spcPct val="100000"/>
              </a:lnSpc>
              <a:spcBef>
                <a:spcPts val="0"/>
              </a:spcBef>
              <a:spcAft>
                <a:spcPts val="0"/>
              </a:spcAft>
              <a:buSzPts val="2400"/>
              <a:buNone/>
              <a:defRPr sz="9830"/>
            </a:lvl4pPr>
            <a:lvl5pPr lvl="4" algn="l">
              <a:lnSpc>
                <a:spcPct val="100000"/>
              </a:lnSpc>
              <a:spcBef>
                <a:spcPts val="0"/>
              </a:spcBef>
              <a:spcAft>
                <a:spcPts val="0"/>
              </a:spcAft>
              <a:buSzPts val="2400"/>
              <a:buNone/>
              <a:defRPr sz="9830"/>
            </a:lvl5pPr>
            <a:lvl6pPr lvl="5" algn="l">
              <a:lnSpc>
                <a:spcPct val="100000"/>
              </a:lnSpc>
              <a:spcBef>
                <a:spcPts val="0"/>
              </a:spcBef>
              <a:spcAft>
                <a:spcPts val="0"/>
              </a:spcAft>
              <a:buSzPts val="2400"/>
              <a:buNone/>
              <a:defRPr sz="9830"/>
            </a:lvl6pPr>
            <a:lvl7pPr lvl="6" algn="l">
              <a:lnSpc>
                <a:spcPct val="100000"/>
              </a:lnSpc>
              <a:spcBef>
                <a:spcPts val="0"/>
              </a:spcBef>
              <a:spcAft>
                <a:spcPts val="0"/>
              </a:spcAft>
              <a:buSzPts val="2400"/>
              <a:buNone/>
              <a:defRPr sz="9830"/>
            </a:lvl7pPr>
            <a:lvl8pPr lvl="7" algn="l">
              <a:lnSpc>
                <a:spcPct val="100000"/>
              </a:lnSpc>
              <a:spcBef>
                <a:spcPts val="0"/>
              </a:spcBef>
              <a:spcAft>
                <a:spcPts val="0"/>
              </a:spcAft>
              <a:buSzPts val="2400"/>
              <a:buNone/>
              <a:defRPr sz="9830"/>
            </a:lvl8pPr>
            <a:lvl9pPr lvl="8" algn="l">
              <a:lnSpc>
                <a:spcPct val="100000"/>
              </a:lnSpc>
              <a:spcBef>
                <a:spcPts val="0"/>
              </a:spcBef>
              <a:spcAft>
                <a:spcPts val="0"/>
              </a:spcAft>
              <a:buSzPts val="2400"/>
              <a:buNone/>
              <a:defRPr sz="9830"/>
            </a:lvl9pPr>
          </a:lstStyle>
          <a:p/>
        </p:txBody>
      </p:sp>
      <p:sp>
        <p:nvSpPr>
          <p:cNvPr id="30" name="Google Shape;30;p8"/>
          <p:cNvSpPr txBox="1"/>
          <p:nvPr>
            <p:ph idx="1" type="body"/>
          </p:nvPr>
        </p:nvSpPr>
        <p:spPr>
          <a:xfrm>
            <a:off x="1277050" y="5691785"/>
            <a:ext cx="11504513" cy="13022783"/>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4915"/>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31" name="Google Shape;31;p8"/>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9186" cy="16755867"/>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19661"/>
            </a:lvl1pPr>
            <a:lvl2pPr lvl="1" algn="l">
              <a:lnSpc>
                <a:spcPct val="100000"/>
              </a:lnSpc>
              <a:spcBef>
                <a:spcPts val="0"/>
              </a:spcBef>
              <a:spcAft>
                <a:spcPts val="0"/>
              </a:spcAft>
              <a:buSzPts val="4800"/>
              <a:buNone/>
              <a:defRPr sz="19661"/>
            </a:lvl2pPr>
            <a:lvl3pPr lvl="2" algn="l">
              <a:lnSpc>
                <a:spcPct val="100000"/>
              </a:lnSpc>
              <a:spcBef>
                <a:spcPts val="0"/>
              </a:spcBef>
              <a:spcAft>
                <a:spcPts val="0"/>
              </a:spcAft>
              <a:buSzPts val="4800"/>
              <a:buNone/>
              <a:defRPr sz="19661"/>
            </a:lvl3pPr>
            <a:lvl4pPr lvl="3" algn="l">
              <a:lnSpc>
                <a:spcPct val="100000"/>
              </a:lnSpc>
              <a:spcBef>
                <a:spcPts val="0"/>
              </a:spcBef>
              <a:spcAft>
                <a:spcPts val="0"/>
              </a:spcAft>
              <a:buSzPts val="4800"/>
              <a:buNone/>
              <a:defRPr sz="19661"/>
            </a:lvl4pPr>
            <a:lvl5pPr lvl="4" algn="l">
              <a:lnSpc>
                <a:spcPct val="100000"/>
              </a:lnSpc>
              <a:spcBef>
                <a:spcPts val="0"/>
              </a:spcBef>
              <a:spcAft>
                <a:spcPts val="0"/>
              </a:spcAft>
              <a:buSzPts val="4800"/>
              <a:buNone/>
              <a:defRPr sz="19661"/>
            </a:lvl5pPr>
            <a:lvl6pPr lvl="5" algn="l">
              <a:lnSpc>
                <a:spcPct val="100000"/>
              </a:lnSpc>
              <a:spcBef>
                <a:spcPts val="0"/>
              </a:spcBef>
              <a:spcAft>
                <a:spcPts val="0"/>
              </a:spcAft>
              <a:buSzPts val="4800"/>
              <a:buNone/>
              <a:defRPr sz="19661"/>
            </a:lvl6pPr>
            <a:lvl7pPr lvl="6" algn="l">
              <a:lnSpc>
                <a:spcPct val="100000"/>
              </a:lnSpc>
              <a:spcBef>
                <a:spcPts val="0"/>
              </a:spcBef>
              <a:spcAft>
                <a:spcPts val="0"/>
              </a:spcAft>
              <a:buSzPts val="4800"/>
              <a:buNone/>
              <a:defRPr sz="19661"/>
            </a:lvl7pPr>
            <a:lvl8pPr lvl="7" algn="l">
              <a:lnSpc>
                <a:spcPct val="100000"/>
              </a:lnSpc>
              <a:spcBef>
                <a:spcPts val="0"/>
              </a:spcBef>
              <a:spcAft>
                <a:spcPts val="0"/>
              </a:spcAft>
              <a:buSzPts val="4800"/>
              <a:buNone/>
              <a:defRPr sz="19661"/>
            </a:lvl8pPr>
            <a:lvl9pPr lvl="8" algn="l">
              <a:lnSpc>
                <a:spcPct val="100000"/>
              </a:lnSpc>
              <a:spcBef>
                <a:spcPts val="0"/>
              </a:spcBef>
              <a:spcAft>
                <a:spcPts val="0"/>
              </a:spcAft>
              <a:buSzPts val="4800"/>
              <a:buNone/>
              <a:defRPr sz="19661"/>
            </a:lvl9pPr>
          </a:lstStyle>
          <a:p/>
        </p:txBody>
      </p:sp>
      <p:sp>
        <p:nvSpPr>
          <p:cNvPr id="34" name="Google Shape;34;p9"/>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6" y="-512"/>
            <a:ext cx="18731707" cy="21067713"/>
          </a:xfrm>
          <a:prstGeom prst="rect">
            <a:avLst/>
          </a:prstGeom>
          <a:solidFill>
            <a:schemeClr val="lt2"/>
          </a:solidFill>
          <a:ln>
            <a:noFill/>
          </a:ln>
        </p:spPr>
        <p:txBody>
          <a:bodyPr anchorCtr="0" anchor="ctr" bIns="374475" lIns="374475" spcFirstLastPara="1" rIns="374475" wrap="square" tIns="374475">
            <a:noAutofit/>
          </a:bodyPr>
          <a:lstStyle/>
          <a:p>
            <a:pPr indent="0" lvl="0" marL="0" marR="0" rtl="0" algn="l">
              <a:lnSpc>
                <a:spcPct val="100000"/>
              </a:lnSpc>
              <a:spcBef>
                <a:spcPts val="0"/>
              </a:spcBef>
              <a:spcAft>
                <a:spcPts val="0"/>
              </a:spcAft>
              <a:buClr>
                <a:srgbClr val="000000"/>
              </a:buClr>
              <a:buSzPts val="23491"/>
              <a:buFont typeface="Arial"/>
              <a:buNone/>
            </a:pPr>
            <a:r>
              <a:t/>
            </a:r>
            <a:endParaRPr b="0" i="0" sz="23491"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7" y="5051070"/>
            <a:ext cx="16573381" cy="6071483"/>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17203"/>
            </a:lvl1pPr>
            <a:lvl2pPr lvl="1" algn="ctr">
              <a:lnSpc>
                <a:spcPct val="100000"/>
              </a:lnSpc>
              <a:spcBef>
                <a:spcPts val="0"/>
              </a:spcBef>
              <a:spcAft>
                <a:spcPts val="0"/>
              </a:spcAft>
              <a:buSzPts val="4200"/>
              <a:buNone/>
              <a:defRPr sz="17203"/>
            </a:lvl2pPr>
            <a:lvl3pPr lvl="2" algn="ctr">
              <a:lnSpc>
                <a:spcPct val="100000"/>
              </a:lnSpc>
              <a:spcBef>
                <a:spcPts val="0"/>
              </a:spcBef>
              <a:spcAft>
                <a:spcPts val="0"/>
              </a:spcAft>
              <a:buSzPts val="4200"/>
              <a:buNone/>
              <a:defRPr sz="17203"/>
            </a:lvl3pPr>
            <a:lvl4pPr lvl="3" algn="ctr">
              <a:lnSpc>
                <a:spcPct val="100000"/>
              </a:lnSpc>
              <a:spcBef>
                <a:spcPts val="0"/>
              </a:spcBef>
              <a:spcAft>
                <a:spcPts val="0"/>
              </a:spcAft>
              <a:buSzPts val="4200"/>
              <a:buNone/>
              <a:defRPr sz="17203"/>
            </a:lvl4pPr>
            <a:lvl5pPr lvl="4" algn="ctr">
              <a:lnSpc>
                <a:spcPct val="100000"/>
              </a:lnSpc>
              <a:spcBef>
                <a:spcPts val="0"/>
              </a:spcBef>
              <a:spcAft>
                <a:spcPts val="0"/>
              </a:spcAft>
              <a:buSzPts val="4200"/>
              <a:buNone/>
              <a:defRPr sz="17203"/>
            </a:lvl5pPr>
            <a:lvl6pPr lvl="5" algn="ctr">
              <a:lnSpc>
                <a:spcPct val="100000"/>
              </a:lnSpc>
              <a:spcBef>
                <a:spcPts val="0"/>
              </a:spcBef>
              <a:spcAft>
                <a:spcPts val="0"/>
              </a:spcAft>
              <a:buSzPts val="4200"/>
              <a:buNone/>
              <a:defRPr sz="17203"/>
            </a:lvl6pPr>
            <a:lvl7pPr lvl="6" algn="ctr">
              <a:lnSpc>
                <a:spcPct val="100000"/>
              </a:lnSpc>
              <a:spcBef>
                <a:spcPts val="0"/>
              </a:spcBef>
              <a:spcAft>
                <a:spcPts val="0"/>
              </a:spcAft>
              <a:buSzPts val="4200"/>
              <a:buNone/>
              <a:defRPr sz="17203"/>
            </a:lvl7pPr>
            <a:lvl8pPr lvl="7" algn="ctr">
              <a:lnSpc>
                <a:spcPct val="100000"/>
              </a:lnSpc>
              <a:spcBef>
                <a:spcPts val="0"/>
              </a:spcBef>
              <a:spcAft>
                <a:spcPts val="0"/>
              </a:spcAft>
              <a:buSzPts val="4200"/>
              <a:buNone/>
              <a:defRPr sz="17203"/>
            </a:lvl8pPr>
            <a:lvl9pPr lvl="8" algn="ctr">
              <a:lnSpc>
                <a:spcPct val="100000"/>
              </a:lnSpc>
              <a:spcBef>
                <a:spcPts val="0"/>
              </a:spcBef>
              <a:spcAft>
                <a:spcPts val="0"/>
              </a:spcAft>
              <a:buSzPts val="4200"/>
              <a:buNone/>
              <a:defRPr sz="17203"/>
            </a:lvl9pPr>
          </a:lstStyle>
          <a:p/>
        </p:txBody>
      </p:sp>
      <p:sp>
        <p:nvSpPr>
          <p:cNvPr id="38" name="Google Shape;38;p10"/>
          <p:cNvSpPr txBox="1"/>
          <p:nvPr>
            <p:ph idx="1" type="subTitle"/>
          </p:nvPr>
        </p:nvSpPr>
        <p:spPr>
          <a:xfrm>
            <a:off x="1087767" y="11481361"/>
            <a:ext cx="16573381" cy="5058954"/>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p:txBody>
      </p:sp>
      <p:sp>
        <p:nvSpPr>
          <p:cNvPr id="39" name="Google Shape;39;p10"/>
          <p:cNvSpPr txBox="1"/>
          <p:nvPr>
            <p:ph idx="2" type="body"/>
          </p:nvPr>
        </p:nvSpPr>
        <p:spPr>
          <a:xfrm>
            <a:off x="20237372" y="2965803"/>
            <a:ext cx="15720376" cy="15135084"/>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0"/>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0" y="17328383"/>
            <a:ext cx="24577376" cy="2478482"/>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g33c556ba6ad_0_110"/>
          <p:cNvSpPr txBox="1"/>
          <p:nvPr>
            <p:ph type="title"/>
          </p:nvPr>
        </p:nvSpPr>
        <p:spPr>
          <a:xfrm>
            <a:off x="1277050" y="1822817"/>
            <a:ext cx="34909200" cy="2345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g33c556ba6ad_0_110"/>
          <p:cNvSpPr txBox="1"/>
          <p:nvPr>
            <p:ph idx="1" type="body"/>
          </p:nvPr>
        </p:nvSpPr>
        <p:spPr>
          <a:xfrm>
            <a:off x="1277050" y="4720523"/>
            <a:ext cx="34909200" cy="139935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2pPr>
            <a:lvl3pPr indent="-317500" lvl="2" marL="1371600" marR="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3pPr>
            <a:lvl4pPr indent="-317500" lvl="3" marL="1828800" marR="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4pPr>
            <a:lvl5pPr indent="-317500" lvl="4" marL="2286000" marR="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5pPr>
            <a:lvl6pPr indent="-317500" lvl="5" marL="2743200" marR="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6pPr>
            <a:lvl7pPr indent="-317500" lvl="6" marL="3200400" marR="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7pPr>
            <a:lvl8pPr indent="-317500" lvl="7" marL="3657600" marR="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8pPr>
            <a:lvl9pPr indent="-317500" lvl="8" marL="4114800" marR="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9pPr>
          </a:lstStyle>
          <a:p/>
        </p:txBody>
      </p:sp>
      <p:sp>
        <p:nvSpPr>
          <p:cNvPr id="53" name="Google Shape;53;g33c556ba6ad_0_110"/>
          <p:cNvSpPr txBox="1"/>
          <p:nvPr>
            <p:ph idx="12" type="sldNum"/>
          </p:nvPr>
        </p:nvSpPr>
        <p:spPr>
          <a:xfrm>
            <a:off x="34712073" y="19100480"/>
            <a:ext cx="2248200" cy="16122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2.png"/><Relationship Id="rId13" Type="http://schemas.openxmlformats.org/officeDocument/2006/relationships/image" Target="../media/image8.png"/><Relationship Id="rId12"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0.jpg"/><Relationship Id="rId9" Type="http://schemas.openxmlformats.org/officeDocument/2006/relationships/image" Target="../media/image9.png"/><Relationship Id="rId15" Type="http://schemas.openxmlformats.org/officeDocument/2006/relationships/image" Target="../media/image7.png"/><Relationship Id="rId14" Type="http://schemas.openxmlformats.org/officeDocument/2006/relationships/image" Target="../media/image12.jp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8" name="Shape 98"/>
        <p:cNvGrpSpPr/>
        <p:nvPr/>
      </p:nvGrpSpPr>
      <p:grpSpPr>
        <a:xfrm>
          <a:off x="0" y="0"/>
          <a:ext cx="0" cy="0"/>
          <a:chOff x="0" y="0"/>
          <a:chExt cx="0" cy="0"/>
        </a:xfrm>
      </p:grpSpPr>
      <p:sp>
        <p:nvSpPr>
          <p:cNvPr id="99" name="Google Shape;99;g33d9e90ff20_0_5"/>
          <p:cNvSpPr/>
          <p:nvPr/>
        </p:nvSpPr>
        <p:spPr>
          <a:xfrm>
            <a:off x="24262425" y="7442900"/>
            <a:ext cx="12871800" cy="6174600"/>
          </a:xfrm>
          <a:prstGeom prst="rect">
            <a:avLst/>
          </a:prstGeom>
          <a:solidFill>
            <a:srgbClr val="FFFFFF"/>
          </a:solidFill>
          <a:ln cap="flat" cmpd="sng" w="114300">
            <a:solidFill>
              <a:srgbClr val="22AAE2"/>
            </a:solidFill>
            <a:prstDash val="solid"/>
            <a:round/>
            <a:headEnd len="sm" w="sm" type="none"/>
            <a:tailEnd len="sm" w="sm" type="none"/>
          </a:ln>
        </p:spPr>
        <p:txBody>
          <a:bodyPr anchorCtr="0" anchor="ctr" bIns="91425" lIns="146300" spcFirstLastPara="1" rIns="146300"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4550">
                <a:solidFill>
                  <a:srgbClr val="6CC065"/>
                </a:solidFill>
                <a:latin typeface="Alegreya SC"/>
                <a:ea typeface="Alegreya SC"/>
                <a:cs typeface="Alegreya SC"/>
                <a:sym typeface="Alegreya SC"/>
              </a:rPr>
              <a:t>Next Steps</a:t>
            </a:r>
            <a:endParaRPr b="1" sz="4550">
              <a:solidFill>
                <a:srgbClr val="6CC065"/>
              </a:solidFill>
              <a:latin typeface="Alegreya SC"/>
              <a:ea typeface="Alegreya SC"/>
              <a:cs typeface="Alegreya SC"/>
              <a:sym typeface="Alegreya SC"/>
            </a:endParaRPr>
          </a:p>
          <a:p>
            <a:pPr indent="0" lvl="0" marL="0" rtl="0" algn="ctr">
              <a:lnSpc>
                <a:spcPct val="100000"/>
              </a:lnSpc>
              <a:spcBef>
                <a:spcPts val="0"/>
              </a:spcBef>
              <a:spcAft>
                <a:spcPts val="0"/>
              </a:spcAft>
              <a:buClr>
                <a:schemeClr val="dk1"/>
              </a:buClr>
              <a:buSzPts val="1100"/>
              <a:buFont typeface="Arial"/>
              <a:buNone/>
            </a:pPr>
            <a:r>
              <a:rPr b="1" lang="en" sz="2800">
                <a:solidFill>
                  <a:srgbClr val="14759C"/>
                </a:solidFill>
                <a:latin typeface="Times New Roman"/>
                <a:ea typeface="Times New Roman"/>
                <a:cs typeface="Times New Roman"/>
                <a:sym typeface="Times New Roman"/>
              </a:rPr>
              <a:t>In the future, we plan to:</a:t>
            </a:r>
            <a:endParaRPr b="1" sz="2800">
              <a:solidFill>
                <a:srgbClr val="14759C"/>
              </a:solidFill>
              <a:latin typeface="Times New Roman"/>
              <a:ea typeface="Times New Roman"/>
              <a:cs typeface="Times New Roman"/>
              <a:sym typeface="Times New Roman"/>
            </a:endParaRPr>
          </a:p>
          <a:p>
            <a:pPr indent="-406400" lvl="0" marL="457200" rtl="0" algn="l">
              <a:spcBef>
                <a:spcPts val="0"/>
              </a:spcBef>
              <a:spcAft>
                <a:spcPts val="0"/>
              </a:spcAft>
              <a:buClr>
                <a:srgbClr val="14759C"/>
              </a:buClr>
              <a:buSzPts val="2800"/>
              <a:buFont typeface="Times New Roman"/>
              <a:buChar char="●"/>
            </a:pPr>
            <a:r>
              <a:rPr b="1" lang="en" sz="2800">
                <a:solidFill>
                  <a:srgbClr val="14759C"/>
                </a:solidFill>
                <a:latin typeface="Times New Roman"/>
                <a:ea typeface="Times New Roman"/>
                <a:cs typeface="Times New Roman"/>
                <a:sym typeface="Times New Roman"/>
              </a:rPr>
              <a:t>Test </a:t>
            </a:r>
            <a:r>
              <a:rPr lang="en" sz="2800">
                <a:latin typeface="Times New Roman"/>
                <a:ea typeface="Times New Roman"/>
                <a:cs typeface="Times New Roman"/>
                <a:sym typeface="Times New Roman"/>
              </a:rPr>
              <a:t>the interaction between the second antibody and the antigen/first antibody-gold nanoparticle complex, ensuring that the </a:t>
            </a:r>
            <a:r>
              <a:rPr b="1" lang="en" sz="2800">
                <a:solidFill>
                  <a:srgbClr val="14759C"/>
                </a:solidFill>
                <a:latin typeface="Times New Roman"/>
                <a:ea typeface="Times New Roman"/>
                <a:cs typeface="Times New Roman"/>
                <a:sym typeface="Times New Roman"/>
              </a:rPr>
              <a:t>binding process</a:t>
            </a:r>
            <a:r>
              <a:rPr lang="en" sz="2800">
                <a:latin typeface="Times New Roman"/>
                <a:ea typeface="Times New Roman"/>
                <a:cs typeface="Times New Roman"/>
                <a:sym typeface="Times New Roman"/>
              </a:rPr>
              <a:t> occurs as expected. </a:t>
            </a:r>
            <a:endParaRPr sz="2800">
              <a:latin typeface="Times New Roman"/>
              <a:ea typeface="Times New Roman"/>
              <a:cs typeface="Times New Roman"/>
              <a:sym typeface="Times New Roman"/>
            </a:endParaRPr>
          </a:p>
          <a:p>
            <a:pPr indent="-406400" lvl="0" marL="457200" rtl="0" algn="l">
              <a:spcBef>
                <a:spcPts val="0"/>
              </a:spcBef>
              <a:spcAft>
                <a:spcPts val="0"/>
              </a:spcAft>
              <a:buClr>
                <a:srgbClr val="14759C"/>
              </a:buClr>
              <a:buSzPts val="2800"/>
              <a:buFont typeface="Times New Roman"/>
              <a:buChar char="●"/>
            </a:pPr>
            <a:r>
              <a:rPr b="1" lang="en" sz="2800">
                <a:solidFill>
                  <a:srgbClr val="14759C"/>
                </a:solidFill>
                <a:latin typeface="Times New Roman"/>
                <a:ea typeface="Times New Roman"/>
                <a:cs typeface="Times New Roman"/>
                <a:sym typeface="Times New Roman"/>
              </a:rPr>
              <a:t>Analyze the concentrations </a:t>
            </a:r>
            <a:r>
              <a:rPr lang="en" sz="2800">
                <a:latin typeface="Times New Roman"/>
                <a:ea typeface="Times New Roman"/>
                <a:cs typeface="Times New Roman"/>
                <a:sym typeface="Times New Roman"/>
              </a:rPr>
              <a:t>of proteins, capillary flow dynamics, surfactants, blocking agents, and the lysis buffer to determine their </a:t>
            </a:r>
            <a:r>
              <a:rPr b="1" lang="en" sz="2800">
                <a:solidFill>
                  <a:srgbClr val="14759C"/>
                </a:solidFill>
                <a:latin typeface="Times New Roman"/>
                <a:ea typeface="Times New Roman"/>
                <a:cs typeface="Times New Roman"/>
                <a:sym typeface="Times New Roman"/>
              </a:rPr>
              <a:t>optimal levels</a:t>
            </a:r>
            <a:r>
              <a:rPr lang="en" sz="2800">
                <a:latin typeface="Times New Roman"/>
                <a:ea typeface="Times New Roman"/>
                <a:cs typeface="Times New Roman"/>
                <a:sym typeface="Times New Roman"/>
              </a:rPr>
              <a:t> for effective performance. </a:t>
            </a:r>
            <a:endParaRPr sz="2800">
              <a:latin typeface="Times New Roman"/>
              <a:ea typeface="Times New Roman"/>
              <a:cs typeface="Times New Roman"/>
              <a:sym typeface="Times New Roman"/>
            </a:endParaRPr>
          </a:p>
          <a:p>
            <a:pPr indent="-406400" lvl="0" marL="457200" rtl="0" algn="l">
              <a:spcBef>
                <a:spcPts val="0"/>
              </a:spcBef>
              <a:spcAft>
                <a:spcPts val="0"/>
              </a:spcAft>
              <a:buClr>
                <a:srgbClr val="14759C"/>
              </a:buClr>
              <a:buSzPts val="2800"/>
              <a:buFont typeface="Times New Roman"/>
              <a:buChar char="●"/>
            </a:pPr>
            <a:r>
              <a:rPr b="1" lang="en" sz="2800">
                <a:solidFill>
                  <a:srgbClr val="14759C"/>
                </a:solidFill>
                <a:latin typeface="Times New Roman"/>
                <a:ea typeface="Times New Roman"/>
                <a:cs typeface="Times New Roman"/>
                <a:sym typeface="Times New Roman"/>
              </a:rPr>
              <a:t>Calculate </a:t>
            </a:r>
            <a:r>
              <a:rPr lang="en" sz="2800">
                <a:latin typeface="Times New Roman"/>
                <a:ea typeface="Times New Roman"/>
                <a:cs typeface="Times New Roman"/>
                <a:sym typeface="Times New Roman"/>
              </a:rPr>
              <a:t>the appropriate antibody and antigen concentrations by </a:t>
            </a:r>
            <a:r>
              <a:rPr b="1" lang="en" sz="2800">
                <a:solidFill>
                  <a:srgbClr val="14759C"/>
                </a:solidFill>
                <a:latin typeface="Times New Roman"/>
                <a:ea typeface="Times New Roman"/>
                <a:cs typeface="Times New Roman"/>
                <a:sym typeface="Times New Roman"/>
              </a:rPr>
              <a:t>using proportions</a:t>
            </a:r>
            <a:r>
              <a:rPr lang="en" sz="2800">
                <a:latin typeface="Times New Roman"/>
                <a:ea typeface="Times New Roman"/>
                <a:cs typeface="Times New Roman"/>
                <a:sym typeface="Times New Roman"/>
              </a:rPr>
              <a:t> from established COVID test methodologies to ensure accurate and effective detection. </a:t>
            </a:r>
            <a:endParaRPr sz="2800">
              <a:latin typeface="Times New Roman"/>
              <a:ea typeface="Times New Roman"/>
              <a:cs typeface="Times New Roman"/>
              <a:sym typeface="Times New Roman"/>
            </a:endParaRPr>
          </a:p>
          <a:p>
            <a:pPr indent="-406400" lvl="0" marL="457200" rtl="0" algn="l">
              <a:spcBef>
                <a:spcPts val="0"/>
              </a:spcBef>
              <a:spcAft>
                <a:spcPts val="0"/>
              </a:spcAft>
              <a:buClr>
                <a:srgbClr val="14759C"/>
              </a:buClr>
              <a:buSzPts val="2800"/>
              <a:buFont typeface="Times New Roman"/>
              <a:buChar char="●"/>
            </a:pPr>
            <a:r>
              <a:rPr b="1" lang="en" sz="2800">
                <a:solidFill>
                  <a:srgbClr val="14759C"/>
                </a:solidFill>
                <a:latin typeface="Times New Roman"/>
                <a:ea typeface="Times New Roman"/>
                <a:cs typeface="Times New Roman"/>
                <a:sym typeface="Times New Roman"/>
              </a:rPr>
              <a:t>Conduct thorough experimentation </a:t>
            </a:r>
            <a:r>
              <a:rPr lang="en" sz="2800">
                <a:latin typeface="Times New Roman"/>
                <a:ea typeface="Times New Roman"/>
                <a:cs typeface="Times New Roman"/>
                <a:sym typeface="Times New Roman"/>
              </a:rPr>
              <a:t>to validate our theoretical design, focusing particularly on whether the timing of capillary flow and binding occurs correctly and at the proper rate for successful implementation.</a:t>
            </a:r>
            <a:endParaRPr sz="2800">
              <a:latin typeface="Times New Roman"/>
              <a:ea typeface="Times New Roman"/>
              <a:cs typeface="Times New Roman"/>
              <a:sym typeface="Times New Roman"/>
            </a:endParaRPr>
          </a:p>
          <a:p>
            <a:pPr indent="0" lvl="0" marL="457200" rtl="0" algn="l">
              <a:spcBef>
                <a:spcPts val="0"/>
              </a:spcBef>
              <a:spcAft>
                <a:spcPts val="0"/>
              </a:spcAft>
              <a:buNone/>
            </a:pPr>
            <a:r>
              <a:t/>
            </a:r>
            <a:endParaRPr sz="800">
              <a:latin typeface="Times New Roman"/>
              <a:ea typeface="Times New Roman"/>
              <a:cs typeface="Times New Roman"/>
              <a:sym typeface="Times New Roman"/>
            </a:endParaRPr>
          </a:p>
        </p:txBody>
      </p:sp>
      <p:sp>
        <p:nvSpPr>
          <p:cNvPr id="100" name="Google Shape;100;g33d9e90ff20_0_5"/>
          <p:cNvSpPr txBox="1"/>
          <p:nvPr/>
        </p:nvSpPr>
        <p:spPr>
          <a:xfrm>
            <a:off x="522700" y="8979200"/>
            <a:ext cx="5488200" cy="222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We started our thought process wanting to detect a disease that had a large impact in underserved areas. Tuberculosis has a significant effect on Central Africa and the area does not have adequate access to resources to prevent its spread and help the </a:t>
            </a:r>
            <a:endParaRPr sz="2200">
              <a:solidFill>
                <a:schemeClr val="dk1"/>
              </a:solidFill>
              <a:latin typeface="Times New Roman"/>
              <a:ea typeface="Times New Roman"/>
              <a:cs typeface="Times New Roman"/>
              <a:sym typeface="Times New Roman"/>
            </a:endParaRPr>
          </a:p>
        </p:txBody>
      </p:sp>
      <p:sp>
        <p:nvSpPr>
          <p:cNvPr id="101" name="Google Shape;101;g33d9e90ff20_0_5"/>
          <p:cNvSpPr txBox="1"/>
          <p:nvPr/>
        </p:nvSpPr>
        <p:spPr>
          <a:xfrm>
            <a:off x="329375" y="8307825"/>
            <a:ext cx="12623100" cy="10111800"/>
          </a:xfrm>
          <a:prstGeom prst="rect">
            <a:avLst/>
          </a:prstGeom>
          <a:solidFill>
            <a:srgbClr val="FFFFFF"/>
          </a:solidFill>
          <a:ln cap="flat" cmpd="sng" w="114300">
            <a:solidFill>
              <a:srgbClr val="22AAE2"/>
            </a:solidFill>
            <a:prstDash val="solid"/>
            <a:round/>
            <a:headEnd len="sm" w="sm" type="none"/>
            <a:tailEnd len="sm" w="sm" type="none"/>
          </a:ln>
        </p:spPr>
        <p:txBody>
          <a:bodyPr anchorCtr="0" anchor="t" bIns="58450" lIns="58450" spcFirstLastPara="1" rIns="58450" wrap="square" tIns="58450">
            <a:noAutofit/>
          </a:bodyPr>
          <a:lstStyle/>
          <a:p>
            <a:pPr indent="0" lvl="0" marL="0" rtl="0" algn="ctr">
              <a:spcBef>
                <a:spcPts val="0"/>
              </a:spcBef>
              <a:spcAft>
                <a:spcPts val="0"/>
              </a:spcAft>
              <a:buClr>
                <a:schemeClr val="dk1"/>
              </a:buClr>
              <a:buSzPts val="1100"/>
              <a:buFont typeface="Arial"/>
              <a:buNone/>
            </a:pPr>
            <a:r>
              <a:rPr b="1" lang="en" sz="4550">
                <a:solidFill>
                  <a:srgbClr val="6CC065"/>
                </a:solidFill>
                <a:latin typeface="Alegreya SC"/>
                <a:ea typeface="Alegreya SC"/>
                <a:cs typeface="Alegreya SC"/>
                <a:sym typeface="Alegreya SC"/>
              </a:rPr>
              <a:t>Introduction</a:t>
            </a:r>
            <a:endParaRPr b="1" sz="4550">
              <a:solidFill>
                <a:srgbClr val="6CC065"/>
              </a:solidFill>
              <a:latin typeface="Alegreya SC"/>
              <a:ea typeface="Alegreya SC"/>
              <a:cs typeface="Alegreya SC"/>
              <a:sym typeface="Alegreya SC"/>
            </a:endParaRPr>
          </a:p>
          <a:p>
            <a:pPr indent="0" lvl="0" marL="0" rtl="0" algn="ctr">
              <a:lnSpc>
                <a:spcPct val="150000"/>
              </a:lnSpc>
              <a:spcBef>
                <a:spcPts val="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a:p>
            <a:pPr indent="0" lvl="0" marL="0" rtl="0" algn="ctr">
              <a:lnSpc>
                <a:spcPct val="150000"/>
              </a:lnSpc>
              <a:spcBef>
                <a:spcPts val="0"/>
              </a:spcBef>
              <a:spcAft>
                <a:spcPts val="0"/>
              </a:spcAft>
              <a:buClr>
                <a:schemeClr val="dk1"/>
              </a:buClr>
              <a:buSzPts val="1100"/>
              <a:buFont typeface="Arial"/>
              <a:buNone/>
            </a:pPr>
            <a:r>
              <a:t/>
            </a:r>
            <a:endParaRPr sz="5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77"/>
              <a:buFont typeface="Arial"/>
              <a:buNone/>
            </a:pPr>
            <a:r>
              <a:t/>
            </a:r>
            <a:endParaRPr b="1" sz="3277"/>
          </a:p>
        </p:txBody>
      </p:sp>
      <p:sp>
        <p:nvSpPr>
          <p:cNvPr id="102" name="Google Shape;102;g33d9e90ff20_0_5"/>
          <p:cNvSpPr txBox="1"/>
          <p:nvPr/>
        </p:nvSpPr>
        <p:spPr>
          <a:xfrm>
            <a:off x="13209713" y="3241638"/>
            <a:ext cx="10795200" cy="15178500"/>
          </a:xfrm>
          <a:prstGeom prst="rect">
            <a:avLst/>
          </a:prstGeom>
          <a:solidFill>
            <a:srgbClr val="FFFFFF"/>
          </a:solidFill>
          <a:ln cap="flat" cmpd="sng" w="114300">
            <a:solidFill>
              <a:srgbClr val="22AAE2"/>
            </a:solidFill>
            <a:prstDash val="solid"/>
            <a:round/>
            <a:headEnd len="sm" w="sm" type="none"/>
            <a:tailEnd len="sm" w="sm" type="none"/>
          </a:ln>
        </p:spPr>
        <p:txBody>
          <a:bodyPr anchorCtr="0" anchor="t" bIns="58450" lIns="146300" spcFirstLastPara="1" rIns="146300" wrap="square" tIns="58450">
            <a:noAutofit/>
          </a:bodyPr>
          <a:lstStyle/>
          <a:p>
            <a:pPr indent="0" lvl="0" marL="0" rtl="0" algn="ctr">
              <a:lnSpc>
                <a:spcPct val="100000"/>
              </a:lnSpc>
              <a:spcBef>
                <a:spcPts val="0"/>
              </a:spcBef>
              <a:spcAft>
                <a:spcPts val="0"/>
              </a:spcAft>
              <a:buClr>
                <a:schemeClr val="dk1"/>
              </a:buClr>
              <a:buSzPts val="1100"/>
              <a:buFont typeface="Arial"/>
              <a:buNone/>
            </a:pPr>
            <a:r>
              <a:rPr b="1" lang="en" sz="4550">
                <a:solidFill>
                  <a:srgbClr val="6CC065"/>
                </a:solidFill>
                <a:latin typeface="Alegreya SC"/>
                <a:ea typeface="Alegreya SC"/>
                <a:cs typeface="Alegreya SC"/>
                <a:sym typeface="Alegreya SC"/>
              </a:rPr>
              <a:t>Scientific Content</a:t>
            </a:r>
            <a:endParaRPr sz="22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en" sz="2800">
                <a:solidFill>
                  <a:schemeClr val="dk1"/>
                </a:solidFill>
                <a:latin typeface="Times New Roman"/>
                <a:ea typeface="Times New Roman"/>
                <a:cs typeface="Times New Roman"/>
                <a:sym typeface="Times New Roman"/>
              </a:rPr>
              <a:t>Our test uses a </a:t>
            </a:r>
            <a:r>
              <a:rPr b="1" lang="en" sz="2800">
                <a:solidFill>
                  <a:srgbClr val="14759C"/>
                </a:solidFill>
                <a:latin typeface="Times New Roman"/>
                <a:ea typeface="Times New Roman"/>
                <a:cs typeface="Times New Roman"/>
                <a:sym typeface="Times New Roman"/>
              </a:rPr>
              <a:t>traditional lateral flow assay technique</a:t>
            </a:r>
            <a:r>
              <a:rPr baseline="30000" lang="en" sz="2800">
                <a:solidFill>
                  <a:schemeClr val="dk1"/>
                </a:solidFill>
                <a:latin typeface="Times New Roman"/>
                <a:ea typeface="Times New Roman"/>
                <a:cs typeface="Times New Roman"/>
                <a:sym typeface="Times New Roman"/>
              </a:rPr>
              <a:t>[4][8][10][12][15]</a:t>
            </a:r>
            <a:r>
              <a:rPr lang="en" sz="2800">
                <a:solidFill>
                  <a:schemeClr val="dk1"/>
                </a:solidFill>
                <a:latin typeface="Times New Roman"/>
                <a:ea typeface="Times New Roman"/>
                <a:cs typeface="Times New Roman"/>
                <a:sym typeface="Times New Roman"/>
              </a:rPr>
              <a:t>. A sample of sputum will be collected and added to a vial of buffer made of 10mM Tris-HCI (pH 7.4), 150 mM NaCl, 0.1% Tween-80 solution. This buffer will </a:t>
            </a:r>
            <a:r>
              <a:rPr b="1" lang="en" sz="2800">
                <a:solidFill>
                  <a:srgbClr val="14759C"/>
                </a:solidFill>
                <a:latin typeface="Times New Roman"/>
                <a:ea typeface="Times New Roman"/>
                <a:cs typeface="Times New Roman"/>
                <a:sym typeface="Times New Roman"/>
              </a:rPr>
              <a:t>lyse the </a:t>
            </a:r>
            <a:r>
              <a:rPr b="1" i="1" lang="en" sz="2800">
                <a:solidFill>
                  <a:srgbClr val="14759C"/>
                </a:solidFill>
                <a:latin typeface="Times New Roman"/>
                <a:ea typeface="Times New Roman"/>
                <a:cs typeface="Times New Roman"/>
                <a:sym typeface="Times New Roman"/>
              </a:rPr>
              <a:t>M. Tuberculosis</a:t>
            </a:r>
            <a:r>
              <a:rPr b="1" lang="en" sz="2800">
                <a:solidFill>
                  <a:schemeClr val="dk1"/>
                </a:solidFill>
                <a:latin typeface="Times New Roman"/>
                <a:ea typeface="Times New Roman"/>
                <a:cs typeface="Times New Roman"/>
                <a:sym typeface="Times New Roman"/>
              </a:rPr>
              <a:t> </a:t>
            </a:r>
            <a:r>
              <a:rPr lang="en" sz="2800">
                <a:solidFill>
                  <a:schemeClr val="dk1"/>
                </a:solidFill>
                <a:latin typeface="Times New Roman"/>
                <a:ea typeface="Times New Roman"/>
                <a:cs typeface="Times New Roman"/>
                <a:sym typeface="Times New Roman"/>
              </a:rPr>
              <a:t>bacteria, so that the </a:t>
            </a:r>
            <a:r>
              <a:rPr b="1" lang="en" sz="2800">
                <a:solidFill>
                  <a:srgbClr val="14759C"/>
                </a:solidFill>
                <a:latin typeface="Times New Roman"/>
                <a:ea typeface="Times New Roman"/>
                <a:cs typeface="Times New Roman"/>
                <a:sym typeface="Times New Roman"/>
              </a:rPr>
              <a:t>Ag85</a:t>
            </a:r>
            <a:r>
              <a:rPr baseline="30000" lang="en" sz="2800">
                <a:latin typeface="Times New Roman"/>
                <a:ea typeface="Times New Roman"/>
                <a:cs typeface="Times New Roman"/>
                <a:sym typeface="Times New Roman"/>
              </a:rPr>
              <a:t>[1][9]</a:t>
            </a:r>
            <a:r>
              <a:rPr b="1" lang="en" sz="2800">
                <a:solidFill>
                  <a:srgbClr val="14759C"/>
                </a:solidFill>
                <a:latin typeface="Times New Roman"/>
                <a:ea typeface="Times New Roman"/>
                <a:cs typeface="Times New Roman"/>
                <a:sym typeface="Times New Roman"/>
              </a:rPr>
              <a:t> antigen will be released</a:t>
            </a:r>
            <a:r>
              <a:rPr lang="en" sz="2800">
                <a:solidFill>
                  <a:schemeClr val="dk1"/>
                </a:solidFill>
                <a:latin typeface="Times New Roman"/>
                <a:ea typeface="Times New Roman"/>
                <a:cs typeface="Times New Roman"/>
                <a:sym typeface="Times New Roman"/>
              </a:rPr>
              <a:t> and the antibody will attach to it. Through </a:t>
            </a:r>
            <a:r>
              <a:rPr b="1" lang="en" sz="2800">
                <a:solidFill>
                  <a:srgbClr val="14759C"/>
                </a:solidFill>
                <a:latin typeface="Times New Roman"/>
                <a:ea typeface="Times New Roman"/>
                <a:cs typeface="Times New Roman"/>
                <a:sym typeface="Times New Roman"/>
              </a:rPr>
              <a:t>capillary action</a:t>
            </a:r>
            <a:r>
              <a:rPr lang="en" sz="2800">
                <a:solidFill>
                  <a:schemeClr val="dk1"/>
                </a:solidFill>
                <a:latin typeface="Times New Roman"/>
                <a:ea typeface="Times New Roman"/>
                <a:cs typeface="Times New Roman"/>
                <a:sym typeface="Times New Roman"/>
              </a:rPr>
              <a:t> the sample will move across a nitrocellulose membrane which will facilitate flow and host the antibodies. The first antibody, </a:t>
            </a:r>
            <a:r>
              <a:rPr b="1" lang="en" sz="2800">
                <a:solidFill>
                  <a:srgbClr val="14759C"/>
                </a:solidFill>
                <a:latin typeface="Times New Roman"/>
                <a:ea typeface="Times New Roman"/>
                <a:cs typeface="Times New Roman"/>
                <a:sym typeface="Times New Roman"/>
              </a:rPr>
              <a:t>EPR28401-54</a:t>
            </a:r>
            <a:r>
              <a:rPr lang="en" sz="2800">
                <a:solidFill>
                  <a:schemeClr val="dk1"/>
                </a:solidFill>
                <a:latin typeface="Times New Roman"/>
                <a:ea typeface="Times New Roman"/>
                <a:cs typeface="Times New Roman"/>
                <a:sym typeface="Times New Roman"/>
              </a:rPr>
              <a:t> is bound to </a:t>
            </a:r>
            <a:r>
              <a:rPr b="1" lang="en" sz="2800">
                <a:solidFill>
                  <a:srgbClr val="14759C"/>
                </a:solidFill>
                <a:latin typeface="Times New Roman"/>
                <a:ea typeface="Times New Roman"/>
                <a:cs typeface="Times New Roman"/>
                <a:sym typeface="Times New Roman"/>
              </a:rPr>
              <a:t>gold nanoparticles</a:t>
            </a:r>
            <a:r>
              <a:rPr baseline="30000" lang="en" sz="2800">
                <a:solidFill>
                  <a:schemeClr val="dk1"/>
                </a:solidFill>
                <a:latin typeface="Times New Roman"/>
                <a:ea typeface="Times New Roman"/>
                <a:cs typeface="Times New Roman"/>
                <a:sym typeface="Times New Roman"/>
              </a:rPr>
              <a:t>[12]</a:t>
            </a:r>
            <a:r>
              <a:rPr lang="en" sz="2800">
                <a:solidFill>
                  <a:schemeClr val="dk1"/>
                </a:solidFill>
                <a:latin typeface="Times New Roman"/>
                <a:ea typeface="Times New Roman"/>
                <a:cs typeface="Times New Roman"/>
                <a:sym typeface="Times New Roman"/>
              </a:rPr>
              <a:t>, but not to the membrane. This allows the antigen-antibody complex to move with the capillary flow towards the lines of detection, whether the antigen is present and bound or not. During the capillary flow</a:t>
            </a:r>
            <a:r>
              <a:rPr baseline="30000" lang="en" sz="2800">
                <a:solidFill>
                  <a:schemeClr val="dk1"/>
                </a:solidFill>
                <a:latin typeface="Times New Roman"/>
                <a:ea typeface="Times New Roman"/>
                <a:cs typeface="Times New Roman"/>
                <a:sym typeface="Times New Roman"/>
              </a:rPr>
              <a:t>[1</a:t>
            </a:r>
            <a:r>
              <a:rPr baseline="30000" lang="en" sz="2800">
                <a:solidFill>
                  <a:schemeClr val="dk1"/>
                </a:solidFill>
                <a:latin typeface="Times New Roman"/>
                <a:ea typeface="Times New Roman"/>
                <a:cs typeface="Times New Roman"/>
                <a:sym typeface="Times New Roman"/>
              </a:rPr>
              <a:t>3]</a:t>
            </a:r>
            <a:r>
              <a:rPr lang="en" sz="2800">
                <a:solidFill>
                  <a:schemeClr val="dk1"/>
                </a:solidFill>
                <a:latin typeface="Times New Roman"/>
                <a:ea typeface="Times New Roman"/>
                <a:cs typeface="Times New Roman"/>
                <a:sym typeface="Times New Roman"/>
              </a:rPr>
              <a:t>, if the antigen is present in the sample, EPR28401-54 will bind to it. This antigen-antibody complex will move through the test, and will </a:t>
            </a:r>
            <a:r>
              <a:rPr b="1" lang="en" sz="2800">
                <a:solidFill>
                  <a:srgbClr val="14759C"/>
                </a:solidFill>
                <a:latin typeface="Times New Roman"/>
                <a:ea typeface="Times New Roman"/>
                <a:cs typeface="Times New Roman"/>
                <a:sym typeface="Times New Roman"/>
              </a:rPr>
              <a:t>bind to the detection lines</a:t>
            </a:r>
            <a:r>
              <a:rPr baseline="30000" lang="en" sz="2800">
                <a:latin typeface="Times New Roman"/>
                <a:ea typeface="Times New Roman"/>
                <a:cs typeface="Times New Roman"/>
                <a:sym typeface="Times New Roman"/>
              </a:rPr>
              <a:t>[1</a:t>
            </a:r>
            <a:r>
              <a:rPr baseline="30000" lang="en" sz="2800">
                <a:latin typeface="Times New Roman"/>
                <a:ea typeface="Times New Roman"/>
                <a:cs typeface="Times New Roman"/>
                <a:sym typeface="Times New Roman"/>
              </a:rPr>
              <a:t>3]</a:t>
            </a:r>
            <a:r>
              <a:rPr lang="en" sz="2800">
                <a:solidFill>
                  <a:srgbClr val="14759C"/>
                </a:solidFill>
                <a:latin typeface="Times New Roman"/>
                <a:ea typeface="Times New Roman"/>
                <a:cs typeface="Times New Roman"/>
                <a:sym typeface="Times New Roman"/>
              </a:rPr>
              <a:t>.</a:t>
            </a:r>
            <a:r>
              <a:rPr lang="en" sz="2800">
                <a:solidFill>
                  <a:schemeClr val="dk1"/>
                </a:solidFill>
                <a:latin typeface="Times New Roman"/>
                <a:ea typeface="Times New Roman"/>
                <a:cs typeface="Times New Roman"/>
                <a:sym typeface="Times New Roman"/>
              </a:rPr>
              <a:t> Once attached to an antibody on the detection line, the gold-nanoparticles</a:t>
            </a:r>
            <a:r>
              <a:rPr baseline="30000" lang="en" sz="2800">
                <a:solidFill>
                  <a:schemeClr val="dk1"/>
                </a:solidFill>
                <a:latin typeface="Times New Roman"/>
                <a:ea typeface="Times New Roman"/>
                <a:cs typeface="Times New Roman"/>
                <a:sym typeface="Times New Roman"/>
              </a:rPr>
              <a:t>[1</a:t>
            </a:r>
            <a:r>
              <a:rPr baseline="30000" lang="en" sz="2800">
                <a:solidFill>
                  <a:schemeClr val="dk1"/>
                </a:solidFill>
                <a:latin typeface="Times New Roman"/>
                <a:ea typeface="Times New Roman"/>
                <a:cs typeface="Times New Roman"/>
                <a:sym typeface="Times New Roman"/>
              </a:rPr>
              <a:t>2]</a:t>
            </a:r>
            <a:r>
              <a:rPr lang="en" sz="2800">
                <a:solidFill>
                  <a:schemeClr val="dk1"/>
                </a:solidFill>
                <a:latin typeface="Times New Roman"/>
                <a:ea typeface="Times New Roman"/>
                <a:cs typeface="Times New Roman"/>
                <a:sym typeface="Times New Roman"/>
              </a:rPr>
              <a:t> will be released and will </a:t>
            </a:r>
            <a:r>
              <a:rPr b="1" lang="en" sz="2800">
                <a:solidFill>
                  <a:srgbClr val="14759C"/>
                </a:solidFill>
                <a:latin typeface="Times New Roman"/>
                <a:ea typeface="Times New Roman"/>
                <a:cs typeface="Times New Roman"/>
                <a:sym typeface="Times New Roman"/>
              </a:rPr>
              <a:t>produce a color</a:t>
            </a:r>
            <a:r>
              <a:rPr lang="en" sz="2800">
                <a:solidFill>
                  <a:schemeClr val="dk1"/>
                </a:solidFill>
                <a:latin typeface="Times New Roman"/>
                <a:ea typeface="Times New Roman"/>
                <a:cs typeface="Times New Roman"/>
                <a:sym typeface="Times New Roman"/>
              </a:rPr>
              <a:t>. A negative result will produce no color, since there is no antigen-antibody complex that will bind to the detection line antibodies. Then, the complex without the antigen will move to the final line, where the complex will bind to the final detection line antibody and release the gold-nanoparticles, thus proving the functionality of the test.</a:t>
            </a:r>
            <a:endParaRPr sz="2800">
              <a:solidFill>
                <a:schemeClr val="dk1"/>
              </a:solidFill>
              <a:latin typeface="Times New Roman"/>
              <a:ea typeface="Times New Roman"/>
              <a:cs typeface="Times New Roman"/>
              <a:sym typeface="Times New Roman"/>
            </a:endParaRPr>
          </a:p>
          <a:p>
            <a:pPr indent="0" lvl="0" marL="457200" rtl="0" algn="ctr">
              <a:lnSpc>
                <a:spcPct val="100000"/>
              </a:lnSpc>
              <a:spcBef>
                <a:spcPts val="0"/>
              </a:spcBef>
              <a:spcAft>
                <a:spcPts val="0"/>
              </a:spcAft>
              <a:buNone/>
            </a:pPr>
            <a:r>
              <a:t/>
            </a:r>
            <a:endParaRPr sz="2200">
              <a:solidFill>
                <a:schemeClr val="dk1"/>
              </a:solidFill>
              <a:latin typeface="Times New Roman"/>
              <a:ea typeface="Times New Roman"/>
              <a:cs typeface="Times New Roman"/>
              <a:sym typeface="Times New Roman"/>
            </a:endParaRPr>
          </a:p>
          <a:p>
            <a:pPr indent="0" lvl="0" marL="457200" marR="0" rtl="0" algn="ctr">
              <a:lnSpc>
                <a:spcPct val="100000"/>
              </a:lnSpc>
              <a:spcBef>
                <a:spcPts val="0"/>
              </a:spcBef>
              <a:spcAft>
                <a:spcPts val="0"/>
              </a:spcAft>
              <a:buNone/>
            </a:pPr>
            <a:r>
              <a:t/>
            </a:r>
            <a:endParaRPr b="1" sz="2200">
              <a:latin typeface="Times New Roman"/>
              <a:ea typeface="Times New Roman"/>
              <a:cs typeface="Times New Roman"/>
              <a:sym typeface="Times New Roman"/>
            </a:endParaRPr>
          </a:p>
        </p:txBody>
      </p:sp>
      <p:pic>
        <p:nvPicPr>
          <p:cNvPr id="103" name="Google Shape;103;g33d9e90ff20_0_5"/>
          <p:cNvPicPr preferRelativeResize="0"/>
          <p:nvPr/>
        </p:nvPicPr>
        <p:blipFill rotWithShape="1">
          <a:blip r:embed="rId3">
            <a:alphaModFix/>
          </a:blip>
          <a:srcRect b="0" l="0" r="0" t="0"/>
          <a:stretch/>
        </p:blipFill>
        <p:spPr>
          <a:xfrm>
            <a:off x="-7646101" y="-7"/>
            <a:ext cx="6718173" cy="4423712"/>
          </a:xfrm>
          <a:prstGeom prst="rect">
            <a:avLst/>
          </a:prstGeom>
          <a:noFill/>
          <a:ln>
            <a:noFill/>
          </a:ln>
        </p:spPr>
      </p:pic>
      <p:sp>
        <p:nvSpPr>
          <p:cNvPr id="104" name="Google Shape;104;g33d9e90ff20_0_5"/>
          <p:cNvSpPr/>
          <p:nvPr/>
        </p:nvSpPr>
        <p:spPr>
          <a:xfrm>
            <a:off x="329375" y="3241000"/>
            <a:ext cx="12623100" cy="4817700"/>
          </a:xfrm>
          <a:prstGeom prst="rect">
            <a:avLst/>
          </a:prstGeom>
          <a:solidFill>
            <a:srgbClr val="FFFFFF"/>
          </a:solidFill>
          <a:ln cap="flat" cmpd="sng" w="114300">
            <a:solidFill>
              <a:srgbClr val="22AAE2"/>
            </a:solidFill>
            <a:prstDash val="solid"/>
            <a:round/>
            <a:headEnd len="sm" w="sm" type="none"/>
            <a:tailEnd len="sm" w="sm" type="none"/>
          </a:ln>
        </p:spPr>
        <p:txBody>
          <a:bodyPr anchorCtr="0" anchor="ctr" bIns="45650" lIns="91425" spcFirstLastPara="1" rIns="91425" wrap="square" tIns="45650">
            <a:noAutofit/>
          </a:bodyPr>
          <a:lstStyle/>
          <a:p>
            <a:pPr indent="0" lvl="0" marL="0" rtl="0" algn="ctr">
              <a:lnSpc>
                <a:spcPct val="95000"/>
              </a:lnSpc>
              <a:spcBef>
                <a:spcPts val="0"/>
              </a:spcBef>
              <a:spcAft>
                <a:spcPts val="0"/>
              </a:spcAft>
              <a:buClr>
                <a:schemeClr val="dk1"/>
              </a:buClr>
              <a:buSzPts val="1100"/>
              <a:buFont typeface="Arial"/>
              <a:buNone/>
            </a:pPr>
            <a:r>
              <a:rPr b="1" lang="en" sz="4550">
                <a:solidFill>
                  <a:srgbClr val="6CC065"/>
                </a:solidFill>
                <a:latin typeface="Alegreya SC"/>
                <a:ea typeface="Alegreya SC"/>
                <a:cs typeface="Alegreya SC"/>
                <a:sym typeface="Alegreya SC"/>
              </a:rPr>
              <a:t>Abstract</a:t>
            </a:r>
            <a:endParaRPr b="1" sz="4550">
              <a:solidFill>
                <a:srgbClr val="6CC065"/>
              </a:solidFill>
              <a:latin typeface="Alegreya SC"/>
              <a:ea typeface="Alegreya SC"/>
              <a:cs typeface="Alegreya SC"/>
              <a:sym typeface="Alegreya SC"/>
            </a:endParaRPr>
          </a:p>
          <a:p>
            <a:pPr indent="0" lvl="0" marL="0" rtl="0" algn="ctr">
              <a:lnSpc>
                <a:spcPct val="95000"/>
              </a:lnSpc>
              <a:spcBef>
                <a:spcPts val="0"/>
              </a:spcBef>
              <a:spcAft>
                <a:spcPts val="0"/>
              </a:spcAft>
              <a:buClr>
                <a:schemeClr val="dk1"/>
              </a:buClr>
              <a:buSzPts val="1100"/>
              <a:buFont typeface="Arial"/>
              <a:buNone/>
            </a:pPr>
            <a:r>
              <a:rPr lang="en" sz="2800">
                <a:solidFill>
                  <a:schemeClr val="dk1"/>
                </a:solidFill>
                <a:latin typeface="Times New Roman"/>
                <a:ea typeface="Times New Roman"/>
                <a:cs typeface="Times New Roman"/>
                <a:sym typeface="Times New Roman"/>
              </a:rPr>
              <a:t>In Central Africa</a:t>
            </a:r>
            <a:r>
              <a:rPr baseline="30000" lang="en" sz="2800">
                <a:solidFill>
                  <a:schemeClr val="dk1"/>
                </a:solidFill>
                <a:latin typeface="Times New Roman"/>
                <a:ea typeface="Times New Roman"/>
                <a:cs typeface="Times New Roman"/>
                <a:sym typeface="Times New Roman"/>
              </a:rPr>
              <a:t>[1</a:t>
            </a:r>
            <a:r>
              <a:rPr baseline="30000" lang="en" sz="2800">
                <a:solidFill>
                  <a:schemeClr val="dk1"/>
                </a:solidFill>
                <a:latin typeface="Times New Roman"/>
                <a:ea typeface="Times New Roman"/>
                <a:cs typeface="Times New Roman"/>
                <a:sym typeface="Times New Roman"/>
              </a:rPr>
              <a:t>7]</a:t>
            </a:r>
            <a:r>
              <a:rPr lang="en" sz="2800">
                <a:solidFill>
                  <a:schemeClr val="dk1"/>
                </a:solidFill>
                <a:latin typeface="Times New Roman"/>
                <a:ea typeface="Times New Roman"/>
                <a:cs typeface="Times New Roman"/>
                <a:sym typeface="Times New Roman"/>
              </a:rPr>
              <a:t>, tuberculosis</a:t>
            </a:r>
            <a:r>
              <a:rPr baseline="30000" lang="en" sz="2800">
                <a:solidFill>
                  <a:schemeClr val="dk1"/>
                </a:solidFill>
                <a:latin typeface="Times New Roman"/>
                <a:ea typeface="Times New Roman"/>
                <a:cs typeface="Times New Roman"/>
                <a:sym typeface="Times New Roman"/>
              </a:rPr>
              <a:t>[18]</a:t>
            </a:r>
            <a:r>
              <a:rPr lang="en" sz="2800">
                <a:solidFill>
                  <a:schemeClr val="dk1"/>
                </a:solidFill>
                <a:latin typeface="Times New Roman"/>
                <a:ea typeface="Times New Roman"/>
                <a:cs typeface="Times New Roman"/>
                <a:sym typeface="Times New Roman"/>
              </a:rPr>
              <a:t> is the second leading cause of death in the region, with a staggering</a:t>
            </a:r>
            <a:r>
              <a:rPr b="1" lang="en" sz="2800">
                <a:solidFill>
                  <a:schemeClr val="dk1"/>
                </a:solidFill>
                <a:latin typeface="Times New Roman"/>
                <a:ea typeface="Times New Roman"/>
                <a:cs typeface="Times New Roman"/>
                <a:sym typeface="Times New Roman"/>
              </a:rPr>
              <a:t> </a:t>
            </a:r>
            <a:r>
              <a:rPr b="1" lang="en" sz="2800">
                <a:solidFill>
                  <a:srgbClr val="14759C"/>
                </a:solidFill>
                <a:latin typeface="Times New Roman"/>
                <a:ea typeface="Times New Roman"/>
                <a:cs typeface="Times New Roman"/>
                <a:sym typeface="Times New Roman"/>
              </a:rPr>
              <a:t>2.5 million cases</a:t>
            </a:r>
            <a:r>
              <a:rPr baseline="30000" lang="en" sz="2800">
                <a:solidFill>
                  <a:schemeClr val="dk1"/>
                </a:solidFill>
                <a:latin typeface="Times New Roman"/>
                <a:ea typeface="Times New Roman"/>
                <a:cs typeface="Times New Roman"/>
                <a:sym typeface="Times New Roman"/>
              </a:rPr>
              <a:t>[3]</a:t>
            </a:r>
            <a:r>
              <a:rPr lang="en" sz="2800">
                <a:solidFill>
                  <a:srgbClr val="14759C"/>
                </a:solidFill>
                <a:latin typeface="Times New Roman"/>
                <a:ea typeface="Times New Roman"/>
                <a:cs typeface="Times New Roman"/>
                <a:sym typeface="Times New Roman"/>
              </a:rPr>
              <a:t> </a:t>
            </a:r>
            <a:r>
              <a:rPr lang="en" sz="2800">
                <a:solidFill>
                  <a:schemeClr val="dk1"/>
                </a:solidFill>
                <a:latin typeface="Times New Roman"/>
                <a:ea typeface="Times New Roman"/>
                <a:cs typeface="Times New Roman"/>
                <a:sym typeface="Times New Roman"/>
              </a:rPr>
              <a:t>and over </a:t>
            </a:r>
            <a:r>
              <a:rPr b="1" lang="en" sz="2800">
                <a:solidFill>
                  <a:srgbClr val="14759C"/>
                </a:solidFill>
                <a:latin typeface="Times New Roman"/>
                <a:ea typeface="Times New Roman"/>
                <a:cs typeface="Times New Roman"/>
                <a:sym typeface="Times New Roman"/>
              </a:rPr>
              <a:t>400 thousand deaths</a:t>
            </a:r>
            <a:r>
              <a:rPr baseline="30000" lang="en" sz="2800">
                <a:latin typeface="Times New Roman"/>
                <a:ea typeface="Times New Roman"/>
                <a:cs typeface="Times New Roman"/>
                <a:sym typeface="Times New Roman"/>
              </a:rPr>
              <a:t>[3]</a:t>
            </a:r>
            <a:r>
              <a:rPr lang="en" sz="2800">
                <a:solidFill>
                  <a:schemeClr val="dk1"/>
                </a:solidFill>
                <a:latin typeface="Times New Roman"/>
                <a:ea typeface="Times New Roman"/>
                <a:cs typeface="Times New Roman"/>
                <a:sym typeface="Times New Roman"/>
              </a:rPr>
              <a:t> each year. Our solution to this devastating problem is </a:t>
            </a:r>
            <a:r>
              <a:rPr b="1" lang="en" sz="2800">
                <a:solidFill>
                  <a:srgbClr val="14759C"/>
                </a:solidFill>
                <a:latin typeface="Times New Roman"/>
                <a:ea typeface="Times New Roman"/>
                <a:cs typeface="Times New Roman"/>
                <a:sym typeface="Times New Roman"/>
              </a:rPr>
              <a:t>TB-EZ</a:t>
            </a:r>
            <a:r>
              <a:rPr lang="en" sz="2800">
                <a:solidFill>
                  <a:schemeClr val="dk1"/>
                </a:solidFill>
                <a:latin typeface="Times New Roman"/>
                <a:ea typeface="Times New Roman"/>
                <a:cs typeface="Times New Roman"/>
                <a:sym typeface="Times New Roman"/>
              </a:rPr>
              <a:t>: a portable and cost-effective test to identify the presence of </a:t>
            </a:r>
            <a:r>
              <a:rPr i="1" lang="en" sz="2800">
                <a:solidFill>
                  <a:schemeClr val="dk1"/>
                </a:solidFill>
                <a:latin typeface="Times New Roman"/>
                <a:ea typeface="Times New Roman"/>
                <a:cs typeface="Times New Roman"/>
                <a:sym typeface="Times New Roman"/>
              </a:rPr>
              <a:t>Mycobacterium tuberculosis </a:t>
            </a:r>
            <a:r>
              <a:rPr lang="en" sz="2800">
                <a:solidFill>
                  <a:schemeClr val="dk1"/>
                </a:solidFill>
                <a:latin typeface="Times New Roman"/>
                <a:ea typeface="Times New Roman"/>
                <a:cs typeface="Times New Roman"/>
                <a:sym typeface="Times New Roman"/>
              </a:rPr>
              <a:t>and its cell wall protein, Ag85</a:t>
            </a:r>
            <a:r>
              <a:rPr baseline="30000" lang="en" sz="2800">
                <a:solidFill>
                  <a:schemeClr val="dk1"/>
                </a:solidFill>
                <a:latin typeface="Times New Roman"/>
                <a:ea typeface="Times New Roman"/>
                <a:cs typeface="Times New Roman"/>
                <a:sym typeface="Times New Roman"/>
              </a:rPr>
              <a:t>[1][9]</a:t>
            </a:r>
            <a:r>
              <a:rPr lang="en" sz="2800">
                <a:solidFill>
                  <a:schemeClr val="dk1"/>
                </a:solidFill>
                <a:latin typeface="Times New Roman"/>
                <a:ea typeface="Times New Roman"/>
                <a:cs typeface="Times New Roman"/>
                <a:sym typeface="Times New Roman"/>
              </a:rPr>
              <a:t>,</a:t>
            </a:r>
            <a:r>
              <a:rPr i="1" lang="en" sz="2800">
                <a:solidFill>
                  <a:schemeClr val="dk1"/>
                </a:solidFill>
                <a:latin typeface="Times New Roman"/>
                <a:ea typeface="Times New Roman"/>
                <a:cs typeface="Times New Roman"/>
                <a:sym typeface="Times New Roman"/>
              </a:rPr>
              <a:t> </a:t>
            </a:r>
            <a:r>
              <a:rPr lang="en" sz="2800">
                <a:solidFill>
                  <a:schemeClr val="dk1"/>
                </a:solidFill>
                <a:latin typeface="Times New Roman"/>
                <a:ea typeface="Times New Roman"/>
                <a:cs typeface="Times New Roman"/>
                <a:sym typeface="Times New Roman"/>
              </a:rPr>
              <a:t>in sputum samples within minutes. Our design modifies a </a:t>
            </a:r>
            <a:r>
              <a:rPr b="1" lang="en" sz="2800">
                <a:solidFill>
                  <a:srgbClr val="14759C"/>
                </a:solidFill>
                <a:latin typeface="Times New Roman"/>
                <a:ea typeface="Times New Roman"/>
                <a:cs typeface="Times New Roman"/>
                <a:sym typeface="Times New Roman"/>
              </a:rPr>
              <a:t>lateral flow assay</a:t>
            </a:r>
            <a:r>
              <a:rPr baseline="30000" lang="en" sz="2800">
                <a:solidFill>
                  <a:schemeClr val="dk1"/>
                </a:solidFill>
                <a:latin typeface="Times New Roman"/>
                <a:ea typeface="Times New Roman"/>
                <a:cs typeface="Times New Roman"/>
                <a:sym typeface="Times New Roman"/>
              </a:rPr>
              <a:t>[4][8][10][12][15]</a:t>
            </a:r>
            <a:r>
              <a:rPr lang="en" sz="2800">
                <a:solidFill>
                  <a:schemeClr val="dk1"/>
                </a:solidFill>
                <a:latin typeface="Times New Roman"/>
                <a:ea typeface="Times New Roman"/>
                <a:cs typeface="Times New Roman"/>
                <a:sym typeface="Times New Roman"/>
              </a:rPr>
              <a:t> to create a rapid antigen test. Results will be displayed through a distinct line that will emerge if positive, along with a control line to ensure functionality. This test will </a:t>
            </a:r>
            <a:r>
              <a:rPr b="1" lang="en" sz="2800">
                <a:solidFill>
                  <a:srgbClr val="14759C"/>
                </a:solidFill>
                <a:latin typeface="Times New Roman"/>
                <a:ea typeface="Times New Roman"/>
                <a:cs typeface="Times New Roman"/>
                <a:sym typeface="Times New Roman"/>
              </a:rPr>
              <a:t>affordably and efficiently reduce deaths</a:t>
            </a:r>
            <a:r>
              <a:rPr lang="en" sz="2800">
                <a:solidFill>
                  <a:schemeClr val="dk1"/>
                </a:solidFill>
                <a:latin typeface="Times New Roman"/>
                <a:ea typeface="Times New Roman"/>
                <a:cs typeface="Times New Roman"/>
                <a:sym typeface="Times New Roman"/>
              </a:rPr>
              <a:t> caused by the pathogen through the rapid detection of </a:t>
            </a:r>
            <a:r>
              <a:rPr i="1" lang="en" sz="2800">
                <a:solidFill>
                  <a:schemeClr val="dk1"/>
                </a:solidFill>
                <a:latin typeface="Times New Roman"/>
                <a:ea typeface="Times New Roman"/>
                <a:cs typeface="Times New Roman"/>
                <a:sym typeface="Times New Roman"/>
              </a:rPr>
              <a:t>Mycobacterium tuberculosis</a:t>
            </a:r>
            <a:r>
              <a:rPr lang="en" sz="2800">
                <a:solidFill>
                  <a:schemeClr val="dk1"/>
                </a:solidFill>
                <a:latin typeface="Times New Roman"/>
                <a:ea typeface="Times New Roman"/>
                <a:cs typeface="Times New Roman"/>
                <a:sym typeface="Times New Roman"/>
              </a:rPr>
              <a:t>, allowing</a:t>
            </a:r>
            <a:r>
              <a:rPr lang="en" sz="2800">
                <a:solidFill>
                  <a:schemeClr val="dk1"/>
                </a:solidFill>
                <a:latin typeface="Times New Roman"/>
                <a:ea typeface="Times New Roman"/>
                <a:cs typeface="Times New Roman"/>
                <a:sym typeface="Times New Roman"/>
              </a:rPr>
              <a:t> for further action to be taken immediately.</a:t>
            </a:r>
            <a:endParaRPr sz="2800">
              <a:solidFill>
                <a:schemeClr val="dk1"/>
              </a:solidFill>
              <a:latin typeface="Times New Roman"/>
              <a:ea typeface="Times New Roman"/>
              <a:cs typeface="Times New Roman"/>
              <a:sym typeface="Times New Roman"/>
            </a:endParaRPr>
          </a:p>
          <a:p>
            <a:pPr indent="0" lvl="0" marL="0" rtl="0" algn="ctr">
              <a:lnSpc>
                <a:spcPct val="95000"/>
              </a:lnSpc>
              <a:spcBef>
                <a:spcPts val="0"/>
              </a:spcBef>
              <a:spcAft>
                <a:spcPts val="0"/>
              </a:spcAft>
              <a:buClr>
                <a:schemeClr val="dk1"/>
              </a:buClr>
              <a:buSzPts val="1100"/>
              <a:buFont typeface="Arial"/>
              <a:buNone/>
            </a:pPr>
            <a:r>
              <a:t/>
            </a:r>
            <a:endParaRPr sz="500">
              <a:solidFill>
                <a:schemeClr val="dk1"/>
              </a:solidFill>
              <a:latin typeface="Times New Roman"/>
              <a:ea typeface="Times New Roman"/>
              <a:cs typeface="Times New Roman"/>
              <a:sym typeface="Times New Roman"/>
            </a:endParaRPr>
          </a:p>
        </p:txBody>
      </p:sp>
      <p:sp>
        <p:nvSpPr>
          <p:cNvPr id="105" name="Google Shape;105;g33d9e90ff20_0_5"/>
          <p:cNvSpPr/>
          <p:nvPr/>
        </p:nvSpPr>
        <p:spPr>
          <a:xfrm>
            <a:off x="24262300" y="3241000"/>
            <a:ext cx="12871800" cy="3952800"/>
          </a:xfrm>
          <a:prstGeom prst="rect">
            <a:avLst/>
          </a:prstGeom>
          <a:noFill/>
          <a:ln cap="flat" cmpd="sng" w="114300">
            <a:solidFill>
              <a:srgbClr val="22AAE2"/>
            </a:solidFill>
            <a:prstDash val="solid"/>
            <a:round/>
            <a:headEnd len="sm" w="sm" type="none"/>
            <a:tailEnd len="sm" w="sm" type="none"/>
          </a:ln>
        </p:spPr>
        <p:txBody>
          <a:bodyPr anchorCtr="0" anchor="ctr" bIns="45650" lIns="91425" spcFirstLastPara="1" rIns="91425" wrap="square" tIns="45650">
            <a:noAutofit/>
          </a:bodyPr>
          <a:lstStyle/>
          <a:p>
            <a:pPr indent="0" lvl="0" marL="0" rtl="0" algn="l">
              <a:lnSpc>
                <a:spcPct val="150000"/>
              </a:lnSpc>
              <a:spcBef>
                <a:spcPts val="1200"/>
              </a:spcBef>
              <a:spcAft>
                <a:spcPts val="1200"/>
              </a:spcAft>
              <a:buNone/>
            </a:pPr>
            <a:r>
              <a:t/>
            </a:r>
            <a:endParaRPr sz="100">
              <a:solidFill>
                <a:schemeClr val="dk1"/>
              </a:solidFill>
              <a:latin typeface="Times New Roman"/>
              <a:ea typeface="Times New Roman"/>
              <a:cs typeface="Times New Roman"/>
              <a:sym typeface="Times New Roman"/>
            </a:endParaRPr>
          </a:p>
        </p:txBody>
      </p:sp>
      <p:sp>
        <p:nvSpPr>
          <p:cNvPr id="106" name="Google Shape;106;g33d9e90ff20_0_5"/>
          <p:cNvSpPr/>
          <p:nvPr/>
        </p:nvSpPr>
        <p:spPr>
          <a:xfrm>
            <a:off x="24320650" y="3300600"/>
            <a:ext cx="6409200" cy="3853800"/>
          </a:xfrm>
          <a:prstGeom prst="rect">
            <a:avLst/>
          </a:prstGeom>
          <a:solidFill>
            <a:srgbClr val="FFFFFF"/>
          </a:solidFill>
          <a:ln>
            <a:noFill/>
          </a:ln>
        </p:spPr>
        <p:txBody>
          <a:bodyPr anchorCtr="0" anchor="ctr" bIns="45650" lIns="91425" spcFirstLastPara="1" rIns="91425" wrap="square" tIns="45650">
            <a:noAutofit/>
          </a:bodyPr>
          <a:lstStyle/>
          <a:p>
            <a:pPr indent="0" lvl="0" marL="0" rtl="0" algn="ctr">
              <a:spcBef>
                <a:spcPts val="0"/>
              </a:spcBef>
              <a:spcAft>
                <a:spcPts val="0"/>
              </a:spcAft>
              <a:buClr>
                <a:schemeClr val="dk1"/>
              </a:buClr>
              <a:buSzPts val="1100"/>
              <a:buFont typeface="Arial"/>
              <a:buNone/>
            </a:pPr>
            <a:r>
              <a:rPr b="1" lang="en" sz="4550">
                <a:solidFill>
                  <a:srgbClr val="6CC065"/>
                </a:solidFill>
                <a:latin typeface="Alegreya SC"/>
                <a:ea typeface="Alegreya SC"/>
                <a:cs typeface="Alegreya SC"/>
                <a:sym typeface="Alegreya SC"/>
              </a:rPr>
              <a:t>About Us</a:t>
            </a:r>
            <a:endParaRPr b="1" sz="4550">
              <a:solidFill>
                <a:srgbClr val="6CC065"/>
              </a:solidFill>
              <a:latin typeface="Alegreya SC"/>
              <a:ea typeface="Alegreya SC"/>
              <a:cs typeface="Alegreya SC"/>
              <a:sym typeface="Alegreya SC"/>
            </a:endParaRPr>
          </a:p>
          <a:p>
            <a:pPr indent="0" lvl="0" marL="0" rtl="0" algn="ctr">
              <a:spcBef>
                <a:spcPts val="0"/>
              </a:spcBef>
              <a:spcAft>
                <a:spcPts val="0"/>
              </a:spcAft>
              <a:buClr>
                <a:schemeClr val="dk1"/>
              </a:buClr>
              <a:buSzPts val="1100"/>
              <a:buFont typeface="Arial"/>
              <a:buNone/>
            </a:pPr>
            <a:r>
              <a:rPr lang="en" sz="2800">
                <a:latin typeface="Times New Roman"/>
                <a:ea typeface="Times New Roman"/>
                <a:cs typeface="Times New Roman"/>
                <a:sym typeface="Times New Roman"/>
              </a:rPr>
              <a:t>Hi, we’re the </a:t>
            </a:r>
            <a:r>
              <a:rPr b="1" lang="en" sz="2800">
                <a:solidFill>
                  <a:srgbClr val="14759C"/>
                </a:solidFill>
                <a:latin typeface="Times New Roman"/>
                <a:ea typeface="Times New Roman"/>
                <a:cs typeface="Times New Roman"/>
                <a:sym typeface="Times New Roman"/>
              </a:rPr>
              <a:t>Lumineers</a:t>
            </a:r>
            <a:r>
              <a:rPr lang="en" sz="2800">
                <a:latin typeface="Times New Roman"/>
                <a:ea typeface="Times New Roman"/>
                <a:cs typeface="Times New Roman"/>
                <a:sym typeface="Times New Roman"/>
              </a:rPr>
              <a:t>! We’re a team of students exploring synthetic biology for the first time. With our </a:t>
            </a:r>
            <a:r>
              <a:rPr lang="en" sz="2800">
                <a:latin typeface="Times New Roman"/>
                <a:ea typeface="Times New Roman"/>
                <a:cs typeface="Times New Roman"/>
                <a:sym typeface="Times New Roman"/>
              </a:rPr>
              <a:t>diverse </a:t>
            </a:r>
            <a:r>
              <a:rPr lang="en" sz="2800">
                <a:latin typeface="Times New Roman"/>
                <a:ea typeface="Times New Roman"/>
                <a:cs typeface="Times New Roman"/>
                <a:sym typeface="Times New Roman"/>
              </a:rPr>
              <a:t>backgrounds and interests, we’ve tackled challenges, asked questions, and had </a:t>
            </a:r>
            <a:r>
              <a:rPr b="1" lang="en" sz="2800">
                <a:solidFill>
                  <a:srgbClr val="14759C"/>
                </a:solidFill>
                <a:latin typeface="Times New Roman"/>
                <a:ea typeface="Times New Roman"/>
                <a:cs typeface="Times New Roman"/>
                <a:sym typeface="Times New Roman"/>
              </a:rPr>
              <a:t>fun learning </a:t>
            </a:r>
            <a:r>
              <a:rPr b="1" lang="en" sz="2800">
                <a:solidFill>
                  <a:srgbClr val="14759C"/>
                </a:solidFill>
                <a:latin typeface="Times New Roman"/>
                <a:ea typeface="Times New Roman"/>
                <a:cs typeface="Times New Roman"/>
                <a:sym typeface="Times New Roman"/>
              </a:rPr>
              <a:t>together</a:t>
            </a:r>
            <a:r>
              <a:rPr lang="en" sz="2800">
                <a:latin typeface="Times New Roman"/>
                <a:ea typeface="Times New Roman"/>
                <a:cs typeface="Times New Roman"/>
                <a:sym typeface="Times New Roman"/>
              </a:rPr>
              <a:t>. W</a:t>
            </a:r>
            <a:r>
              <a:rPr lang="en" sz="2800">
                <a:latin typeface="Times New Roman"/>
                <a:ea typeface="Times New Roman"/>
                <a:cs typeface="Times New Roman"/>
                <a:sym typeface="Times New Roman"/>
              </a:rPr>
              <a:t>e’re excited to share what we’ve discovered during this journey!</a:t>
            </a:r>
            <a:endParaRPr sz="2800">
              <a:solidFill>
                <a:schemeClr val="dk1"/>
              </a:solidFill>
              <a:latin typeface="Times New Roman"/>
              <a:ea typeface="Times New Roman"/>
              <a:cs typeface="Times New Roman"/>
              <a:sym typeface="Times New Roman"/>
            </a:endParaRPr>
          </a:p>
        </p:txBody>
      </p:sp>
      <p:pic>
        <p:nvPicPr>
          <p:cNvPr id="107" name="Google Shape;107;g33d9e90ff20_0_5" title="Group Photo at GT"/>
          <p:cNvPicPr preferRelativeResize="0"/>
          <p:nvPr/>
        </p:nvPicPr>
        <p:blipFill rotWithShape="1">
          <a:blip r:embed="rId4">
            <a:alphaModFix/>
          </a:blip>
          <a:srcRect b="1982" l="0" r="0" t="18715"/>
          <a:stretch/>
        </p:blipFill>
        <p:spPr>
          <a:xfrm>
            <a:off x="30701000" y="3280375"/>
            <a:ext cx="6390052" cy="3874049"/>
          </a:xfrm>
          <a:prstGeom prst="rect">
            <a:avLst/>
          </a:prstGeom>
          <a:noFill/>
          <a:ln>
            <a:noFill/>
          </a:ln>
        </p:spPr>
      </p:pic>
      <p:sp>
        <p:nvSpPr>
          <p:cNvPr id="108" name="Google Shape;108;g33d9e90ff20_0_5"/>
          <p:cNvSpPr/>
          <p:nvPr/>
        </p:nvSpPr>
        <p:spPr>
          <a:xfrm>
            <a:off x="329300" y="18668750"/>
            <a:ext cx="36804900" cy="2224800"/>
          </a:xfrm>
          <a:prstGeom prst="rect">
            <a:avLst/>
          </a:prstGeom>
          <a:solidFill>
            <a:srgbClr val="FFFFFF"/>
          </a:solidFill>
          <a:ln cap="flat" cmpd="sng" w="114300">
            <a:solidFill>
              <a:srgbClr val="22AAE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5000"/>
          </a:p>
        </p:txBody>
      </p:sp>
      <p:pic>
        <p:nvPicPr>
          <p:cNvPr id="109" name="Google Shape;109;g33d9e90ff20_0_5"/>
          <p:cNvPicPr preferRelativeResize="0"/>
          <p:nvPr/>
        </p:nvPicPr>
        <p:blipFill rotWithShape="1">
          <a:blip r:embed="rId5">
            <a:alphaModFix/>
          </a:blip>
          <a:srcRect b="0" l="0" r="0" t="0"/>
          <a:stretch/>
        </p:blipFill>
        <p:spPr>
          <a:xfrm>
            <a:off x="31885201" y="19024427"/>
            <a:ext cx="3849562" cy="1489301"/>
          </a:xfrm>
          <a:prstGeom prst="rect">
            <a:avLst/>
          </a:prstGeom>
          <a:noFill/>
          <a:ln>
            <a:noFill/>
          </a:ln>
        </p:spPr>
      </p:pic>
      <p:pic>
        <p:nvPicPr>
          <p:cNvPr id="110" name="Google Shape;110;g33d9e90ff20_0_5"/>
          <p:cNvPicPr preferRelativeResize="0"/>
          <p:nvPr/>
        </p:nvPicPr>
        <p:blipFill rotWithShape="1">
          <a:blip r:embed="rId6">
            <a:alphaModFix/>
          </a:blip>
          <a:srcRect b="0" l="0" r="0" t="0"/>
          <a:stretch/>
        </p:blipFill>
        <p:spPr>
          <a:xfrm>
            <a:off x="7612007" y="18921003"/>
            <a:ext cx="1772316" cy="1720278"/>
          </a:xfrm>
          <a:prstGeom prst="rect">
            <a:avLst/>
          </a:prstGeom>
          <a:noFill/>
          <a:ln>
            <a:noFill/>
          </a:ln>
        </p:spPr>
      </p:pic>
      <p:pic>
        <p:nvPicPr>
          <p:cNvPr id="111" name="Google Shape;111;g33d9e90ff20_0_5"/>
          <p:cNvPicPr preferRelativeResize="0"/>
          <p:nvPr/>
        </p:nvPicPr>
        <p:blipFill rotWithShape="1">
          <a:blip r:embed="rId7">
            <a:alphaModFix/>
          </a:blip>
          <a:srcRect b="0" l="0" r="7621" t="0"/>
          <a:stretch/>
        </p:blipFill>
        <p:spPr>
          <a:xfrm>
            <a:off x="1728630" y="18986397"/>
            <a:ext cx="4447836" cy="1565389"/>
          </a:xfrm>
          <a:prstGeom prst="rect">
            <a:avLst/>
          </a:prstGeom>
          <a:noFill/>
          <a:ln>
            <a:noFill/>
          </a:ln>
        </p:spPr>
      </p:pic>
      <p:pic>
        <p:nvPicPr>
          <p:cNvPr id="112" name="Google Shape;112;g33d9e90ff20_0_5"/>
          <p:cNvPicPr preferRelativeResize="0"/>
          <p:nvPr/>
        </p:nvPicPr>
        <p:blipFill rotWithShape="1">
          <a:blip r:embed="rId8">
            <a:alphaModFix/>
          </a:blip>
          <a:srcRect b="0" l="0" r="0" t="0"/>
          <a:stretch/>
        </p:blipFill>
        <p:spPr>
          <a:xfrm>
            <a:off x="23466802" y="19024453"/>
            <a:ext cx="6718249" cy="1489260"/>
          </a:xfrm>
          <a:prstGeom prst="rect">
            <a:avLst/>
          </a:prstGeom>
          <a:noFill/>
          <a:ln>
            <a:noFill/>
          </a:ln>
        </p:spPr>
      </p:pic>
      <p:pic>
        <p:nvPicPr>
          <p:cNvPr id="113" name="Google Shape;113;g33d9e90ff20_0_5"/>
          <p:cNvPicPr preferRelativeResize="0"/>
          <p:nvPr/>
        </p:nvPicPr>
        <p:blipFill>
          <a:blip r:embed="rId9">
            <a:alphaModFix/>
          </a:blip>
          <a:stretch>
            <a:fillRect/>
          </a:stretch>
        </p:blipFill>
        <p:spPr>
          <a:xfrm>
            <a:off x="11237788" y="19224763"/>
            <a:ext cx="4007349" cy="1088650"/>
          </a:xfrm>
          <a:prstGeom prst="rect">
            <a:avLst/>
          </a:prstGeom>
          <a:noFill/>
          <a:ln>
            <a:noFill/>
          </a:ln>
        </p:spPr>
      </p:pic>
      <p:pic>
        <p:nvPicPr>
          <p:cNvPr id="114" name="Google Shape;114;g33d9e90ff20_0_5"/>
          <p:cNvPicPr preferRelativeResize="0"/>
          <p:nvPr/>
        </p:nvPicPr>
        <p:blipFill rotWithShape="1">
          <a:blip r:embed="rId10">
            <a:alphaModFix/>
          </a:blip>
          <a:srcRect b="41826" l="0" r="0" t="0"/>
          <a:stretch/>
        </p:blipFill>
        <p:spPr>
          <a:xfrm>
            <a:off x="17098600" y="19233225"/>
            <a:ext cx="4514725" cy="1000750"/>
          </a:xfrm>
          <a:prstGeom prst="rect">
            <a:avLst/>
          </a:prstGeom>
          <a:noFill/>
          <a:ln>
            <a:noFill/>
          </a:ln>
        </p:spPr>
      </p:pic>
      <p:pic>
        <p:nvPicPr>
          <p:cNvPr id="115" name="Google Shape;115;g33d9e90ff20_0_5"/>
          <p:cNvPicPr preferRelativeResize="0"/>
          <p:nvPr/>
        </p:nvPicPr>
        <p:blipFill rotWithShape="1">
          <a:blip r:embed="rId10">
            <a:alphaModFix/>
          </a:blip>
          <a:srcRect b="37698" l="39849" r="48195" t="43750"/>
          <a:stretch/>
        </p:blipFill>
        <p:spPr>
          <a:xfrm>
            <a:off x="18897700" y="19985850"/>
            <a:ext cx="539750" cy="319125"/>
          </a:xfrm>
          <a:prstGeom prst="rect">
            <a:avLst/>
          </a:prstGeom>
          <a:noFill/>
          <a:ln>
            <a:noFill/>
          </a:ln>
        </p:spPr>
      </p:pic>
      <p:sp>
        <p:nvSpPr>
          <p:cNvPr id="116" name="Google Shape;116;g33d9e90ff20_0_5"/>
          <p:cNvSpPr/>
          <p:nvPr/>
        </p:nvSpPr>
        <p:spPr>
          <a:xfrm>
            <a:off x="278375" y="166725"/>
            <a:ext cx="36911100" cy="2826300"/>
          </a:xfrm>
          <a:prstGeom prst="rect">
            <a:avLst/>
          </a:prstGeom>
          <a:solidFill>
            <a:srgbClr val="1475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5000">
              <a:highlight>
                <a:srgbClr val="14759C"/>
              </a:highlight>
            </a:endParaRPr>
          </a:p>
        </p:txBody>
      </p:sp>
      <p:sp>
        <p:nvSpPr>
          <p:cNvPr id="117" name="Google Shape;117;g33d9e90ff20_0_5"/>
          <p:cNvSpPr txBox="1"/>
          <p:nvPr/>
        </p:nvSpPr>
        <p:spPr>
          <a:xfrm>
            <a:off x="6623375" y="-70275"/>
            <a:ext cx="24221100" cy="3203700"/>
          </a:xfrm>
          <a:prstGeom prst="rect">
            <a:avLst/>
          </a:prstGeom>
          <a:noFill/>
          <a:ln>
            <a:noFill/>
          </a:ln>
        </p:spPr>
        <p:txBody>
          <a:bodyPr anchorCtr="0" anchor="ctr" bIns="58450" lIns="58450" spcFirstLastPara="1" rIns="58450" wrap="square" tIns="58450">
            <a:noAutofit/>
          </a:bodyPr>
          <a:lstStyle/>
          <a:p>
            <a:pPr indent="0" lvl="0" marL="0" marR="0" rtl="0" algn="ctr">
              <a:lnSpc>
                <a:spcPct val="100000"/>
              </a:lnSpc>
              <a:spcBef>
                <a:spcPts val="0"/>
              </a:spcBef>
              <a:spcAft>
                <a:spcPts val="0"/>
              </a:spcAft>
              <a:buClr>
                <a:srgbClr val="000000"/>
              </a:buClr>
              <a:buSzPts val="4096"/>
              <a:buFont typeface="Arial"/>
              <a:buNone/>
            </a:pPr>
            <a:r>
              <a:rPr b="1" lang="en" sz="5696">
                <a:solidFill>
                  <a:srgbClr val="FFFFFF"/>
                </a:solidFill>
                <a:latin typeface="Alegreya"/>
                <a:ea typeface="Alegreya"/>
                <a:cs typeface="Alegreya"/>
                <a:sym typeface="Alegreya"/>
              </a:rPr>
              <a:t>The Detection of </a:t>
            </a:r>
            <a:r>
              <a:rPr b="1" i="1" lang="en" sz="5696">
                <a:solidFill>
                  <a:srgbClr val="FFFFFF"/>
                </a:solidFill>
                <a:latin typeface="Alegreya"/>
                <a:ea typeface="Alegreya"/>
                <a:cs typeface="Alegreya"/>
                <a:sym typeface="Alegreya"/>
              </a:rPr>
              <a:t>Mycobacterium Tuberculosis</a:t>
            </a:r>
            <a:r>
              <a:rPr b="1" lang="en" sz="5696">
                <a:solidFill>
                  <a:srgbClr val="FFFFFF"/>
                </a:solidFill>
                <a:latin typeface="Alegreya"/>
                <a:ea typeface="Alegreya"/>
                <a:cs typeface="Alegreya"/>
                <a:sym typeface="Alegreya"/>
              </a:rPr>
              <a:t> Using a Modified Lateral Flow Assay</a:t>
            </a:r>
            <a:endParaRPr b="1" i="0" sz="5696" u="none" cap="none" strike="noStrike">
              <a:solidFill>
                <a:srgbClr val="FFFFFF"/>
              </a:solidFill>
              <a:latin typeface="Alegreya"/>
              <a:ea typeface="Alegreya"/>
              <a:cs typeface="Alegreya"/>
              <a:sym typeface="Alegreya"/>
            </a:endParaRPr>
          </a:p>
          <a:p>
            <a:pPr indent="0" lvl="0" marL="0" marR="0" rtl="0" algn="ctr">
              <a:lnSpc>
                <a:spcPct val="100000"/>
              </a:lnSpc>
              <a:spcBef>
                <a:spcPts val="0"/>
              </a:spcBef>
              <a:spcAft>
                <a:spcPts val="0"/>
              </a:spcAft>
              <a:buClr>
                <a:srgbClr val="000000"/>
              </a:buClr>
              <a:buSzPts val="3286"/>
              <a:buFont typeface="Arial"/>
              <a:buNone/>
            </a:pPr>
            <a:r>
              <a:rPr i="0" lang="en" sz="3586" u="none" cap="none" strike="noStrike">
                <a:solidFill>
                  <a:srgbClr val="FFFFFF"/>
                </a:solidFill>
                <a:latin typeface="Times New Roman"/>
                <a:ea typeface="Times New Roman"/>
                <a:cs typeface="Times New Roman"/>
                <a:sym typeface="Times New Roman"/>
              </a:rPr>
              <a:t>Ismail Allauddin, Chelsea Alonzo-Francis, Aarav Arora, Riya Gupta, Madison Lewis, Disha Maheshwari, </a:t>
            </a:r>
            <a:br>
              <a:rPr i="0" lang="en" sz="3586" u="none" cap="none" strike="noStrike">
                <a:solidFill>
                  <a:srgbClr val="FFFFFF"/>
                </a:solidFill>
                <a:latin typeface="Times New Roman"/>
                <a:ea typeface="Times New Roman"/>
                <a:cs typeface="Times New Roman"/>
                <a:sym typeface="Times New Roman"/>
              </a:rPr>
            </a:br>
            <a:r>
              <a:rPr i="0" lang="en" sz="3586" u="none" cap="none" strike="noStrike">
                <a:solidFill>
                  <a:srgbClr val="FFFFFF"/>
                </a:solidFill>
                <a:latin typeface="Times New Roman"/>
                <a:ea typeface="Times New Roman"/>
                <a:cs typeface="Times New Roman"/>
                <a:sym typeface="Times New Roman"/>
              </a:rPr>
              <a:t>Victoria Semanduyeva, Anika Tapshalkar, Aarya Thakkar, Srihas Tumu, Mary Cartenuto, Peter Horanyi Ph.D. (UCB)</a:t>
            </a:r>
            <a:endParaRPr i="0" sz="3586" u="none" cap="none" strike="noStrike">
              <a:solidFill>
                <a:srgbClr val="FF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286"/>
              <a:buFont typeface="Arial"/>
              <a:buNone/>
            </a:pPr>
            <a:r>
              <a:rPr i="0" lang="en" sz="3586" u="none" cap="none" strike="noStrike">
                <a:solidFill>
                  <a:srgbClr val="FFFFFF"/>
                </a:solidFill>
                <a:latin typeface="Times New Roman"/>
                <a:ea typeface="Times New Roman"/>
                <a:cs typeface="Times New Roman"/>
                <a:sym typeface="Times New Roman"/>
              </a:rPr>
              <a:t>Denmark High School, Alpharetta, GA, USA</a:t>
            </a:r>
            <a:endParaRPr sz="1986"/>
          </a:p>
        </p:txBody>
      </p:sp>
      <p:pic>
        <p:nvPicPr>
          <p:cNvPr id="118" name="Google Shape;118;g33d9e90ff20_0_5"/>
          <p:cNvPicPr preferRelativeResize="0"/>
          <p:nvPr/>
        </p:nvPicPr>
        <p:blipFill rotWithShape="1">
          <a:blip r:embed="rId11">
            <a:alphaModFix/>
          </a:blip>
          <a:srcRect b="31285" l="6348" r="6566" t="29381"/>
          <a:stretch/>
        </p:blipFill>
        <p:spPr>
          <a:xfrm>
            <a:off x="741875" y="1031212"/>
            <a:ext cx="6173600" cy="1000726"/>
          </a:xfrm>
          <a:prstGeom prst="rect">
            <a:avLst/>
          </a:prstGeom>
          <a:noFill/>
          <a:ln>
            <a:noFill/>
          </a:ln>
        </p:spPr>
      </p:pic>
      <p:sp>
        <p:nvSpPr>
          <p:cNvPr id="119" name="Google Shape;119;g33d9e90ff20_0_5"/>
          <p:cNvSpPr txBox="1"/>
          <p:nvPr/>
        </p:nvSpPr>
        <p:spPr>
          <a:xfrm>
            <a:off x="498850" y="9066650"/>
            <a:ext cx="7226100" cy="231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800">
                <a:solidFill>
                  <a:schemeClr val="dk1"/>
                </a:solidFill>
                <a:latin typeface="Times New Roman"/>
                <a:ea typeface="Times New Roman"/>
                <a:cs typeface="Times New Roman"/>
                <a:sym typeface="Times New Roman"/>
              </a:rPr>
              <a:t>We started our thought process wanting to detect a disease that had a large impact in </a:t>
            </a:r>
            <a:r>
              <a:rPr b="1" lang="en" sz="2800">
                <a:solidFill>
                  <a:srgbClr val="14759C"/>
                </a:solidFill>
                <a:latin typeface="Times New Roman"/>
                <a:ea typeface="Times New Roman"/>
                <a:cs typeface="Times New Roman"/>
                <a:sym typeface="Times New Roman"/>
              </a:rPr>
              <a:t>underserved areas</a:t>
            </a:r>
            <a:r>
              <a:rPr baseline="30000" lang="en" sz="2800">
                <a:solidFill>
                  <a:schemeClr val="dk1"/>
                </a:solidFill>
                <a:latin typeface="Times New Roman"/>
                <a:ea typeface="Times New Roman"/>
                <a:cs typeface="Times New Roman"/>
                <a:sym typeface="Times New Roman"/>
              </a:rPr>
              <a:t>[1</a:t>
            </a:r>
            <a:r>
              <a:rPr baseline="30000" lang="en" sz="2800">
                <a:solidFill>
                  <a:schemeClr val="dk1"/>
                </a:solidFill>
                <a:latin typeface="Times New Roman"/>
                <a:ea typeface="Times New Roman"/>
                <a:cs typeface="Times New Roman"/>
                <a:sym typeface="Times New Roman"/>
              </a:rPr>
              <a:t>7]</a:t>
            </a:r>
            <a:r>
              <a:rPr lang="en" sz="2800">
                <a:solidFill>
                  <a:schemeClr val="dk1"/>
                </a:solidFill>
                <a:latin typeface="Times New Roman"/>
                <a:ea typeface="Times New Roman"/>
                <a:cs typeface="Times New Roman"/>
                <a:sym typeface="Times New Roman"/>
              </a:rPr>
              <a:t>. Tuberculosis</a:t>
            </a:r>
            <a:r>
              <a:rPr baseline="30000" lang="en" sz="2800">
                <a:solidFill>
                  <a:schemeClr val="dk1"/>
                </a:solidFill>
                <a:latin typeface="Times New Roman"/>
                <a:ea typeface="Times New Roman"/>
                <a:cs typeface="Times New Roman"/>
                <a:sym typeface="Times New Roman"/>
              </a:rPr>
              <a:t>[18]</a:t>
            </a:r>
            <a:r>
              <a:rPr lang="en" sz="2800">
                <a:solidFill>
                  <a:schemeClr val="dk1"/>
                </a:solidFill>
                <a:latin typeface="Times New Roman"/>
                <a:ea typeface="Times New Roman"/>
                <a:cs typeface="Times New Roman"/>
                <a:sym typeface="Times New Roman"/>
              </a:rPr>
              <a:t> has a significant effect on </a:t>
            </a:r>
            <a:r>
              <a:rPr b="1" lang="en" sz="2800">
                <a:solidFill>
                  <a:srgbClr val="14759C"/>
                </a:solidFill>
                <a:latin typeface="Times New Roman"/>
                <a:ea typeface="Times New Roman"/>
                <a:cs typeface="Times New Roman"/>
                <a:sym typeface="Times New Roman"/>
              </a:rPr>
              <a:t>Central Africa</a:t>
            </a:r>
            <a:r>
              <a:rPr baseline="30000" lang="en" sz="2800">
                <a:solidFill>
                  <a:schemeClr val="dk1"/>
                </a:solidFill>
                <a:latin typeface="Times New Roman"/>
                <a:ea typeface="Times New Roman"/>
                <a:cs typeface="Times New Roman"/>
                <a:sym typeface="Times New Roman"/>
              </a:rPr>
              <a:t>[3][17]</a:t>
            </a:r>
            <a:r>
              <a:rPr lang="en" sz="2800">
                <a:solidFill>
                  <a:schemeClr val="dk1"/>
                </a:solidFill>
                <a:latin typeface="Times New Roman"/>
                <a:ea typeface="Times New Roman"/>
                <a:cs typeface="Times New Roman"/>
                <a:sym typeface="Times New Roman"/>
              </a:rPr>
              <a:t>,</a:t>
            </a:r>
            <a:r>
              <a:rPr lang="en" sz="2800">
                <a:solidFill>
                  <a:schemeClr val="dk1"/>
                </a:solidFill>
                <a:latin typeface="Times New Roman"/>
                <a:ea typeface="Times New Roman"/>
                <a:cs typeface="Times New Roman"/>
                <a:sym typeface="Times New Roman"/>
              </a:rPr>
              <a:t> as the area does not have adequate access to resources to prevent its spread </a:t>
            </a:r>
            <a:r>
              <a:rPr lang="en" sz="2800">
                <a:solidFill>
                  <a:schemeClr val="dk1"/>
                </a:solidFill>
                <a:latin typeface="Times New Roman"/>
                <a:ea typeface="Times New Roman"/>
                <a:cs typeface="Times New Roman"/>
                <a:sym typeface="Times New Roman"/>
              </a:rPr>
              <a:t>and help the population recover. After </a:t>
            </a:r>
            <a:r>
              <a:rPr b="1" lang="en" sz="2800">
                <a:solidFill>
                  <a:srgbClr val="14759C"/>
                </a:solidFill>
                <a:latin typeface="Times New Roman"/>
                <a:ea typeface="Times New Roman"/>
                <a:cs typeface="Times New Roman"/>
                <a:sym typeface="Times New Roman"/>
              </a:rPr>
              <a:t>deciding </a:t>
            </a:r>
            <a:endParaRPr sz="2800">
              <a:solidFill>
                <a:schemeClr val="dk1"/>
              </a:solidFill>
              <a:latin typeface="Times New Roman"/>
              <a:ea typeface="Times New Roman"/>
              <a:cs typeface="Times New Roman"/>
              <a:sym typeface="Times New Roman"/>
            </a:endParaRPr>
          </a:p>
        </p:txBody>
      </p:sp>
      <p:sp>
        <p:nvSpPr>
          <p:cNvPr id="120" name="Google Shape;120;g33d9e90ff20_0_5"/>
          <p:cNvSpPr txBox="1"/>
          <p:nvPr/>
        </p:nvSpPr>
        <p:spPr>
          <a:xfrm>
            <a:off x="499475" y="11605075"/>
            <a:ext cx="12224400" cy="654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800">
                <a:solidFill>
                  <a:srgbClr val="14759C"/>
                </a:solidFill>
                <a:latin typeface="Times New Roman"/>
                <a:ea typeface="Times New Roman"/>
                <a:cs typeface="Times New Roman"/>
                <a:sym typeface="Times New Roman"/>
              </a:rPr>
              <a:t>on tuberculosis (sub-lineage one)</a:t>
            </a:r>
            <a:r>
              <a:rPr baseline="30000" lang="en" sz="2800">
                <a:solidFill>
                  <a:schemeClr val="dk1"/>
                </a:solidFill>
                <a:latin typeface="Times New Roman"/>
                <a:ea typeface="Times New Roman"/>
                <a:cs typeface="Times New Roman"/>
                <a:sym typeface="Times New Roman"/>
              </a:rPr>
              <a:t>[6]</a:t>
            </a:r>
            <a:r>
              <a:rPr b="1" lang="en" sz="2800">
                <a:solidFill>
                  <a:srgbClr val="14759C"/>
                </a:solidFill>
                <a:latin typeface="Times New Roman"/>
                <a:ea typeface="Times New Roman"/>
                <a:cs typeface="Times New Roman"/>
                <a:sym typeface="Times New Roman"/>
              </a:rPr>
              <a:t> in Central Africa as our main focus</a:t>
            </a:r>
            <a:r>
              <a:rPr lang="en" sz="2800">
                <a:solidFill>
                  <a:schemeClr val="dk1"/>
                </a:solidFill>
                <a:latin typeface="Times New Roman"/>
                <a:ea typeface="Times New Roman"/>
                <a:cs typeface="Times New Roman"/>
                <a:sym typeface="Times New Roman"/>
              </a:rPr>
              <a:t>, our initial idea was to create a patch which can be placed anywhere on a cut of injury and detect the </a:t>
            </a:r>
            <a:r>
              <a:rPr b="1" i="1" lang="en" sz="2800">
                <a:solidFill>
                  <a:srgbClr val="14759C"/>
                </a:solidFill>
                <a:latin typeface="Times New Roman"/>
                <a:ea typeface="Times New Roman"/>
                <a:cs typeface="Times New Roman"/>
                <a:sym typeface="Times New Roman"/>
              </a:rPr>
              <a:t>Mycobacterium tuberculosis</a:t>
            </a:r>
            <a:r>
              <a:rPr lang="en" sz="2800">
                <a:solidFill>
                  <a:schemeClr val="dk1"/>
                </a:solidFill>
                <a:latin typeface="Times New Roman"/>
                <a:ea typeface="Times New Roman"/>
                <a:cs typeface="Times New Roman"/>
                <a:sym typeface="Times New Roman"/>
              </a:rPr>
              <a:t> in the blood. We quickly realized that this would not be feasible since tuberculosis is mostly concentrated in the lungs. We then </a:t>
            </a:r>
            <a:r>
              <a:rPr b="1" lang="en" sz="2800">
                <a:solidFill>
                  <a:srgbClr val="14759C"/>
                </a:solidFill>
                <a:latin typeface="Times New Roman"/>
                <a:ea typeface="Times New Roman"/>
                <a:cs typeface="Times New Roman"/>
                <a:sym typeface="Times New Roman"/>
              </a:rPr>
              <a:t>modified the patch</a:t>
            </a:r>
            <a:r>
              <a:rPr b="1" lang="en" sz="2800">
                <a:solidFill>
                  <a:schemeClr val="dk1"/>
                </a:solidFill>
                <a:latin typeface="Times New Roman"/>
                <a:ea typeface="Times New Roman"/>
                <a:cs typeface="Times New Roman"/>
                <a:sym typeface="Times New Roman"/>
              </a:rPr>
              <a:t> </a:t>
            </a:r>
            <a:r>
              <a:rPr lang="en" sz="2800">
                <a:solidFill>
                  <a:schemeClr val="dk1"/>
                </a:solidFill>
                <a:latin typeface="Times New Roman"/>
                <a:ea typeface="Times New Roman"/>
                <a:cs typeface="Times New Roman"/>
                <a:sym typeface="Times New Roman"/>
              </a:rPr>
              <a:t>to work inside the mouth and detect the bacterium in breathing air. However, </a:t>
            </a:r>
            <a:r>
              <a:rPr b="1" lang="en" sz="2800">
                <a:solidFill>
                  <a:srgbClr val="14759C"/>
                </a:solidFill>
                <a:latin typeface="Times New Roman"/>
                <a:ea typeface="Times New Roman"/>
                <a:cs typeface="Times New Roman"/>
                <a:sym typeface="Times New Roman"/>
              </a:rPr>
              <a:t>tuberculosis is much deeper in the lungs</a:t>
            </a:r>
            <a:r>
              <a:rPr lang="en" sz="2800">
                <a:solidFill>
                  <a:schemeClr val="dk1"/>
                </a:solidFill>
                <a:latin typeface="Times New Roman"/>
                <a:ea typeface="Times New Roman"/>
                <a:cs typeface="Times New Roman"/>
                <a:sym typeface="Times New Roman"/>
              </a:rPr>
              <a:t> and only small trace amounts of tuberculosis would be present. Discovering that tuberculosis can be found in higher concentration in the sputum led us to using it as a sample for our test. We </a:t>
            </a:r>
            <a:r>
              <a:rPr b="1" lang="en" sz="2800">
                <a:solidFill>
                  <a:srgbClr val="14759C"/>
                </a:solidFill>
                <a:latin typeface="Times New Roman"/>
                <a:ea typeface="Times New Roman"/>
                <a:cs typeface="Times New Roman"/>
                <a:sym typeface="Times New Roman"/>
              </a:rPr>
              <a:t>researched multiple existing tuberculosis tests</a:t>
            </a:r>
            <a:r>
              <a:rPr lang="en" sz="2800">
                <a:solidFill>
                  <a:schemeClr val="dk1"/>
                </a:solidFill>
                <a:latin typeface="Times New Roman"/>
                <a:ea typeface="Times New Roman"/>
                <a:cs typeface="Times New Roman"/>
                <a:sym typeface="Times New Roman"/>
              </a:rPr>
              <a:t> to confirm that sputum would work best, and began creating a more efficient one. Most of the tests took a long time or required laboratory equipment, both of which would make it harder for people in underprivileged areas to get diagnosed quickly. We decided to modify a </a:t>
            </a:r>
            <a:r>
              <a:rPr b="1" lang="en" sz="2800">
                <a:solidFill>
                  <a:srgbClr val="14759C"/>
                </a:solidFill>
                <a:latin typeface="Times New Roman"/>
                <a:ea typeface="Times New Roman"/>
                <a:cs typeface="Times New Roman"/>
                <a:sym typeface="Times New Roman"/>
              </a:rPr>
              <a:t>rapid antigen test using lateral flow assay</a:t>
            </a:r>
            <a:r>
              <a:rPr baseline="30000" lang="en" sz="2800">
                <a:solidFill>
                  <a:schemeClr val="dk1"/>
                </a:solidFill>
                <a:latin typeface="Times New Roman"/>
                <a:ea typeface="Times New Roman"/>
                <a:cs typeface="Times New Roman"/>
                <a:sym typeface="Times New Roman"/>
              </a:rPr>
              <a:t>[4][8][10][12][15]</a:t>
            </a:r>
            <a:r>
              <a:rPr lang="en" sz="2800">
                <a:solidFill>
                  <a:schemeClr val="dk1"/>
                </a:solidFill>
                <a:latin typeface="Times New Roman"/>
                <a:ea typeface="Times New Roman"/>
                <a:cs typeface="Times New Roman"/>
                <a:sym typeface="Times New Roman"/>
              </a:rPr>
              <a:t> to work for tuberculosis because of its fast results and its familiarity to people around the world due to its use during the COVID pandemic</a:t>
            </a:r>
            <a:r>
              <a:rPr baseline="30000" lang="en" sz="2800">
                <a:solidFill>
                  <a:schemeClr val="dk1"/>
                </a:solidFill>
                <a:latin typeface="Times New Roman"/>
                <a:ea typeface="Times New Roman"/>
                <a:cs typeface="Times New Roman"/>
                <a:sym typeface="Times New Roman"/>
              </a:rPr>
              <a:t>[12][13]</a:t>
            </a:r>
            <a:r>
              <a:rPr lang="en" sz="2800">
                <a:solidFill>
                  <a:schemeClr val="dk1"/>
                </a:solidFill>
                <a:latin typeface="Times New Roman"/>
                <a:ea typeface="Times New Roman"/>
                <a:cs typeface="Times New Roman"/>
                <a:sym typeface="Times New Roman"/>
              </a:rPr>
              <a:t>.</a:t>
            </a:r>
            <a:endParaRPr sz="2800">
              <a:solidFill>
                <a:schemeClr val="dk1"/>
              </a:solidFill>
              <a:latin typeface="Times New Roman"/>
              <a:ea typeface="Times New Roman"/>
              <a:cs typeface="Times New Roman"/>
              <a:sym typeface="Times New Roman"/>
            </a:endParaRPr>
          </a:p>
        </p:txBody>
      </p:sp>
      <p:sp>
        <p:nvSpPr>
          <p:cNvPr id="121" name="Google Shape;121;g33d9e90ff20_0_5"/>
          <p:cNvSpPr txBox="1"/>
          <p:nvPr/>
        </p:nvSpPr>
        <p:spPr>
          <a:xfrm>
            <a:off x="24262425" y="13866725"/>
            <a:ext cx="8141100" cy="4552800"/>
          </a:xfrm>
          <a:prstGeom prst="rect">
            <a:avLst/>
          </a:prstGeom>
          <a:solidFill>
            <a:srgbClr val="FFFFFF"/>
          </a:solidFill>
          <a:ln cap="flat" cmpd="sng" w="114300">
            <a:solidFill>
              <a:srgbClr val="22AAE2"/>
            </a:solidFill>
            <a:prstDash val="solid"/>
            <a:round/>
            <a:headEnd len="sm" w="sm" type="none"/>
            <a:tailEnd len="sm" w="sm" type="none"/>
          </a:ln>
        </p:spPr>
        <p:txBody>
          <a:bodyPr anchorCtr="0" anchor="ctr" bIns="91425" lIns="146300" spcFirstLastPara="1" rIns="146300" wrap="square" tIns="91425">
            <a:noAutofit/>
          </a:bodyPr>
          <a:lstStyle/>
          <a:p>
            <a:pPr indent="0" lvl="0" marL="0" rtl="0" algn="ctr">
              <a:spcBef>
                <a:spcPts val="0"/>
              </a:spcBef>
              <a:spcAft>
                <a:spcPts val="0"/>
              </a:spcAft>
              <a:buClr>
                <a:schemeClr val="dk1"/>
              </a:buClr>
              <a:buSzPts val="1100"/>
              <a:buFont typeface="Arial"/>
              <a:buNone/>
            </a:pPr>
            <a:r>
              <a:rPr b="1" lang="en" sz="4550">
                <a:solidFill>
                  <a:srgbClr val="6CC065"/>
                </a:solidFill>
                <a:latin typeface="Alegreya SC"/>
                <a:ea typeface="Alegreya SC"/>
                <a:cs typeface="Alegreya SC"/>
                <a:sym typeface="Alegreya SC"/>
              </a:rPr>
              <a:t>Acknowledgements</a:t>
            </a:r>
            <a:endParaRPr b="1" sz="4550">
              <a:solidFill>
                <a:srgbClr val="6CC065"/>
              </a:solidFill>
              <a:latin typeface="Alegreya SC"/>
              <a:ea typeface="Alegreya SC"/>
              <a:cs typeface="Alegreya SC"/>
              <a:sym typeface="Alegreya SC"/>
            </a:endParaRPr>
          </a:p>
          <a:p>
            <a:pPr indent="0" lvl="0" marL="0" rtl="0" algn="ctr">
              <a:lnSpc>
                <a:spcPct val="100000"/>
              </a:lnSpc>
              <a:spcBef>
                <a:spcPts val="0"/>
              </a:spcBef>
              <a:spcAft>
                <a:spcPts val="0"/>
              </a:spcAft>
              <a:buClr>
                <a:schemeClr val="dk1"/>
              </a:buClr>
              <a:buSzPts val="1100"/>
              <a:buFont typeface="Arial"/>
              <a:buNone/>
            </a:pPr>
            <a:r>
              <a:rPr lang="en" sz="2800">
                <a:solidFill>
                  <a:schemeClr val="dk1"/>
                </a:solidFill>
                <a:latin typeface="Times New Roman"/>
                <a:ea typeface="Times New Roman"/>
                <a:cs typeface="Times New Roman"/>
                <a:sym typeface="Times New Roman"/>
              </a:rPr>
              <a:t>We’d like to </a:t>
            </a:r>
            <a:r>
              <a:rPr lang="en" sz="2800">
                <a:solidFill>
                  <a:schemeClr val="dk1"/>
                </a:solidFill>
                <a:latin typeface="Times New Roman"/>
                <a:ea typeface="Times New Roman"/>
                <a:cs typeface="Times New Roman"/>
                <a:sym typeface="Times New Roman"/>
              </a:rPr>
              <a:t>sincerely </a:t>
            </a:r>
            <a:r>
              <a:rPr lang="en" sz="2800">
                <a:solidFill>
                  <a:schemeClr val="dk1"/>
                </a:solidFill>
                <a:latin typeface="Times New Roman"/>
                <a:ea typeface="Times New Roman"/>
                <a:cs typeface="Times New Roman"/>
                <a:sym typeface="Times New Roman"/>
              </a:rPr>
              <a:t>thank </a:t>
            </a:r>
            <a:r>
              <a:rPr b="1" lang="en" sz="2800">
                <a:solidFill>
                  <a:srgbClr val="14759C"/>
                </a:solidFill>
                <a:latin typeface="Times New Roman"/>
                <a:ea typeface="Times New Roman"/>
                <a:cs typeface="Times New Roman"/>
                <a:sym typeface="Times New Roman"/>
              </a:rPr>
              <a:t>Dr. </a:t>
            </a:r>
            <a:r>
              <a:rPr b="1" lang="en" sz="2800">
                <a:solidFill>
                  <a:srgbClr val="14759C"/>
                </a:solidFill>
                <a:latin typeface="Times New Roman"/>
                <a:ea typeface="Times New Roman"/>
                <a:cs typeface="Times New Roman"/>
                <a:sym typeface="Times New Roman"/>
              </a:rPr>
              <a:t>Peter Horanyi Ph.D.</a:t>
            </a:r>
            <a:r>
              <a:rPr lang="en" sz="2800">
                <a:solidFill>
                  <a:schemeClr val="dk1"/>
                </a:solidFill>
                <a:latin typeface="Times New Roman"/>
                <a:ea typeface="Times New Roman"/>
                <a:cs typeface="Times New Roman"/>
                <a:sym typeface="Times New Roman"/>
              </a:rPr>
              <a:t> for the time and knowledge he invested in our project. His expertise was truly invaluable to our team’s understanding of synthetic biology and the research process in general. This team would also be incomplete without our compassionate and ingenious mentor, </a:t>
            </a:r>
            <a:r>
              <a:rPr b="1" lang="en" sz="2800">
                <a:solidFill>
                  <a:srgbClr val="14759C"/>
                </a:solidFill>
                <a:latin typeface="Times New Roman"/>
                <a:ea typeface="Times New Roman"/>
                <a:cs typeface="Times New Roman"/>
                <a:sym typeface="Times New Roman"/>
              </a:rPr>
              <a:t>Mrs. Mary Cartenuto</a:t>
            </a:r>
            <a:r>
              <a:rPr lang="en" sz="2800">
                <a:solidFill>
                  <a:schemeClr val="dk1"/>
                </a:solidFill>
                <a:latin typeface="Times New Roman"/>
                <a:ea typeface="Times New Roman"/>
                <a:cs typeface="Times New Roman"/>
                <a:sym typeface="Times New Roman"/>
              </a:rPr>
              <a:t>. Her unwavering support and guidance has challenged us to think critically and push the boundaries of our research.</a:t>
            </a:r>
            <a:endParaRPr sz="28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t/>
            </a:r>
            <a:endParaRPr sz="100">
              <a:solidFill>
                <a:schemeClr val="dk1"/>
              </a:solidFill>
              <a:latin typeface="Times New Roman"/>
              <a:ea typeface="Times New Roman"/>
              <a:cs typeface="Times New Roman"/>
              <a:sym typeface="Times New Roman"/>
            </a:endParaRPr>
          </a:p>
        </p:txBody>
      </p:sp>
      <p:sp>
        <p:nvSpPr>
          <p:cNvPr id="122" name="Google Shape;122;g33d9e90ff20_0_5"/>
          <p:cNvSpPr txBox="1"/>
          <p:nvPr/>
        </p:nvSpPr>
        <p:spPr>
          <a:xfrm>
            <a:off x="32619500" y="13866725"/>
            <a:ext cx="4514700" cy="4552800"/>
          </a:xfrm>
          <a:prstGeom prst="rect">
            <a:avLst/>
          </a:prstGeom>
          <a:solidFill>
            <a:srgbClr val="FFFFFF"/>
          </a:solidFill>
          <a:ln cap="flat" cmpd="sng" w="114300">
            <a:solidFill>
              <a:srgbClr val="22AAE2"/>
            </a:solidFill>
            <a:prstDash val="solid"/>
            <a:round/>
            <a:headEnd len="sm" w="sm" type="none"/>
            <a:tailEnd len="sm" w="sm" type="none"/>
          </a:ln>
        </p:spPr>
        <p:txBody>
          <a:bodyPr anchorCtr="0" anchor="ctr" bIns="58450" lIns="58450" spcFirstLastPara="1" rIns="58450" wrap="square" tIns="58450">
            <a:noAutofit/>
          </a:bodyPr>
          <a:lstStyle/>
          <a:p>
            <a:pPr indent="0" lvl="0" marL="0" rtl="0" algn="ctr">
              <a:spcBef>
                <a:spcPts val="0"/>
              </a:spcBef>
              <a:spcAft>
                <a:spcPts val="0"/>
              </a:spcAft>
              <a:buClr>
                <a:schemeClr val="dk1"/>
              </a:buClr>
              <a:buSzPts val="1100"/>
              <a:buFont typeface="Arial"/>
              <a:buNone/>
            </a:pPr>
            <a:r>
              <a:rPr b="1" lang="en" sz="4550">
                <a:solidFill>
                  <a:srgbClr val="6CC065"/>
                </a:solidFill>
                <a:latin typeface="Alegreya SC"/>
                <a:ea typeface="Alegreya SC"/>
                <a:cs typeface="Alegreya SC"/>
                <a:sym typeface="Alegreya SC"/>
              </a:rPr>
              <a:t>References</a:t>
            </a:r>
            <a:endParaRPr b="1" sz="4550">
              <a:solidFill>
                <a:srgbClr val="6CC065"/>
              </a:solidFill>
              <a:latin typeface="Alegreya SC"/>
              <a:ea typeface="Alegreya SC"/>
              <a:cs typeface="Alegreya SC"/>
              <a:sym typeface="Alegreya SC"/>
            </a:endParaRPr>
          </a:p>
          <a:p>
            <a:pPr indent="0" lvl="0" marL="0" rtl="0" algn="ctr">
              <a:spcBef>
                <a:spcPts val="0"/>
              </a:spcBef>
              <a:spcAft>
                <a:spcPts val="0"/>
              </a:spcAft>
              <a:buClr>
                <a:schemeClr val="dk1"/>
              </a:buClr>
              <a:buSzPts val="1100"/>
              <a:buFont typeface="Arial"/>
              <a:buNone/>
            </a:pPr>
            <a:r>
              <a:t/>
            </a:r>
            <a:endParaRPr b="1" sz="4550">
              <a:solidFill>
                <a:srgbClr val="6CC065"/>
              </a:solidFill>
              <a:latin typeface="Alegreya SC"/>
              <a:ea typeface="Alegreya SC"/>
              <a:cs typeface="Alegreya SC"/>
              <a:sym typeface="Alegreya SC"/>
            </a:endParaRPr>
          </a:p>
          <a:p>
            <a:pPr indent="0" lvl="0" marL="0" rtl="0" algn="ctr">
              <a:spcBef>
                <a:spcPts val="0"/>
              </a:spcBef>
              <a:spcAft>
                <a:spcPts val="0"/>
              </a:spcAft>
              <a:buClr>
                <a:schemeClr val="dk1"/>
              </a:buClr>
              <a:buSzPts val="1100"/>
              <a:buFont typeface="Arial"/>
              <a:buNone/>
            </a:pPr>
            <a:r>
              <a:t/>
            </a:r>
            <a:endParaRPr b="1" sz="4550">
              <a:solidFill>
                <a:srgbClr val="6CC065"/>
              </a:solidFill>
              <a:latin typeface="Alegreya SC"/>
              <a:ea typeface="Alegreya SC"/>
              <a:cs typeface="Alegreya SC"/>
              <a:sym typeface="Alegreya SC"/>
            </a:endParaRPr>
          </a:p>
          <a:p>
            <a:pPr indent="0" lvl="0" marL="0" rtl="0" algn="ctr">
              <a:spcBef>
                <a:spcPts val="0"/>
              </a:spcBef>
              <a:spcAft>
                <a:spcPts val="0"/>
              </a:spcAft>
              <a:buClr>
                <a:schemeClr val="dk1"/>
              </a:buClr>
              <a:buSzPts val="1100"/>
              <a:buFont typeface="Arial"/>
              <a:buNone/>
            </a:pPr>
            <a:r>
              <a:t/>
            </a:r>
            <a:endParaRPr b="1" sz="4550">
              <a:solidFill>
                <a:srgbClr val="6CC065"/>
              </a:solidFill>
              <a:latin typeface="Alegreya SC"/>
              <a:ea typeface="Alegreya SC"/>
              <a:cs typeface="Alegreya SC"/>
              <a:sym typeface="Alegreya SC"/>
            </a:endParaRPr>
          </a:p>
          <a:p>
            <a:pPr indent="0" lvl="0" marL="0" rtl="0" algn="ctr">
              <a:spcBef>
                <a:spcPts val="0"/>
              </a:spcBef>
              <a:spcAft>
                <a:spcPts val="0"/>
              </a:spcAft>
              <a:buClr>
                <a:schemeClr val="dk1"/>
              </a:buClr>
              <a:buSzPts val="1100"/>
              <a:buFont typeface="Arial"/>
              <a:buNone/>
            </a:pPr>
            <a:r>
              <a:t/>
            </a:r>
            <a:endParaRPr b="1" sz="4550">
              <a:solidFill>
                <a:srgbClr val="6CC065"/>
              </a:solidFill>
              <a:latin typeface="Alegreya SC"/>
              <a:ea typeface="Alegreya SC"/>
              <a:cs typeface="Alegreya SC"/>
              <a:sym typeface="Alegreya SC"/>
            </a:endParaRPr>
          </a:p>
          <a:p>
            <a:pPr indent="0" lvl="0" marL="0" rtl="0" algn="ctr">
              <a:spcBef>
                <a:spcPts val="0"/>
              </a:spcBef>
              <a:spcAft>
                <a:spcPts val="0"/>
              </a:spcAft>
              <a:buClr>
                <a:schemeClr val="dk1"/>
              </a:buClr>
              <a:buSzPts val="1100"/>
              <a:buFont typeface="Arial"/>
              <a:buNone/>
            </a:pPr>
            <a:r>
              <a:t/>
            </a:r>
            <a:endParaRPr b="1" sz="4550">
              <a:solidFill>
                <a:srgbClr val="6CC065"/>
              </a:solidFill>
              <a:latin typeface="Alegreya SC"/>
              <a:ea typeface="Alegreya SC"/>
              <a:cs typeface="Alegreya SC"/>
              <a:sym typeface="Alegreya SC"/>
            </a:endParaRPr>
          </a:p>
          <a:p>
            <a:pPr indent="0" lvl="0" marL="0" rtl="0" algn="l">
              <a:lnSpc>
                <a:spcPct val="150000"/>
              </a:lnSpc>
              <a:spcBef>
                <a:spcPts val="0"/>
              </a:spcBef>
              <a:spcAft>
                <a:spcPts val="0"/>
              </a:spcAft>
              <a:buClr>
                <a:schemeClr val="dk1"/>
              </a:buClr>
              <a:buSzPts val="1100"/>
              <a:buFont typeface="Arial"/>
              <a:buNone/>
            </a:pPr>
            <a:r>
              <a:t/>
            </a:r>
            <a:endParaRPr sz="100">
              <a:solidFill>
                <a:schemeClr val="dk1"/>
              </a:solidFill>
              <a:latin typeface="Times New Roman"/>
              <a:ea typeface="Times New Roman"/>
              <a:cs typeface="Times New Roman"/>
              <a:sym typeface="Times New Roman"/>
            </a:endParaRPr>
          </a:p>
        </p:txBody>
      </p:sp>
      <p:pic>
        <p:nvPicPr>
          <p:cNvPr id="123" name="Google Shape;123;g33d9e90ff20_0_5"/>
          <p:cNvPicPr preferRelativeResize="0"/>
          <p:nvPr/>
        </p:nvPicPr>
        <p:blipFill rotWithShape="1">
          <a:blip r:embed="rId12">
            <a:alphaModFix/>
          </a:blip>
          <a:srcRect b="0" l="0" r="0" t="5598"/>
          <a:stretch/>
        </p:blipFill>
        <p:spPr>
          <a:xfrm>
            <a:off x="33039750" y="14814100"/>
            <a:ext cx="3674176" cy="3468451"/>
          </a:xfrm>
          <a:prstGeom prst="rect">
            <a:avLst/>
          </a:prstGeom>
          <a:noFill/>
          <a:ln>
            <a:noFill/>
          </a:ln>
        </p:spPr>
      </p:pic>
      <p:pic>
        <p:nvPicPr>
          <p:cNvPr id="124" name="Google Shape;124;g33d9e90ff20_0_5"/>
          <p:cNvPicPr preferRelativeResize="0"/>
          <p:nvPr/>
        </p:nvPicPr>
        <p:blipFill>
          <a:blip r:embed="rId13">
            <a:alphaModFix/>
          </a:blip>
          <a:stretch>
            <a:fillRect/>
          </a:stretch>
        </p:blipFill>
        <p:spPr>
          <a:xfrm>
            <a:off x="7724950" y="9219450"/>
            <a:ext cx="4965474" cy="2310900"/>
          </a:xfrm>
          <a:prstGeom prst="rect">
            <a:avLst/>
          </a:prstGeom>
          <a:noFill/>
          <a:ln cap="flat" cmpd="sng" w="38100">
            <a:solidFill>
              <a:srgbClr val="22AAE2"/>
            </a:solidFill>
            <a:prstDash val="solid"/>
            <a:round/>
            <a:headEnd len="sm" w="sm" type="none"/>
            <a:tailEnd len="sm" w="sm" type="none"/>
          </a:ln>
        </p:spPr>
      </p:pic>
      <p:sp>
        <p:nvSpPr>
          <p:cNvPr id="125" name="Google Shape;125;g33d9e90ff20_0_5"/>
          <p:cNvSpPr txBox="1"/>
          <p:nvPr/>
        </p:nvSpPr>
        <p:spPr>
          <a:xfrm>
            <a:off x="8641345" y="11214350"/>
            <a:ext cx="40725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100">
                <a:solidFill>
                  <a:srgbClr val="14759C"/>
                </a:solidFill>
                <a:latin typeface="Times New Roman"/>
                <a:ea typeface="Times New Roman"/>
                <a:cs typeface="Times New Roman"/>
                <a:sym typeface="Times New Roman"/>
              </a:rPr>
              <a:t>Global Tuberculosis Cases (Olatunji Oladimeji Ojo et al.)</a:t>
            </a:r>
            <a:endParaRPr sz="1100">
              <a:solidFill>
                <a:srgbClr val="14759C"/>
              </a:solidFill>
              <a:latin typeface="Times New Roman"/>
              <a:ea typeface="Times New Roman"/>
              <a:cs typeface="Times New Roman"/>
              <a:sym typeface="Times New Roman"/>
            </a:endParaRPr>
          </a:p>
        </p:txBody>
      </p:sp>
      <p:pic>
        <p:nvPicPr>
          <p:cNvPr id="126" name="Google Shape;126;g33d9e90ff20_0_5"/>
          <p:cNvPicPr preferRelativeResize="0"/>
          <p:nvPr/>
        </p:nvPicPr>
        <p:blipFill rotWithShape="1">
          <a:blip r:embed="rId14">
            <a:alphaModFix/>
          </a:blip>
          <a:srcRect b="0" l="0" r="0" t="7089"/>
          <a:stretch/>
        </p:blipFill>
        <p:spPr>
          <a:xfrm>
            <a:off x="13360975" y="12659975"/>
            <a:ext cx="7717924" cy="5622574"/>
          </a:xfrm>
          <a:prstGeom prst="rect">
            <a:avLst/>
          </a:prstGeom>
          <a:noFill/>
          <a:ln>
            <a:noFill/>
          </a:ln>
        </p:spPr>
      </p:pic>
      <p:sp>
        <p:nvSpPr>
          <p:cNvPr id="127" name="Google Shape;127;g33d9e90ff20_0_5"/>
          <p:cNvSpPr txBox="1"/>
          <p:nvPr/>
        </p:nvSpPr>
        <p:spPr>
          <a:xfrm>
            <a:off x="21078900" y="12659963"/>
            <a:ext cx="2877300" cy="562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50">
                <a:solidFill>
                  <a:schemeClr val="dk1"/>
                </a:solidFill>
                <a:latin typeface="Times New Roman"/>
                <a:ea typeface="Times New Roman"/>
                <a:cs typeface="Times New Roman"/>
                <a:sym typeface="Times New Roman"/>
              </a:rPr>
              <a:t>This diagram shows the mechanism by which the test works. There are different “phases” that depict the antigen moving along</a:t>
            </a:r>
            <a:r>
              <a:rPr lang="en" sz="2450">
                <a:solidFill>
                  <a:schemeClr val="dk1"/>
                </a:solidFill>
                <a:latin typeface="Times New Roman"/>
                <a:ea typeface="Times New Roman"/>
                <a:cs typeface="Times New Roman"/>
                <a:sym typeface="Times New Roman"/>
              </a:rPr>
              <a:t> the test due to capillary flow. As the liquid travels, it carries the antigen through each phase, triggering reactions that ultimately reveal the test result.</a:t>
            </a:r>
            <a:endParaRPr sz="2450">
              <a:solidFill>
                <a:schemeClr val="dk1"/>
              </a:solidFill>
              <a:latin typeface="Times New Roman"/>
              <a:ea typeface="Times New Roman"/>
              <a:cs typeface="Times New Roman"/>
              <a:sym typeface="Times New Roman"/>
            </a:endParaRPr>
          </a:p>
        </p:txBody>
      </p:sp>
      <p:pic>
        <p:nvPicPr>
          <p:cNvPr id="128" name="Google Shape;128;g33d9e90ff20_0_5"/>
          <p:cNvPicPr preferRelativeResize="0"/>
          <p:nvPr/>
        </p:nvPicPr>
        <p:blipFill rotWithShape="1">
          <a:blip r:embed="rId15">
            <a:alphaModFix/>
          </a:blip>
          <a:srcRect b="0" l="0" r="15497" t="80694"/>
          <a:stretch/>
        </p:blipFill>
        <p:spPr>
          <a:xfrm>
            <a:off x="33728575" y="1342000"/>
            <a:ext cx="2992950" cy="917150"/>
          </a:xfrm>
          <a:prstGeom prst="rect">
            <a:avLst/>
          </a:prstGeom>
          <a:noFill/>
          <a:ln>
            <a:noFill/>
          </a:ln>
        </p:spPr>
      </p:pic>
      <p:pic>
        <p:nvPicPr>
          <p:cNvPr id="129" name="Google Shape;129;g33d9e90ff20_0_5"/>
          <p:cNvPicPr preferRelativeResize="0"/>
          <p:nvPr/>
        </p:nvPicPr>
        <p:blipFill rotWithShape="1">
          <a:blip r:embed="rId15">
            <a:alphaModFix/>
          </a:blip>
          <a:srcRect b="19374" l="0" r="0" t="0"/>
          <a:stretch/>
        </p:blipFill>
        <p:spPr>
          <a:xfrm>
            <a:off x="31629025" y="243825"/>
            <a:ext cx="2470900" cy="2672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