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21067700" cx="37463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636">
          <p15:clr>
            <a:srgbClr val="747775"/>
          </p15:clr>
        </p15:guide>
        <p15:guide id="2" pos="11800">
          <p15:clr>
            <a:srgbClr val="747775"/>
          </p15:clr>
        </p15:guide>
      </p15:sldGuideLst>
    </p:ext>
    <p:ext uri="GoogleSlidesCustomDataVersion2">
      <go:slidesCustomData xmlns:go="http://customooxmlschemas.google.com/" r:id="rId7" roundtripDataSignature="AMtx7miWz+YR7CIx3c6HZpo7UX2NtnkX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636" orient="horz"/>
        <p:guide pos="1180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1277083" y="3049770"/>
            <a:ext cx="34909313" cy="8407424"/>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21299"/>
            </a:lvl1pPr>
            <a:lvl2pPr lvl="1" algn="ctr">
              <a:lnSpc>
                <a:spcPct val="100000"/>
              </a:lnSpc>
              <a:spcBef>
                <a:spcPts val="0"/>
              </a:spcBef>
              <a:spcAft>
                <a:spcPts val="0"/>
              </a:spcAft>
              <a:buSzPts val="5200"/>
              <a:buNone/>
              <a:defRPr sz="21299"/>
            </a:lvl2pPr>
            <a:lvl3pPr lvl="2" algn="ctr">
              <a:lnSpc>
                <a:spcPct val="100000"/>
              </a:lnSpc>
              <a:spcBef>
                <a:spcPts val="0"/>
              </a:spcBef>
              <a:spcAft>
                <a:spcPts val="0"/>
              </a:spcAft>
              <a:buSzPts val="5200"/>
              <a:buNone/>
              <a:defRPr sz="21299"/>
            </a:lvl3pPr>
            <a:lvl4pPr lvl="3" algn="ctr">
              <a:lnSpc>
                <a:spcPct val="100000"/>
              </a:lnSpc>
              <a:spcBef>
                <a:spcPts val="0"/>
              </a:spcBef>
              <a:spcAft>
                <a:spcPts val="0"/>
              </a:spcAft>
              <a:buSzPts val="5200"/>
              <a:buNone/>
              <a:defRPr sz="21299"/>
            </a:lvl4pPr>
            <a:lvl5pPr lvl="4" algn="ctr">
              <a:lnSpc>
                <a:spcPct val="100000"/>
              </a:lnSpc>
              <a:spcBef>
                <a:spcPts val="0"/>
              </a:spcBef>
              <a:spcAft>
                <a:spcPts val="0"/>
              </a:spcAft>
              <a:buSzPts val="5200"/>
              <a:buNone/>
              <a:defRPr sz="21299"/>
            </a:lvl5pPr>
            <a:lvl6pPr lvl="5" algn="ctr">
              <a:lnSpc>
                <a:spcPct val="100000"/>
              </a:lnSpc>
              <a:spcBef>
                <a:spcPts val="0"/>
              </a:spcBef>
              <a:spcAft>
                <a:spcPts val="0"/>
              </a:spcAft>
              <a:buSzPts val="5200"/>
              <a:buNone/>
              <a:defRPr sz="21299"/>
            </a:lvl6pPr>
            <a:lvl7pPr lvl="6" algn="ctr">
              <a:lnSpc>
                <a:spcPct val="100000"/>
              </a:lnSpc>
              <a:spcBef>
                <a:spcPts val="0"/>
              </a:spcBef>
              <a:spcAft>
                <a:spcPts val="0"/>
              </a:spcAft>
              <a:buSzPts val="5200"/>
              <a:buNone/>
              <a:defRPr sz="21299"/>
            </a:lvl7pPr>
            <a:lvl8pPr lvl="7" algn="ctr">
              <a:lnSpc>
                <a:spcPct val="100000"/>
              </a:lnSpc>
              <a:spcBef>
                <a:spcPts val="0"/>
              </a:spcBef>
              <a:spcAft>
                <a:spcPts val="0"/>
              </a:spcAft>
              <a:buSzPts val="5200"/>
              <a:buNone/>
              <a:defRPr sz="21299"/>
            </a:lvl8pPr>
            <a:lvl9pPr lvl="8" algn="ctr">
              <a:lnSpc>
                <a:spcPct val="100000"/>
              </a:lnSpc>
              <a:spcBef>
                <a:spcPts val="0"/>
              </a:spcBef>
              <a:spcAft>
                <a:spcPts val="0"/>
              </a:spcAft>
              <a:buSzPts val="5200"/>
              <a:buNone/>
              <a:defRPr sz="21299"/>
            </a:lvl9pPr>
          </a:lstStyle>
          <a:p/>
        </p:txBody>
      </p:sp>
      <p:sp>
        <p:nvSpPr>
          <p:cNvPr id="11" name="Google Shape;11;p3"/>
          <p:cNvSpPr txBox="1"/>
          <p:nvPr>
            <p:ph idx="1" type="subTitle"/>
          </p:nvPr>
        </p:nvSpPr>
        <p:spPr>
          <a:xfrm>
            <a:off x="1277050" y="11608541"/>
            <a:ext cx="34909313" cy="324648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1469"/>
            </a:lvl1pPr>
            <a:lvl2pPr lvl="1" algn="ctr">
              <a:lnSpc>
                <a:spcPct val="100000"/>
              </a:lnSpc>
              <a:spcBef>
                <a:spcPts val="0"/>
              </a:spcBef>
              <a:spcAft>
                <a:spcPts val="0"/>
              </a:spcAft>
              <a:buSzPts val="2800"/>
              <a:buNone/>
              <a:defRPr sz="11469"/>
            </a:lvl2pPr>
            <a:lvl3pPr lvl="2" algn="ctr">
              <a:lnSpc>
                <a:spcPct val="100000"/>
              </a:lnSpc>
              <a:spcBef>
                <a:spcPts val="0"/>
              </a:spcBef>
              <a:spcAft>
                <a:spcPts val="0"/>
              </a:spcAft>
              <a:buSzPts val="2800"/>
              <a:buNone/>
              <a:defRPr sz="11469"/>
            </a:lvl3pPr>
            <a:lvl4pPr lvl="3" algn="ctr">
              <a:lnSpc>
                <a:spcPct val="100000"/>
              </a:lnSpc>
              <a:spcBef>
                <a:spcPts val="0"/>
              </a:spcBef>
              <a:spcAft>
                <a:spcPts val="0"/>
              </a:spcAft>
              <a:buSzPts val="2800"/>
              <a:buNone/>
              <a:defRPr sz="11469"/>
            </a:lvl4pPr>
            <a:lvl5pPr lvl="4" algn="ctr">
              <a:lnSpc>
                <a:spcPct val="100000"/>
              </a:lnSpc>
              <a:spcBef>
                <a:spcPts val="0"/>
              </a:spcBef>
              <a:spcAft>
                <a:spcPts val="0"/>
              </a:spcAft>
              <a:buSzPts val="2800"/>
              <a:buNone/>
              <a:defRPr sz="11469"/>
            </a:lvl5pPr>
            <a:lvl6pPr lvl="5" algn="ctr">
              <a:lnSpc>
                <a:spcPct val="100000"/>
              </a:lnSpc>
              <a:spcBef>
                <a:spcPts val="0"/>
              </a:spcBef>
              <a:spcAft>
                <a:spcPts val="0"/>
              </a:spcAft>
              <a:buSzPts val="2800"/>
              <a:buNone/>
              <a:defRPr sz="11469"/>
            </a:lvl6pPr>
            <a:lvl7pPr lvl="6" algn="ctr">
              <a:lnSpc>
                <a:spcPct val="100000"/>
              </a:lnSpc>
              <a:spcBef>
                <a:spcPts val="0"/>
              </a:spcBef>
              <a:spcAft>
                <a:spcPts val="0"/>
              </a:spcAft>
              <a:buSzPts val="2800"/>
              <a:buNone/>
              <a:defRPr sz="11469"/>
            </a:lvl7pPr>
            <a:lvl8pPr lvl="7" algn="ctr">
              <a:lnSpc>
                <a:spcPct val="100000"/>
              </a:lnSpc>
              <a:spcBef>
                <a:spcPts val="0"/>
              </a:spcBef>
              <a:spcAft>
                <a:spcPts val="0"/>
              </a:spcAft>
              <a:buSzPts val="2800"/>
              <a:buNone/>
              <a:defRPr sz="11469"/>
            </a:lvl8pPr>
            <a:lvl9pPr lvl="8" algn="ctr">
              <a:lnSpc>
                <a:spcPct val="100000"/>
              </a:lnSpc>
              <a:spcBef>
                <a:spcPts val="0"/>
              </a:spcBef>
              <a:spcAft>
                <a:spcPts val="0"/>
              </a:spcAft>
              <a:buSzPts val="2800"/>
              <a:buNone/>
              <a:defRPr sz="11469"/>
            </a:lvl9pPr>
          </a:lstStyle>
          <a:p/>
        </p:txBody>
      </p:sp>
      <p:sp>
        <p:nvSpPr>
          <p:cNvPr id="12" name="Google Shape;12;p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1277050" y="4530674"/>
            <a:ext cx="34909313" cy="8042472"/>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49152"/>
            </a:lvl1pPr>
            <a:lvl2pPr lvl="1" algn="ctr">
              <a:lnSpc>
                <a:spcPct val="100000"/>
              </a:lnSpc>
              <a:spcBef>
                <a:spcPts val="0"/>
              </a:spcBef>
              <a:spcAft>
                <a:spcPts val="0"/>
              </a:spcAft>
              <a:buSzPts val="12000"/>
              <a:buNone/>
              <a:defRPr sz="49152"/>
            </a:lvl2pPr>
            <a:lvl3pPr lvl="2" algn="ctr">
              <a:lnSpc>
                <a:spcPct val="100000"/>
              </a:lnSpc>
              <a:spcBef>
                <a:spcPts val="0"/>
              </a:spcBef>
              <a:spcAft>
                <a:spcPts val="0"/>
              </a:spcAft>
              <a:buSzPts val="12000"/>
              <a:buNone/>
              <a:defRPr sz="49152"/>
            </a:lvl3pPr>
            <a:lvl4pPr lvl="3" algn="ctr">
              <a:lnSpc>
                <a:spcPct val="100000"/>
              </a:lnSpc>
              <a:spcBef>
                <a:spcPts val="0"/>
              </a:spcBef>
              <a:spcAft>
                <a:spcPts val="0"/>
              </a:spcAft>
              <a:buSzPts val="12000"/>
              <a:buNone/>
              <a:defRPr sz="49152"/>
            </a:lvl4pPr>
            <a:lvl5pPr lvl="4" algn="ctr">
              <a:lnSpc>
                <a:spcPct val="100000"/>
              </a:lnSpc>
              <a:spcBef>
                <a:spcPts val="0"/>
              </a:spcBef>
              <a:spcAft>
                <a:spcPts val="0"/>
              </a:spcAft>
              <a:buSzPts val="12000"/>
              <a:buNone/>
              <a:defRPr sz="49152"/>
            </a:lvl5pPr>
            <a:lvl6pPr lvl="5" algn="ctr">
              <a:lnSpc>
                <a:spcPct val="100000"/>
              </a:lnSpc>
              <a:spcBef>
                <a:spcPts val="0"/>
              </a:spcBef>
              <a:spcAft>
                <a:spcPts val="0"/>
              </a:spcAft>
              <a:buSzPts val="12000"/>
              <a:buNone/>
              <a:defRPr sz="49152"/>
            </a:lvl6pPr>
            <a:lvl7pPr lvl="6" algn="ctr">
              <a:lnSpc>
                <a:spcPct val="100000"/>
              </a:lnSpc>
              <a:spcBef>
                <a:spcPts val="0"/>
              </a:spcBef>
              <a:spcAft>
                <a:spcPts val="0"/>
              </a:spcAft>
              <a:buSzPts val="12000"/>
              <a:buNone/>
              <a:defRPr sz="49152"/>
            </a:lvl7pPr>
            <a:lvl8pPr lvl="7" algn="ctr">
              <a:lnSpc>
                <a:spcPct val="100000"/>
              </a:lnSpc>
              <a:spcBef>
                <a:spcPts val="0"/>
              </a:spcBef>
              <a:spcAft>
                <a:spcPts val="0"/>
              </a:spcAft>
              <a:buSzPts val="12000"/>
              <a:buNone/>
              <a:defRPr sz="49152"/>
            </a:lvl8pPr>
            <a:lvl9pPr lvl="8" algn="ctr">
              <a:lnSpc>
                <a:spcPct val="100000"/>
              </a:lnSpc>
              <a:spcBef>
                <a:spcPts val="0"/>
              </a:spcBef>
              <a:spcAft>
                <a:spcPts val="0"/>
              </a:spcAft>
              <a:buSzPts val="12000"/>
              <a:buNone/>
              <a:defRPr sz="49152"/>
            </a:lvl9pPr>
          </a:lstStyle>
          <a:p>
            <a:r>
              <a:t>xx%</a:t>
            </a:r>
          </a:p>
        </p:txBody>
      </p:sp>
      <p:sp>
        <p:nvSpPr>
          <p:cNvPr id="46" name="Google Shape;46;p12"/>
          <p:cNvSpPr txBox="1"/>
          <p:nvPr>
            <p:ph idx="1" type="body"/>
          </p:nvPr>
        </p:nvSpPr>
        <p:spPr>
          <a:xfrm>
            <a:off x="1277050" y="12911475"/>
            <a:ext cx="34909313" cy="5328061"/>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1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1277050" y="8809856"/>
            <a:ext cx="34909313" cy="3448002"/>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14746"/>
            </a:lvl1pPr>
            <a:lvl2pPr lvl="1" algn="ctr">
              <a:lnSpc>
                <a:spcPct val="100000"/>
              </a:lnSpc>
              <a:spcBef>
                <a:spcPts val="0"/>
              </a:spcBef>
              <a:spcAft>
                <a:spcPts val="0"/>
              </a:spcAft>
              <a:buSzPts val="3600"/>
              <a:buNone/>
              <a:defRPr sz="14746"/>
            </a:lvl2pPr>
            <a:lvl3pPr lvl="2" algn="ctr">
              <a:lnSpc>
                <a:spcPct val="100000"/>
              </a:lnSpc>
              <a:spcBef>
                <a:spcPts val="0"/>
              </a:spcBef>
              <a:spcAft>
                <a:spcPts val="0"/>
              </a:spcAft>
              <a:buSzPts val="3600"/>
              <a:buNone/>
              <a:defRPr sz="14746"/>
            </a:lvl3pPr>
            <a:lvl4pPr lvl="3" algn="ctr">
              <a:lnSpc>
                <a:spcPct val="100000"/>
              </a:lnSpc>
              <a:spcBef>
                <a:spcPts val="0"/>
              </a:spcBef>
              <a:spcAft>
                <a:spcPts val="0"/>
              </a:spcAft>
              <a:buSzPts val="3600"/>
              <a:buNone/>
              <a:defRPr sz="14746"/>
            </a:lvl4pPr>
            <a:lvl5pPr lvl="4" algn="ctr">
              <a:lnSpc>
                <a:spcPct val="100000"/>
              </a:lnSpc>
              <a:spcBef>
                <a:spcPts val="0"/>
              </a:spcBef>
              <a:spcAft>
                <a:spcPts val="0"/>
              </a:spcAft>
              <a:buSzPts val="3600"/>
              <a:buNone/>
              <a:defRPr sz="14746"/>
            </a:lvl5pPr>
            <a:lvl6pPr lvl="5" algn="ctr">
              <a:lnSpc>
                <a:spcPct val="100000"/>
              </a:lnSpc>
              <a:spcBef>
                <a:spcPts val="0"/>
              </a:spcBef>
              <a:spcAft>
                <a:spcPts val="0"/>
              </a:spcAft>
              <a:buSzPts val="3600"/>
              <a:buNone/>
              <a:defRPr sz="14746"/>
            </a:lvl6pPr>
            <a:lvl7pPr lvl="6" algn="ctr">
              <a:lnSpc>
                <a:spcPct val="100000"/>
              </a:lnSpc>
              <a:spcBef>
                <a:spcPts val="0"/>
              </a:spcBef>
              <a:spcAft>
                <a:spcPts val="0"/>
              </a:spcAft>
              <a:buSzPts val="3600"/>
              <a:buNone/>
              <a:defRPr sz="14746"/>
            </a:lvl7pPr>
            <a:lvl8pPr lvl="7" algn="ctr">
              <a:lnSpc>
                <a:spcPct val="100000"/>
              </a:lnSpc>
              <a:spcBef>
                <a:spcPts val="0"/>
              </a:spcBef>
              <a:spcAft>
                <a:spcPts val="0"/>
              </a:spcAft>
              <a:buSzPts val="3600"/>
              <a:buNone/>
              <a:defRPr sz="14746"/>
            </a:lvl8pPr>
            <a:lvl9pPr lvl="8" algn="ctr">
              <a:lnSpc>
                <a:spcPct val="100000"/>
              </a:lnSpc>
              <a:spcBef>
                <a:spcPts val="0"/>
              </a:spcBef>
              <a:spcAft>
                <a:spcPts val="0"/>
              </a:spcAft>
              <a:buSzPts val="3600"/>
              <a:buNone/>
              <a:defRPr sz="14746"/>
            </a:lvl9pPr>
          </a:lstStyle>
          <a:p/>
        </p:txBody>
      </p:sp>
      <p:sp>
        <p:nvSpPr>
          <p:cNvPr id="15" name="Google Shape;15;p4"/>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9" name="Google Shape;19;p5"/>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1277050"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3" name="Google Shape;23;p6"/>
          <p:cNvSpPr txBox="1"/>
          <p:nvPr>
            <p:ph idx="2" type="body"/>
          </p:nvPr>
        </p:nvSpPr>
        <p:spPr>
          <a:xfrm>
            <a:off x="19798578" y="4720523"/>
            <a:ext cx="16387785" cy="13993533"/>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5734"/>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24" name="Google Shape;24;p6"/>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1277050" y="2275731"/>
            <a:ext cx="11504513" cy="3095338"/>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9830"/>
            </a:lvl1pPr>
            <a:lvl2pPr lvl="1" algn="l">
              <a:lnSpc>
                <a:spcPct val="100000"/>
              </a:lnSpc>
              <a:spcBef>
                <a:spcPts val="0"/>
              </a:spcBef>
              <a:spcAft>
                <a:spcPts val="0"/>
              </a:spcAft>
              <a:buSzPts val="2400"/>
              <a:buNone/>
              <a:defRPr sz="9830"/>
            </a:lvl2pPr>
            <a:lvl3pPr lvl="2" algn="l">
              <a:lnSpc>
                <a:spcPct val="100000"/>
              </a:lnSpc>
              <a:spcBef>
                <a:spcPts val="0"/>
              </a:spcBef>
              <a:spcAft>
                <a:spcPts val="0"/>
              </a:spcAft>
              <a:buSzPts val="2400"/>
              <a:buNone/>
              <a:defRPr sz="9830"/>
            </a:lvl3pPr>
            <a:lvl4pPr lvl="3" algn="l">
              <a:lnSpc>
                <a:spcPct val="100000"/>
              </a:lnSpc>
              <a:spcBef>
                <a:spcPts val="0"/>
              </a:spcBef>
              <a:spcAft>
                <a:spcPts val="0"/>
              </a:spcAft>
              <a:buSzPts val="2400"/>
              <a:buNone/>
              <a:defRPr sz="9830"/>
            </a:lvl4pPr>
            <a:lvl5pPr lvl="4" algn="l">
              <a:lnSpc>
                <a:spcPct val="100000"/>
              </a:lnSpc>
              <a:spcBef>
                <a:spcPts val="0"/>
              </a:spcBef>
              <a:spcAft>
                <a:spcPts val="0"/>
              </a:spcAft>
              <a:buSzPts val="2400"/>
              <a:buNone/>
              <a:defRPr sz="9830"/>
            </a:lvl5pPr>
            <a:lvl6pPr lvl="5" algn="l">
              <a:lnSpc>
                <a:spcPct val="100000"/>
              </a:lnSpc>
              <a:spcBef>
                <a:spcPts val="0"/>
              </a:spcBef>
              <a:spcAft>
                <a:spcPts val="0"/>
              </a:spcAft>
              <a:buSzPts val="2400"/>
              <a:buNone/>
              <a:defRPr sz="9830"/>
            </a:lvl6pPr>
            <a:lvl7pPr lvl="6" algn="l">
              <a:lnSpc>
                <a:spcPct val="100000"/>
              </a:lnSpc>
              <a:spcBef>
                <a:spcPts val="0"/>
              </a:spcBef>
              <a:spcAft>
                <a:spcPts val="0"/>
              </a:spcAft>
              <a:buSzPts val="2400"/>
              <a:buNone/>
              <a:defRPr sz="9830"/>
            </a:lvl7pPr>
            <a:lvl8pPr lvl="7" algn="l">
              <a:lnSpc>
                <a:spcPct val="100000"/>
              </a:lnSpc>
              <a:spcBef>
                <a:spcPts val="0"/>
              </a:spcBef>
              <a:spcAft>
                <a:spcPts val="0"/>
              </a:spcAft>
              <a:buSzPts val="2400"/>
              <a:buNone/>
              <a:defRPr sz="9830"/>
            </a:lvl8pPr>
            <a:lvl9pPr lvl="8" algn="l">
              <a:lnSpc>
                <a:spcPct val="100000"/>
              </a:lnSpc>
              <a:spcBef>
                <a:spcPts val="0"/>
              </a:spcBef>
              <a:spcAft>
                <a:spcPts val="0"/>
              </a:spcAft>
              <a:buSzPts val="2400"/>
              <a:buNone/>
              <a:defRPr sz="9830"/>
            </a:lvl9pPr>
          </a:lstStyle>
          <a:p/>
        </p:txBody>
      </p:sp>
      <p:sp>
        <p:nvSpPr>
          <p:cNvPr id="30" name="Google Shape;30;p8"/>
          <p:cNvSpPr txBox="1"/>
          <p:nvPr>
            <p:ph idx="1" type="body"/>
          </p:nvPr>
        </p:nvSpPr>
        <p:spPr>
          <a:xfrm>
            <a:off x="1277050" y="5691785"/>
            <a:ext cx="11504513" cy="13022783"/>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4915"/>
            </a:lvl1pPr>
            <a:lvl2pPr indent="-304800" lvl="1" marL="914400" algn="l">
              <a:lnSpc>
                <a:spcPct val="115000"/>
              </a:lnSpc>
              <a:spcBef>
                <a:spcPts val="0"/>
              </a:spcBef>
              <a:spcAft>
                <a:spcPts val="0"/>
              </a:spcAft>
              <a:buSzPts val="1200"/>
              <a:buChar char="○"/>
              <a:defRPr sz="4915"/>
            </a:lvl2pPr>
            <a:lvl3pPr indent="-304800" lvl="2" marL="1371600" algn="l">
              <a:lnSpc>
                <a:spcPct val="115000"/>
              </a:lnSpc>
              <a:spcBef>
                <a:spcPts val="0"/>
              </a:spcBef>
              <a:spcAft>
                <a:spcPts val="0"/>
              </a:spcAft>
              <a:buSzPts val="1200"/>
              <a:buChar char="■"/>
              <a:defRPr sz="4915"/>
            </a:lvl3pPr>
            <a:lvl4pPr indent="-304800" lvl="3" marL="1828800" algn="l">
              <a:lnSpc>
                <a:spcPct val="115000"/>
              </a:lnSpc>
              <a:spcBef>
                <a:spcPts val="0"/>
              </a:spcBef>
              <a:spcAft>
                <a:spcPts val="0"/>
              </a:spcAft>
              <a:buSzPts val="1200"/>
              <a:buChar char="●"/>
              <a:defRPr sz="4915"/>
            </a:lvl4pPr>
            <a:lvl5pPr indent="-304800" lvl="4" marL="2286000" algn="l">
              <a:lnSpc>
                <a:spcPct val="115000"/>
              </a:lnSpc>
              <a:spcBef>
                <a:spcPts val="0"/>
              </a:spcBef>
              <a:spcAft>
                <a:spcPts val="0"/>
              </a:spcAft>
              <a:buSzPts val="1200"/>
              <a:buChar char="○"/>
              <a:defRPr sz="4915"/>
            </a:lvl5pPr>
            <a:lvl6pPr indent="-304800" lvl="5" marL="2743200" algn="l">
              <a:lnSpc>
                <a:spcPct val="115000"/>
              </a:lnSpc>
              <a:spcBef>
                <a:spcPts val="0"/>
              </a:spcBef>
              <a:spcAft>
                <a:spcPts val="0"/>
              </a:spcAft>
              <a:buSzPts val="1200"/>
              <a:buChar char="■"/>
              <a:defRPr sz="4915"/>
            </a:lvl6pPr>
            <a:lvl7pPr indent="-304800" lvl="6" marL="3200400" algn="l">
              <a:lnSpc>
                <a:spcPct val="115000"/>
              </a:lnSpc>
              <a:spcBef>
                <a:spcPts val="0"/>
              </a:spcBef>
              <a:spcAft>
                <a:spcPts val="0"/>
              </a:spcAft>
              <a:buSzPts val="1200"/>
              <a:buChar char="●"/>
              <a:defRPr sz="4915"/>
            </a:lvl7pPr>
            <a:lvl8pPr indent="-304800" lvl="7" marL="3657600" algn="l">
              <a:lnSpc>
                <a:spcPct val="115000"/>
              </a:lnSpc>
              <a:spcBef>
                <a:spcPts val="0"/>
              </a:spcBef>
              <a:spcAft>
                <a:spcPts val="0"/>
              </a:spcAft>
              <a:buSzPts val="1200"/>
              <a:buChar char="○"/>
              <a:defRPr sz="4915"/>
            </a:lvl8pPr>
            <a:lvl9pPr indent="-304800" lvl="8" marL="4114800" algn="l">
              <a:lnSpc>
                <a:spcPct val="115000"/>
              </a:lnSpc>
              <a:spcBef>
                <a:spcPts val="0"/>
              </a:spcBef>
              <a:spcAft>
                <a:spcPts val="0"/>
              </a:spcAft>
              <a:buSzPts val="1200"/>
              <a:buChar char="■"/>
              <a:defRPr sz="4915"/>
            </a:lvl9pPr>
          </a:lstStyle>
          <a:p/>
        </p:txBody>
      </p:sp>
      <p:sp>
        <p:nvSpPr>
          <p:cNvPr id="31" name="Google Shape;31;p8"/>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2008578" y="1843809"/>
            <a:ext cx="26089186" cy="16755867"/>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19661"/>
            </a:lvl1pPr>
            <a:lvl2pPr lvl="1" algn="l">
              <a:lnSpc>
                <a:spcPct val="100000"/>
              </a:lnSpc>
              <a:spcBef>
                <a:spcPts val="0"/>
              </a:spcBef>
              <a:spcAft>
                <a:spcPts val="0"/>
              </a:spcAft>
              <a:buSzPts val="4800"/>
              <a:buNone/>
              <a:defRPr sz="19661"/>
            </a:lvl2pPr>
            <a:lvl3pPr lvl="2" algn="l">
              <a:lnSpc>
                <a:spcPct val="100000"/>
              </a:lnSpc>
              <a:spcBef>
                <a:spcPts val="0"/>
              </a:spcBef>
              <a:spcAft>
                <a:spcPts val="0"/>
              </a:spcAft>
              <a:buSzPts val="4800"/>
              <a:buNone/>
              <a:defRPr sz="19661"/>
            </a:lvl3pPr>
            <a:lvl4pPr lvl="3" algn="l">
              <a:lnSpc>
                <a:spcPct val="100000"/>
              </a:lnSpc>
              <a:spcBef>
                <a:spcPts val="0"/>
              </a:spcBef>
              <a:spcAft>
                <a:spcPts val="0"/>
              </a:spcAft>
              <a:buSzPts val="4800"/>
              <a:buNone/>
              <a:defRPr sz="19661"/>
            </a:lvl4pPr>
            <a:lvl5pPr lvl="4" algn="l">
              <a:lnSpc>
                <a:spcPct val="100000"/>
              </a:lnSpc>
              <a:spcBef>
                <a:spcPts val="0"/>
              </a:spcBef>
              <a:spcAft>
                <a:spcPts val="0"/>
              </a:spcAft>
              <a:buSzPts val="4800"/>
              <a:buNone/>
              <a:defRPr sz="19661"/>
            </a:lvl5pPr>
            <a:lvl6pPr lvl="5" algn="l">
              <a:lnSpc>
                <a:spcPct val="100000"/>
              </a:lnSpc>
              <a:spcBef>
                <a:spcPts val="0"/>
              </a:spcBef>
              <a:spcAft>
                <a:spcPts val="0"/>
              </a:spcAft>
              <a:buSzPts val="4800"/>
              <a:buNone/>
              <a:defRPr sz="19661"/>
            </a:lvl6pPr>
            <a:lvl7pPr lvl="6" algn="l">
              <a:lnSpc>
                <a:spcPct val="100000"/>
              </a:lnSpc>
              <a:spcBef>
                <a:spcPts val="0"/>
              </a:spcBef>
              <a:spcAft>
                <a:spcPts val="0"/>
              </a:spcAft>
              <a:buSzPts val="4800"/>
              <a:buNone/>
              <a:defRPr sz="19661"/>
            </a:lvl7pPr>
            <a:lvl8pPr lvl="7" algn="l">
              <a:lnSpc>
                <a:spcPct val="100000"/>
              </a:lnSpc>
              <a:spcBef>
                <a:spcPts val="0"/>
              </a:spcBef>
              <a:spcAft>
                <a:spcPts val="0"/>
              </a:spcAft>
              <a:buSzPts val="4800"/>
              <a:buNone/>
              <a:defRPr sz="19661"/>
            </a:lvl8pPr>
            <a:lvl9pPr lvl="8" algn="l">
              <a:lnSpc>
                <a:spcPct val="100000"/>
              </a:lnSpc>
              <a:spcBef>
                <a:spcPts val="0"/>
              </a:spcBef>
              <a:spcAft>
                <a:spcPts val="0"/>
              </a:spcAft>
              <a:buSzPts val="4800"/>
              <a:buNone/>
              <a:defRPr sz="19661"/>
            </a:lvl9pPr>
          </a:lstStyle>
          <a:p/>
        </p:txBody>
      </p:sp>
      <p:sp>
        <p:nvSpPr>
          <p:cNvPr id="34" name="Google Shape;34;p9"/>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18731706" y="-512"/>
            <a:ext cx="18731707" cy="21067713"/>
          </a:xfrm>
          <a:prstGeom prst="rect">
            <a:avLst/>
          </a:prstGeom>
          <a:solidFill>
            <a:schemeClr val="lt2"/>
          </a:solidFill>
          <a:ln>
            <a:noFill/>
          </a:ln>
        </p:spPr>
        <p:txBody>
          <a:bodyPr anchorCtr="0" anchor="ctr" bIns="374475" lIns="374475" spcFirstLastPara="1" rIns="374475" wrap="square" tIns="374475">
            <a:noAutofit/>
          </a:bodyPr>
          <a:lstStyle/>
          <a:p>
            <a:pPr indent="0" lvl="0" marL="0" marR="0" rtl="0" algn="l">
              <a:lnSpc>
                <a:spcPct val="100000"/>
              </a:lnSpc>
              <a:spcBef>
                <a:spcPts val="0"/>
              </a:spcBef>
              <a:spcAft>
                <a:spcPts val="0"/>
              </a:spcAft>
              <a:buClr>
                <a:srgbClr val="000000"/>
              </a:buClr>
              <a:buSzPts val="23491"/>
              <a:buFont typeface="Arial"/>
              <a:buNone/>
            </a:pPr>
            <a:r>
              <a:t/>
            </a:r>
            <a:endParaRPr b="0" i="0" sz="23491"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1087767" y="5051070"/>
            <a:ext cx="16573381" cy="6071483"/>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17203"/>
            </a:lvl1pPr>
            <a:lvl2pPr lvl="1" algn="ctr">
              <a:lnSpc>
                <a:spcPct val="100000"/>
              </a:lnSpc>
              <a:spcBef>
                <a:spcPts val="0"/>
              </a:spcBef>
              <a:spcAft>
                <a:spcPts val="0"/>
              </a:spcAft>
              <a:buSzPts val="4200"/>
              <a:buNone/>
              <a:defRPr sz="17203"/>
            </a:lvl2pPr>
            <a:lvl3pPr lvl="2" algn="ctr">
              <a:lnSpc>
                <a:spcPct val="100000"/>
              </a:lnSpc>
              <a:spcBef>
                <a:spcPts val="0"/>
              </a:spcBef>
              <a:spcAft>
                <a:spcPts val="0"/>
              </a:spcAft>
              <a:buSzPts val="4200"/>
              <a:buNone/>
              <a:defRPr sz="17203"/>
            </a:lvl3pPr>
            <a:lvl4pPr lvl="3" algn="ctr">
              <a:lnSpc>
                <a:spcPct val="100000"/>
              </a:lnSpc>
              <a:spcBef>
                <a:spcPts val="0"/>
              </a:spcBef>
              <a:spcAft>
                <a:spcPts val="0"/>
              </a:spcAft>
              <a:buSzPts val="4200"/>
              <a:buNone/>
              <a:defRPr sz="17203"/>
            </a:lvl4pPr>
            <a:lvl5pPr lvl="4" algn="ctr">
              <a:lnSpc>
                <a:spcPct val="100000"/>
              </a:lnSpc>
              <a:spcBef>
                <a:spcPts val="0"/>
              </a:spcBef>
              <a:spcAft>
                <a:spcPts val="0"/>
              </a:spcAft>
              <a:buSzPts val="4200"/>
              <a:buNone/>
              <a:defRPr sz="17203"/>
            </a:lvl5pPr>
            <a:lvl6pPr lvl="5" algn="ctr">
              <a:lnSpc>
                <a:spcPct val="100000"/>
              </a:lnSpc>
              <a:spcBef>
                <a:spcPts val="0"/>
              </a:spcBef>
              <a:spcAft>
                <a:spcPts val="0"/>
              </a:spcAft>
              <a:buSzPts val="4200"/>
              <a:buNone/>
              <a:defRPr sz="17203"/>
            </a:lvl6pPr>
            <a:lvl7pPr lvl="6" algn="ctr">
              <a:lnSpc>
                <a:spcPct val="100000"/>
              </a:lnSpc>
              <a:spcBef>
                <a:spcPts val="0"/>
              </a:spcBef>
              <a:spcAft>
                <a:spcPts val="0"/>
              </a:spcAft>
              <a:buSzPts val="4200"/>
              <a:buNone/>
              <a:defRPr sz="17203"/>
            </a:lvl7pPr>
            <a:lvl8pPr lvl="7" algn="ctr">
              <a:lnSpc>
                <a:spcPct val="100000"/>
              </a:lnSpc>
              <a:spcBef>
                <a:spcPts val="0"/>
              </a:spcBef>
              <a:spcAft>
                <a:spcPts val="0"/>
              </a:spcAft>
              <a:buSzPts val="4200"/>
              <a:buNone/>
              <a:defRPr sz="17203"/>
            </a:lvl8pPr>
            <a:lvl9pPr lvl="8" algn="ctr">
              <a:lnSpc>
                <a:spcPct val="100000"/>
              </a:lnSpc>
              <a:spcBef>
                <a:spcPts val="0"/>
              </a:spcBef>
              <a:spcAft>
                <a:spcPts val="0"/>
              </a:spcAft>
              <a:buSzPts val="4200"/>
              <a:buNone/>
              <a:defRPr sz="17203"/>
            </a:lvl9pPr>
          </a:lstStyle>
          <a:p/>
        </p:txBody>
      </p:sp>
      <p:sp>
        <p:nvSpPr>
          <p:cNvPr id="38" name="Google Shape;38;p10"/>
          <p:cNvSpPr txBox="1"/>
          <p:nvPr>
            <p:ph idx="1" type="subTitle"/>
          </p:nvPr>
        </p:nvSpPr>
        <p:spPr>
          <a:xfrm>
            <a:off x="1087767" y="11481361"/>
            <a:ext cx="16573381" cy="5058954"/>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8602"/>
            </a:lvl1pPr>
            <a:lvl2pPr lvl="1" algn="ctr">
              <a:lnSpc>
                <a:spcPct val="100000"/>
              </a:lnSpc>
              <a:spcBef>
                <a:spcPts val="0"/>
              </a:spcBef>
              <a:spcAft>
                <a:spcPts val="0"/>
              </a:spcAft>
              <a:buSzPts val="2100"/>
              <a:buNone/>
              <a:defRPr sz="8602"/>
            </a:lvl2pPr>
            <a:lvl3pPr lvl="2" algn="ctr">
              <a:lnSpc>
                <a:spcPct val="100000"/>
              </a:lnSpc>
              <a:spcBef>
                <a:spcPts val="0"/>
              </a:spcBef>
              <a:spcAft>
                <a:spcPts val="0"/>
              </a:spcAft>
              <a:buSzPts val="2100"/>
              <a:buNone/>
              <a:defRPr sz="8602"/>
            </a:lvl3pPr>
            <a:lvl4pPr lvl="3" algn="ctr">
              <a:lnSpc>
                <a:spcPct val="100000"/>
              </a:lnSpc>
              <a:spcBef>
                <a:spcPts val="0"/>
              </a:spcBef>
              <a:spcAft>
                <a:spcPts val="0"/>
              </a:spcAft>
              <a:buSzPts val="2100"/>
              <a:buNone/>
              <a:defRPr sz="8602"/>
            </a:lvl4pPr>
            <a:lvl5pPr lvl="4" algn="ctr">
              <a:lnSpc>
                <a:spcPct val="100000"/>
              </a:lnSpc>
              <a:spcBef>
                <a:spcPts val="0"/>
              </a:spcBef>
              <a:spcAft>
                <a:spcPts val="0"/>
              </a:spcAft>
              <a:buSzPts val="2100"/>
              <a:buNone/>
              <a:defRPr sz="8602"/>
            </a:lvl5pPr>
            <a:lvl6pPr lvl="5" algn="ctr">
              <a:lnSpc>
                <a:spcPct val="100000"/>
              </a:lnSpc>
              <a:spcBef>
                <a:spcPts val="0"/>
              </a:spcBef>
              <a:spcAft>
                <a:spcPts val="0"/>
              </a:spcAft>
              <a:buSzPts val="2100"/>
              <a:buNone/>
              <a:defRPr sz="8602"/>
            </a:lvl6pPr>
            <a:lvl7pPr lvl="6" algn="ctr">
              <a:lnSpc>
                <a:spcPct val="100000"/>
              </a:lnSpc>
              <a:spcBef>
                <a:spcPts val="0"/>
              </a:spcBef>
              <a:spcAft>
                <a:spcPts val="0"/>
              </a:spcAft>
              <a:buSzPts val="2100"/>
              <a:buNone/>
              <a:defRPr sz="8602"/>
            </a:lvl7pPr>
            <a:lvl8pPr lvl="7" algn="ctr">
              <a:lnSpc>
                <a:spcPct val="100000"/>
              </a:lnSpc>
              <a:spcBef>
                <a:spcPts val="0"/>
              </a:spcBef>
              <a:spcAft>
                <a:spcPts val="0"/>
              </a:spcAft>
              <a:buSzPts val="2100"/>
              <a:buNone/>
              <a:defRPr sz="8602"/>
            </a:lvl8pPr>
            <a:lvl9pPr lvl="8" algn="ctr">
              <a:lnSpc>
                <a:spcPct val="100000"/>
              </a:lnSpc>
              <a:spcBef>
                <a:spcPts val="0"/>
              </a:spcBef>
              <a:spcAft>
                <a:spcPts val="0"/>
              </a:spcAft>
              <a:buSzPts val="2100"/>
              <a:buNone/>
              <a:defRPr sz="8602"/>
            </a:lvl9pPr>
          </a:lstStyle>
          <a:p/>
        </p:txBody>
      </p:sp>
      <p:sp>
        <p:nvSpPr>
          <p:cNvPr id="39" name="Google Shape;39;p10"/>
          <p:cNvSpPr txBox="1"/>
          <p:nvPr>
            <p:ph idx="2" type="body"/>
          </p:nvPr>
        </p:nvSpPr>
        <p:spPr>
          <a:xfrm>
            <a:off x="20237372" y="2965803"/>
            <a:ext cx="15720376" cy="15135084"/>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10"/>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1277050" y="17328383"/>
            <a:ext cx="24577376" cy="2478482"/>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1277050" y="1822817"/>
            <a:ext cx="34909313" cy="2345772"/>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1277050" y="4720523"/>
            <a:ext cx="34909313" cy="13993533"/>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5734" u="none" cap="none" strike="noStrike">
                <a:solidFill>
                  <a:schemeClr val="dk2"/>
                </a:solidFill>
                <a:latin typeface="Arial"/>
                <a:ea typeface="Arial"/>
                <a:cs typeface="Arial"/>
                <a:sym typeface="Arial"/>
              </a:defRPr>
            </a:lvl9pPr>
          </a:lstStyle>
          <a:p/>
        </p:txBody>
      </p:sp>
      <p:sp>
        <p:nvSpPr>
          <p:cNvPr id="8" name="Google Shape;8;p2"/>
          <p:cNvSpPr txBox="1"/>
          <p:nvPr>
            <p:ph idx="12" type="sldNum"/>
          </p:nvPr>
        </p:nvSpPr>
        <p:spPr>
          <a:xfrm>
            <a:off x="34712073" y="19100480"/>
            <a:ext cx="2248051" cy="1612181"/>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4096"/>
              <a:buFont typeface="Arial"/>
              <a:buNone/>
              <a:defRPr b="0" i="0" sz="4096"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5.jpg"/><Relationship Id="rId13" Type="http://schemas.openxmlformats.org/officeDocument/2006/relationships/hyperlink" Target="https://lexington.aopsacademy.org/" TargetMode="External"/><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6.png"/><Relationship Id="rId5" Type="http://schemas.openxmlformats.org/officeDocument/2006/relationships/image" Target="../media/image4.jpg"/><Relationship Id="rId6" Type="http://schemas.openxmlformats.org/officeDocument/2006/relationships/image" Target="../media/image1.png"/><Relationship Id="rId7" Type="http://schemas.openxmlformats.org/officeDocument/2006/relationships/image" Target="../media/image9.png"/><Relationship Id="rId8"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3" name="Shape 53"/>
        <p:cNvGrpSpPr/>
        <p:nvPr/>
      </p:nvGrpSpPr>
      <p:grpSpPr>
        <a:xfrm>
          <a:off x="0" y="0"/>
          <a:ext cx="0" cy="0"/>
          <a:chOff x="0" y="0"/>
          <a:chExt cx="0" cy="0"/>
        </a:xfrm>
      </p:grpSpPr>
      <p:sp>
        <p:nvSpPr>
          <p:cNvPr id="54" name="Google Shape;54;p1"/>
          <p:cNvSpPr/>
          <p:nvPr/>
        </p:nvSpPr>
        <p:spPr>
          <a:xfrm>
            <a:off x="0" y="18974125"/>
            <a:ext cx="37513800" cy="2093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nvSpPr>
        <p:spPr>
          <a:xfrm>
            <a:off x="6429925" y="-248575"/>
            <a:ext cx="24156900" cy="3828300"/>
          </a:xfrm>
          <a:prstGeom prst="rect">
            <a:avLst/>
          </a:prstGeom>
          <a:noFill/>
          <a:ln>
            <a:noFill/>
          </a:ln>
        </p:spPr>
        <p:txBody>
          <a:bodyPr anchorCtr="0" anchor="ctr" bIns="58450" lIns="58450" spcFirstLastPara="1" rIns="58450" wrap="square" tIns="58450">
            <a:noAutofit/>
          </a:bodyPr>
          <a:lstStyle/>
          <a:p>
            <a:pPr indent="0" lvl="0" marL="0" marR="0" rtl="0" algn="ctr">
              <a:lnSpc>
                <a:spcPct val="115000"/>
              </a:lnSpc>
              <a:spcBef>
                <a:spcPts val="0"/>
              </a:spcBef>
              <a:spcAft>
                <a:spcPts val="0"/>
              </a:spcAft>
              <a:buClr>
                <a:schemeClr val="dk1"/>
              </a:buClr>
              <a:buSzPts val="1100"/>
              <a:buFont typeface="Arial"/>
              <a:buNone/>
            </a:pPr>
            <a:r>
              <a:rPr b="1" i="0" lang="en" sz="5500" u="none" cap="none" strike="noStrike">
                <a:solidFill>
                  <a:srgbClr val="0A2A63"/>
                </a:solidFill>
                <a:latin typeface="Cambria"/>
                <a:ea typeface="Cambria"/>
                <a:cs typeface="Cambria"/>
                <a:sym typeface="Cambria"/>
              </a:rPr>
              <a:t>Combating Vitamin A Deficiency: Biofortification of Tobacco Leaves</a:t>
            </a:r>
            <a:endParaRPr b="1" i="0" sz="5500" u="none" cap="none" strike="noStrike">
              <a:solidFill>
                <a:srgbClr val="0A2A63"/>
              </a:solidFill>
              <a:latin typeface="Cambria"/>
              <a:ea typeface="Cambria"/>
              <a:cs typeface="Cambria"/>
              <a:sym typeface="Cambria"/>
            </a:endParaRPr>
          </a:p>
          <a:p>
            <a:pPr indent="0" lvl="0" marL="0" marR="0" rtl="0" algn="ctr">
              <a:lnSpc>
                <a:spcPct val="100000"/>
              </a:lnSpc>
              <a:spcBef>
                <a:spcPts val="600"/>
              </a:spcBef>
              <a:spcAft>
                <a:spcPts val="0"/>
              </a:spcAft>
              <a:buClr>
                <a:srgbClr val="000000"/>
              </a:buClr>
              <a:buSzPts val="3386"/>
              <a:buFont typeface="Arial"/>
              <a:buNone/>
            </a:pPr>
            <a:r>
              <a:rPr b="0" i="0" lang="en" sz="3386" u="none" cap="none" strike="noStrike">
                <a:solidFill>
                  <a:srgbClr val="000000"/>
                </a:solidFill>
                <a:latin typeface="Cambria"/>
                <a:ea typeface="Cambria"/>
                <a:cs typeface="Cambria"/>
                <a:sym typeface="Cambria"/>
              </a:rPr>
              <a:t>Tanya Jay, Annabel Volpe, Frances Dunn, Charvi Talupuru, Esther Kim, Tee Jarukulvanich, Tasheen Kashem, Aarav Phadnis, Mr. Reginald Hobbs,</a:t>
            </a:r>
            <a:endParaRPr b="0" i="0" sz="3386" u="none" cap="none" strike="noStrike">
              <a:solidFill>
                <a:srgbClr val="000000"/>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3386"/>
              <a:buFont typeface="Arial"/>
              <a:buNone/>
            </a:pPr>
            <a:r>
              <a:rPr b="0" i="0" lang="en" sz="3386" u="none" cap="none" strike="noStrike">
                <a:solidFill>
                  <a:srgbClr val="000000"/>
                </a:solidFill>
                <a:latin typeface="Cambria"/>
                <a:ea typeface="Cambria"/>
                <a:cs typeface="Cambria"/>
                <a:sym typeface="Cambria"/>
              </a:rPr>
              <a:t>Dr. Tianhu Sun from East Tennessee State University</a:t>
            </a:r>
            <a:endParaRPr b="0" i="0" sz="3386" u="none" cap="none" strike="noStrike">
              <a:solidFill>
                <a:srgbClr val="000000"/>
              </a:solidFill>
              <a:latin typeface="Cambria"/>
              <a:ea typeface="Cambria"/>
              <a:cs typeface="Cambria"/>
              <a:sym typeface="Cambria"/>
            </a:endParaRPr>
          </a:p>
          <a:p>
            <a:pPr indent="0" lvl="0" marL="0" marR="0" rtl="0" algn="ctr">
              <a:lnSpc>
                <a:spcPct val="100000"/>
              </a:lnSpc>
              <a:spcBef>
                <a:spcPts val="0"/>
              </a:spcBef>
              <a:spcAft>
                <a:spcPts val="0"/>
              </a:spcAft>
              <a:buClr>
                <a:srgbClr val="000000"/>
              </a:buClr>
              <a:buSzPts val="3286"/>
              <a:buFont typeface="Arial"/>
              <a:buNone/>
            </a:pPr>
            <a:r>
              <a:rPr b="0" i="0" lang="en" sz="3286" u="none" cap="none" strike="noStrike">
                <a:solidFill>
                  <a:srgbClr val="000000"/>
                </a:solidFill>
                <a:latin typeface="Cambria"/>
                <a:ea typeface="Cambria"/>
                <a:cs typeface="Cambria"/>
                <a:sym typeface="Cambria"/>
              </a:rPr>
              <a:t>Lexington High School, Lexington, MA, USA</a:t>
            </a:r>
            <a:endParaRPr b="0" i="0" sz="3286" u="none" cap="none" strike="noStrike">
              <a:solidFill>
                <a:srgbClr val="000000"/>
              </a:solidFill>
              <a:latin typeface="Cambria"/>
              <a:ea typeface="Cambria"/>
              <a:cs typeface="Cambria"/>
              <a:sym typeface="Cambria"/>
            </a:endParaRPr>
          </a:p>
        </p:txBody>
      </p:sp>
      <p:pic>
        <p:nvPicPr>
          <p:cNvPr id="56" name="Google Shape;56;p1"/>
          <p:cNvPicPr preferRelativeResize="0"/>
          <p:nvPr/>
        </p:nvPicPr>
        <p:blipFill rotWithShape="1">
          <a:blip r:embed="rId3">
            <a:alphaModFix/>
          </a:blip>
          <a:srcRect b="-9660" l="0" r="0" t="0"/>
          <a:stretch/>
        </p:blipFill>
        <p:spPr>
          <a:xfrm>
            <a:off x="386749" y="-1"/>
            <a:ext cx="6397044" cy="2517724"/>
          </a:xfrm>
          <a:prstGeom prst="rect">
            <a:avLst/>
          </a:prstGeom>
          <a:noFill/>
          <a:ln>
            <a:noFill/>
          </a:ln>
        </p:spPr>
      </p:pic>
      <p:sp>
        <p:nvSpPr>
          <p:cNvPr id="57" name="Google Shape;57;p1"/>
          <p:cNvSpPr/>
          <p:nvPr/>
        </p:nvSpPr>
        <p:spPr>
          <a:xfrm>
            <a:off x="3899569" y="9536242"/>
            <a:ext cx="3013009" cy="3014237"/>
          </a:xfrm>
          <a:prstGeom prst="rect">
            <a:avLst/>
          </a:prstGeom>
          <a:noFill/>
          <a:ln>
            <a:noFill/>
          </a:ln>
        </p:spPr>
        <p:txBody>
          <a:bodyPr anchorCtr="0" anchor="t" bIns="45650" lIns="91425" spcFirstLastPara="1" rIns="91425" wrap="square" tIns="45650">
            <a:noAutofit/>
          </a:bodyPr>
          <a:lstStyle/>
          <a:p>
            <a:pPr indent="0" lvl="0" marL="0" marR="0" rtl="0" algn="l">
              <a:lnSpc>
                <a:spcPct val="100000"/>
              </a:lnSpc>
              <a:spcBef>
                <a:spcPts val="0"/>
              </a:spcBef>
              <a:spcAft>
                <a:spcPts val="0"/>
              </a:spcAft>
              <a:buClr>
                <a:srgbClr val="000000"/>
              </a:buClr>
              <a:buSzPts val="1229"/>
              <a:buFont typeface="Arial"/>
              <a:buNone/>
            </a:pPr>
            <a:r>
              <a:t/>
            </a:r>
            <a:endParaRPr b="0" i="0" sz="1229" u="none" cap="none" strike="noStrike">
              <a:solidFill>
                <a:srgbClr val="000000"/>
              </a:solidFill>
              <a:latin typeface="Arial"/>
              <a:ea typeface="Arial"/>
              <a:cs typeface="Arial"/>
              <a:sym typeface="Arial"/>
            </a:endParaRPr>
          </a:p>
        </p:txBody>
      </p:sp>
      <p:pic>
        <p:nvPicPr>
          <p:cNvPr id="58" name="Google Shape;58;p1"/>
          <p:cNvPicPr preferRelativeResize="0"/>
          <p:nvPr/>
        </p:nvPicPr>
        <p:blipFill rotWithShape="1">
          <a:blip r:embed="rId4">
            <a:alphaModFix/>
          </a:blip>
          <a:srcRect b="12032" l="0" r="0" t="13550"/>
          <a:stretch/>
        </p:blipFill>
        <p:spPr>
          <a:xfrm>
            <a:off x="13297130" y="19330927"/>
            <a:ext cx="5073884" cy="1054827"/>
          </a:xfrm>
          <a:prstGeom prst="rect">
            <a:avLst/>
          </a:prstGeom>
          <a:noFill/>
          <a:ln>
            <a:noFill/>
          </a:ln>
        </p:spPr>
      </p:pic>
      <p:pic>
        <p:nvPicPr>
          <p:cNvPr id="59" name="Google Shape;59;p1"/>
          <p:cNvPicPr preferRelativeResize="0"/>
          <p:nvPr/>
        </p:nvPicPr>
        <p:blipFill rotWithShape="1">
          <a:blip r:embed="rId5">
            <a:alphaModFix/>
          </a:blip>
          <a:srcRect b="23600" l="9561" r="11287" t="23329"/>
          <a:stretch/>
        </p:blipFill>
        <p:spPr>
          <a:xfrm>
            <a:off x="8706271" y="19075667"/>
            <a:ext cx="4590863" cy="1565348"/>
          </a:xfrm>
          <a:prstGeom prst="rect">
            <a:avLst/>
          </a:prstGeom>
          <a:noFill/>
          <a:ln>
            <a:noFill/>
          </a:ln>
        </p:spPr>
      </p:pic>
      <p:pic>
        <p:nvPicPr>
          <p:cNvPr id="60" name="Google Shape;60;p1"/>
          <p:cNvPicPr preferRelativeResize="0"/>
          <p:nvPr/>
        </p:nvPicPr>
        <p:blipFill rotWithShape="1">
          <a:blip r:embed="rId6">
            <a:alphaModFix/>
          </a:blip>
          <a:srcRect b="0" l="0" r="0" t="0"/>
          <a:stretch/>
        </p:blipFill>
        <p:spPr>
          <a:xfrm>
            <a:off x="26134863" y="19112364"/>
            <a:ext cx="3849562" cy="1489301"/>
          </a:xfrm>
          <a:prstGeom prst="rect">
            <a:avLst/>
          </a:prstGeom>
          <a:noFill/>
          <a:ln>
            <a:noFill/>
          </a:ln>
        </p:spPr>
      </p:pic>
      <p:pic>
        <p:nvPicPr>
          <p:cNvPr id="61" name="Google Shape;61;p1"/>
          <p:cNvPicPr preferRelativeResize="0"/>
          <p:nvPr/>
        </p:nvPicPr>
        <p:blipFill rotWithShape="1">
          <a:blip r:embed="rId7">
            <a:alphaModFix/>
          </a:blip>
          <a:srcRect b="0" l="0" r="0" t="0"/>
          <a:stretch/>
        </p:blipFill>
        <p:spPr>
          <a:xfrm>
            <a:off x="6371569" y="18998203"/>
            <a:ext cx="1772316" cy="1720278"/>
          </a:xfrm>
          <a:prstGeom prst="rect">
            <a:avLst/>
          </a:prstGeom>
          <a:noFill/>
          <a:ln>
            <a:noFill/>
          </a:ln>
        </p:spPr>
      </p:pic>
      <p:pic>
        <p:nvPicPr>
          <p:cNvPr id="62" name="Google Shape;62;p1"/>
          <p:cNvPicPr preferRelativeResize="0"/>
          <p:nvPr/>
        </p:nvPicPr>
        <p:blipFill rotWithShape="1">
          <a:blip r:embed="rId8">
            <a:alphaModFix/>
          </a:blip>
          <a:srcRect b="0" l="0" r="7621" t="0"/>
          <a:stretch/>
        </p:blipFill>
        <p:spPr>
          <a:xfrm>
            <a:off x="1361343" y="19075647"/>
            <a:ext cx="4447836" cy="1565389"/>
          </a:xfrm>
          <a:prstGeom prst="rect">
            <a:avLst/>
          </a:prstGeom>
          <a:noFill/>
          <a:ln>
            <a:noFill/>
          </a:ln>
        </p:spPr>
      </p:pic>
      <p:pic>
        <p:nvPicPr>
          <p:cNvPr id="63" name="Google Shape;63;p1"/>
          <p:cNvPicPr preferRelativeResize="0"/>
          <p:nvPr/>
        </p:nvPicPr>
        <p:blipFill rotWithShape="1">
          <a:blip r:embed="rId9">
            <a:alphaModFix/>
          </a:blip>
          <a:srcRect b="0" l="0" r="0" t="0"/>
          <a:stretch/>
        </p:blipFill>
        <p:spPr>
          <a:xfrm>
            <a:off x="18893827" y="19330928"/>
            <a:ext cx="6718249" cy="1489260"/>
          </a:xfrm>
          <a:prstGeom prst="rect">
            <a:avLst/>
          </a:prstGeom>
          <a:noFill/>
          <a:ln>
            <a:noFill/>
          </a:ln>
        </p:spPr>
      </p:pic>
      <p:sp>
        <p:nvSpPr>
          <p:cNvPr id="64" name="Google Shape;64;p1"/>
          <p:cNvSpPr txBox="1"/>
          <p:nvPr/>
        </p:nvSpPr>
        <p:spPr>
          <a:xfrm>
            <a:off x="344350" y="3556175"/>
            <a:ext cx="11451300" cy="8706900"/>
          </a:xfrm>
          <a:prstGeom prst="rect">
            <a:avLst/>
          </a:prstGeom>
          <a:solidFill>
            <a:srgbClr val="D9EAD3">
              <a:alpha val="56470"/>
            </a:srgbClr>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600"/>
              </a:spcAft>
              <a:buClr>
                <a:srgbClr val="000000"/>
              </a:buClr>
              <a:buSzPts val="2900"/>
              <a:buFont typeface="Arial"/>
              <a:buNone/>
            </a:pPr>
            <a:r>
              <a:rPr b="0" i="0" lang="en" sz="2900" u="none" cap="none" strike="noStrike">
                <a:solidFill>
                  <a:schemeClr val="dk1"/>
                </a:solidFill>
                <a:latin typeface="Cambria"/>
                <a:ea typeface="Cambria"/>
                <a:cs typeface="Cambria"/>
                <a:sym typeface="Cambria"/>
              </a:rPr>
              <a:t>Vitamin A deficiency is caused by an insufficient intake of vitamin A in the diet. A possible solution is the genetic engineering of crops containing vitamin A precursors, such as beta-carotene. The stability of carotenoids ultimately determines how much can be used by the human body, and is considered a critical issue in genetically engineered crops. Using the model plant </a:t>
            </a:r>
            <a:r>
              <a:rPr b="0" i="1" lang="en" sz="2900" u="none" cap="none" strike="noStrike">
                <a:solidFill>
                  <a:schemeClr val="dk1"/>
                </a:solidFill>
                <a:latin typeface="Cambria"/>
                <a:ea typeface="Cambria"/>
                <a:cs typeface="Cambria"/>
                <a:sym typeface="Cambria"/>
              </a:rPr>
              <a:t>Nicotiana benthamiana</a:t>
            </a:r>
            <a:r>
              <a:rPr b="0" i="0" lang="en" sz="2900" u="none" cap="none" strike="noStrike">
                <a:solidFill>
                  <a:schemeClr val="dk1"/>
                </a:solidFill>
                <a:latin typeface="Cambria"/>
                <a:ea typeface="Cambria"/>
                <a:cs typeface="Cambria"/>
                <a:sym typeface="Cambria"/>
              </a:rPr>
              <a:t>, we aim to increase the stability of beta-carotene in the cytosol of the plant, in order to improve the nutritional availability of the vitamin and combat the global deficiency. Our project aims to introduce lipid droplets into the cytosol of </a:t>
            </a:r>
            <a:r>
              <a:rPr b="0" i="1" lang="en" sz="2900" u="none" cap="none" strike="noStrike">
                <a:solidFill>
                  <a:schemeClr val="dk1"/>
                </a:solidFill>
                <a:latin typeface="Cambria"/>
                <a:ea typeface="Cambria"/>
                <a:cs typeface="Cambria"/>
                <a:sym typeface="Cambria"/>
              </a:rPr>
              <a:t>N. benthamiana </a:t>
            </a:r>
            <a:r>
              <a:rPr b="0" i="0" lang="en" sz="2900" u="none" cap="none" strike="noStrike">
                <a:solidFill>
                  <a:schemeClr val="dk1"/>
                </a:solidFill>
                <a:latin typeface="Cambria"/>
                <a:ea typeface="Cambria"/>
                <a:cs typeface="Cambria"/>
                <a:sym typeface="Cambria"/>
              </a:rPr>
              <a:t>leaves, while simultaneously expressing four key genes that are involved in the synthesis of carotenoids in the cytosol: crtB (bacterial phytoene synthase), crtI (phytoene desaturase), crtE (lycopene cyclase), and a cytosolic version of hydroxymethylglutaryl-CoA reductase (tHMGR). We hypothesize that their incorporation in the biofortified </a:t>
            </a:r>
            <a:r>
              <a:rPr b="0" i="1" lang="en" sz="2900" u="none" cap="none" strike="noStrike">
                <a:solidFill>
                  <a:schemeClr val="dk1"/>
                </a:solidFill>
                <a:latin typeface="Cambria"/>
                <a:ea typeface="Cambria"/>
                <a:cs typeface="Cambria"/>
                <a:sym typeface="Cambria"/>
              </a:rPr>
              <a:t>N. benthamiana </a:t>
            </a:r>
            <a:r>
              <a:rPr b="0" i="0" lang="en" sz="2900" u="none" cap="none" strike="noStrike">
                <a:solidFill>
                  <a:schemeClr val="dk1"/>
                </a:solidFill>
                <a:latin typeface="Cambria"/>
                <a:ea typeface="Cambria"/>
                <a:cs typeface="Cambria"/>
                <a:sym typeface="Cambria"/>
              </a:rPr>
              <a:t>leaves will improve the stability of beta-carotenoids in the cytosol, leading to greater carotene availability in the plant and more efficient conversion into vitamin A upon human consumption in genetically engineered crops.</a:t>
            </a:r>
            <a:endParaRPr b="0" i="0" sz="3000" u="none" cap="none" strike="noStrike">
              <a:solidFill>
                <a:schemeClr val="dk1"/>
              </a:solidFill>
              <a:latin typeface="Cambria"/>
              <a:ea typeface="Cambria"/>
              <a:cs typeface="Cambria"/>
              <a:sym typeface="Cambria"/>
            </a:endParaRPr>
          </a:p>
        </p:txBody>
      </p:sp>
      <p:pic>
        <p:nvPicPr>
          <p:cNvPr id="65" name="Google Shape;65;p1"/>
          <p:cNvPicPr preferRelativeResize="0"/>
          <p:nvPr/>
        </p:nvPicPr>
        <p:blipFill rotWithShape="1">
          <a:blip r:embed="rId10">
            <a:alphaModFix/>
          </a:blip>
          <a:srcRect b="32359" l="0" r="0" t="0"/>
          <a:stretch/>
        </p:blipFill>
        <p:spPr>
          <a:xfrm>
            <a:off x="30507225" y="19330925"/>
            <a:ext cx="6718250" cy="1489275"/>
          </a:xfrm>
          <a:prstGeom prst="rect">
            <a:avLst/>
          </a:prstGeom>
          <a:noFill/>
          <a:ln>
            <a:noFill/>
          </a:ln>
        </p:spPr>
      </p:pic>
      <p:pic>
        <p:nvPicPr>
          <p:cNvPr id="66" name="Google Shape;66;p1"/>
          <p:cNvPicPr preferRelativeResize="0"/>
          <p:nvPr/>
        </p:nvPicPr>
        <p:blipFill rotWithShape="1">
          <a:blip r:embed="rId11">
            <a:alphaModFix/>
          </a:blip>
          <a:srcRect b="0" l="0" r="0" t="0"/>
          <a:stretch/>
        </p:blipFill>
        <p:spPr>
          <a:xfrm>
            <a:off x="943600" y="13333049"/>
            <a:ext cx="9921101" cy="4450676"/>
          </a:xfrm>
          <a:prstGeom prst="rect">
            <a:avLst/>
          </a:prstGeom>
          <a:noFill/>
          <a:ln>
            <a:noFill/>
          </a:ln>
        </p:spPr>
      </p:pic>
      <p:sp>
        <p:nvSpPr>
          <p:cNvPr id="67" name="Google Shape;67;p1"/>
          <p:cNvSpPr txBox="1"/>
          <p:nvPr/>
        </p:nvSpPr>
        <p:spPr>
          <a:xfrm>
            <a:off x="344350" y="2688338"/>
            <a:ext cx="11451300" cy="6972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Abstract</a:t>
            </a:r>
            <a:endParaRPr b="1" i="0" sz="5200" u="none" cap="none" strike="noStrike">
              <a:solidFill>
                <a:schemeClr val="lt1"/>
              </a:solidFill>
              <a:latin typeface="Cambria"/>
              <a:ea typeface="Cambria"/>
              <a:cs typeface="Cambria"/>
              <a:sym typeface="Cambria"/>
            </a:endParaRPr>
          </a:p>
        </p:txBody>
      </p:sp>
      <p:sp>
        <p:nvSpPr>
          <p:cNvPr id="68" name="Google Shape;68;p1"/>
          <p:cNvSpPr txBox="1"/>
          <p:nvPr/>
        </p:nvSpPr>
        <p:spPr>
          <a:xfrm>
            <a:off x="506350" y="12550475"/>
            <a:ext cx="11127300" cy="6972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Team Information</a:t>
            </a:r>
            <a:endParaRPr b="1" i="0" sz="5200" u="none" cap="none" strike="noStrike">
              <a:solidFill>
                <a:schemeClr val="lt1"/>
              </a:solidFill>
              <a:latin typeface="Cambria"/>
              <a:ea typeface="Cambria"/>
              <a:cs typeface="Cambria"/>
              <a:sym typeface="Cambria"/>
            </a:endParaRPr>
          </a:p>
        </p:txBody>
      </p:sp>
      <p:sp>
        <p:nvSpPr>
          <p:cNvPr id="69" name="Google Shape;69;p1"/>
          <p:cNvSpPr txBox="1"/>
          <p:nvPr/>
        </p:nvSpPr>
        <p:spPr>
          <a:xfrm>
            <a:off x="1762200" y="17783725"/>
            <a:ext cx="8283900" cy="11901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266"/>
              <a:buFont typeface="Arial"/>
              <a:buNone/>
            </a:pPr>
            <a:r>
              <a:rPr b="0" i="0" lang="en" sz="3266" u="none" cap="none" strike="noStrike">
                <a:solidFill>
                  <a:srgbClr val="0A2A63"/>
                </a:solidFill>
                <a:latin typeface="Cambria"/>
                <a:ea typeface="Cambria"/>
                <a:cs typeface="Cambria"/>
                <a:sym typeface="Cambria"/>
              </a:rPr>
              <a:t>We are a new team with </a:t>
            </a:r>
            <a:r>
              <a:rPr lang="en" sz="3266">
                <a:solidFill>
                  <a:srgbClr val="0A2A63"/>
                </a:solidFill>
                <a:latin typeface="Cambria"/>
                <a:ea typeface="Cambria"/>
                <a:cs typeface="Cambria"/>
                <a:sym typeface="Cambria"/>
              </a:rPr>
              <a:t>8</a:t>
            </a:r>
            <a:r>
              <a:rPr b="0" i="0" lang="en" sz="3266" u="none" cap="none" strike="noStrike">
                <a:solidFill>
                  <a:srgbClr val="0A2A63"/>
                </a:solidFill>
                <a:latin typeface="Cambria"/>
                <a:ea typeface="Cambria"/>
                <a:cs typeface="Cambria"/>
                <a:sym typeface="Cambria"/>
              </a:rPr>
              <a:t> members from Lexington High School.</a:t>
            </a:r>
            <a:endParaRPr b="0" i="0" sz="3266" u="none" cap="none" strike="noStrike">
              <a:solidFill>
                <a:srgbClr val="0A2A63"/>
              </a:solidFill>
              <a:latin typeface="Cambria"/>
              <a:ea typeface="Cambria"/>
              <a:cs typeface="Cambria"/>
              <a:sym typeface="Cambria"/>
            </a:endParaRPr>
          </a:p>
        </p:txBody>
      </p:sp>
      <p:sp>
        <p:nvSpPr>
          <p:cNvPr id="70" name="Google Shape;70;p1"/>
          <p:cNvSpPr txBox="1"/>
          <p:nvPr/>
        </p:nvSpPr>
        <p:spPr>
          <a:xfrm>
            <a:off x="12259975" y="3556175"/>
            <a:ext cx="12496800" cy="6972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Introduction</a:t>
            </a:r>
            <a:endParaRPr b="1" i="0" sz="5200" u="none" cap="none" strike="noStrike">
              <a:solidFill>
                <a:schemeClr val="lt1"/>
              </a:solidFill>
              <a:latin typeface="Cambria"/>
              <a:ea typeface="Cambria"/>
              <a:cs typeface="Cambria"/>
              <a:sym typeface="Cambria"/>
            </a:endParaRPr>
          </a:p>
        </p:txBody>
      </p:sp>
      <p:sp>
        <p:nvSpPr>
          <p:cNvPr id="71" name="Google Shape;71;p1"/>
          <p:cNvSpPr txBox="1"/>
          <p:nvPr/>
        </p:nvSpPr>
        <p:spPr>
          <a:xfrm>
            <a:off x="12251400" y="4262525"/>
            <a:ext cx="12496800" cy="6518400"/>
          </a:xfrm>
          <a:prstGeom prst="rect">
            <a:avLst/>
          </a:prstGeom>
          <a:solidFill>
            <a:srgbClr val="D0E0E3"/>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2800"/>
              <a:buFont typeface="Arial"/>
              <a:buNone/>
            </a:pPr>
            <a:r>
              <a:rPr b="1" i="0" lang="en" sz="2800" u="sng" cap="none" strike="noStrike">
                <a:solidFill>
                  <a:srgbClr val="0A2A63"/>
                </a:solidFill>
                <a:latin typeface="Cambria"/>
                <a:ea typeface="Cambria"/>
                <a:cs typeface="Cambria"/>
                <a:sym typeface="Cambria"/>
              </a:rPr>
              <a:t>Problem</a:t>
            </a:r>
            <a:r>
              <a:rPr b="0" i="0" lang="en" sz="2800" u="none" cap="none" strike="noStrike">
                <a:solidFill>
                  <a:schemeClr val="dk1"/>
                </a:solidFill>
                <a:latin typeface="Cambria"/>
                <a:ea typeface="Cambria"/>
                <a:cs typeface="Cambria"/>
                <a:sym typeface="Cambria"/>
              </a:rPr>
              <a:t>: </a:t>
            </a:r>
            <a:endParaRPr b="0" i="0" sz="2800" u="none" cap="none" strike="noStrike">
              <a:solidFill>
                <a:schemeClr val="dk1"/>
              </a:solidFill>
              <a:latin typeface="Cambria"/>
              <a:ea typeface="Cambria"/>
              <a:cs typeface="Cambria"/>
              <a:sym typeface="Cambria"/>
            </a:endParaRPr>
          </a:p>
          <a:p>
            <a:pPr indent="-406400" lvl="0" marL="457200" marR="0" rtl="0" algn="just">
              <a:lnSpc>
                <a:spcPct val="100000"/>
              </a:lnSpc>
              <a:spcBef>
                <a:spcPts val="600"/>
              </a:spcBef>
              <a:spcAft>
                <a:spcPts val="0"/>
              </a:spcAft>
              <a:buClr>
                <a:schemeClr val="dk1"/>
              </a:buClr>
              <a:buSzPts val="2800"/>
              <a:buFont typeface="Cambria"/>
              <a:buChar char="●"/>
            </a:pPr>
            <a:r>
              <a:rPr b="0" i="0" lang="en" sz="2800" u="none" cap="none" strike="noStrike">
                <a:solidFill>
                  <a:schemeClr val="dk1"/>
                </a:solidFill>
                <a:latin typeface="Cambria"/>
                <a:ea typeface="Cambria"/>
                <a:cs typeface="Cambria"/>
                <a:sym typeface="Cambria"/>
              </a:rPr>
              <a:t>Vitamin A deficiency is a significant global health issue (~23.1 million cases reported in 2019). </a:t>
            </a:r>
            <a:endParaRPr b="0" i="0" sz="2800" u="none" cap="none" strike="noStrike">
              <a:solidFill>
                <a:schemeClr val="dk1"/>
              </a:solidFill>
              <a:latin typeface="Cambria"/>
              <a:ea typeface="Cambria"/>
              <a:cs typeface="Cambria"/>
              <a:sym typeface="Cambria"/>
            </a:endParaRPr>
          </a:p>
          <a:p>
            <a:pPr indent="-406400" lvl="0" marL="457200" marR="0" rtl="0" algn="just">
              <a:lnSpc>
                <a:spcPct val="100000"/>
              </a:lnSpc>
              <a:spcBef>
                <a:spcPts val="0"/>
              </a:spcBef>
              <a:spcAft>
                <a:spcPts val="0"/>
              </a:spcAft>
              <a:buClr>
                <a:schemeClr val="dk1"/>
              </a:buClr>
              <a:buSzPts val="2800"/>
              <a:buFont typeface="Cambria"/>
              <a:buChar char="●"/>
            </a:pPr>
            <a:r>
              <a:rPr b="0" i="0" lang="en" sz="2800" u="none" cap="none" strike="noStrike">
                <a:solidFill>
                  <a:schemeClr val="dk1"/>
                </a:solidFill>
                <a:latin typeface="Cambria"/>
                <a:ea typeface="Cambria"/>
                <a:cs typeface="Cambria"/>
                <a:sym typeface="Cambria"/>
              </a:rPr>
              <a:t>Particularly affects developed countries, with high rates of malnourishment.</a:t>
            </a:r>
            <a:endParaRPr b="0" i="0" sz="2800" u="none" cap="none" strike="noStrike">
              <a:solidFill>
                <a:schemeClr val="dk1"/>
              </a:solidFill>
              <a:latin typeface="Cambria"/>
              <a:ea typeface="Cambria"/>
              <a:cs typeface="Cambria"/>
              <a:sym typeface="Cambria"/>
            </a:endParaRPr>
          </a:p>
          <a:p>
            <a:pPr indent="0" lvl="0" marL="0" marR="0" rtl="0" algn="just">
              <a:lnSpc>
                <a:spcPct val="100000"/>
              </a:lnSpc>
              <a:spcBef>
                <a:spcPts val="600"/>
              </a:spcBef>
              <a:spcAft>
                <a:spcPts val="0"/>
              </a:spcAft>
              <a:buClr>
                <a:srgbClr val="000000"/>
              </a:buClr>
              <a:buSzPts val="2800"/>
              <a:buFont typeface="Arial"/>
              <a:buNone/>
            </a:pPr>
            <a:r>
              <a:rPr b="1" i="0" lang="en" sz="2800" u="sng" cap="none" strike="noStrike">
                <a:solidFill>
                  <a:srgbClr val="0A2A63"/>
                </a:solidFill>
                <a:latin typeface="Cambria"/>
                <a:ea typeface="Cambria"/>
                <a:cs typeface="Cambria"/>
                <a:sym typeface="Cambria"/>
              </a:rPr>
              <a:t>Goal</a:t>
            </a:r>
            <a:r>
              <a:rPr b="0" i="0" lang="en" sz="2800" u="none" cap="none" strike="noStrike">
                <a:solidFill>
                  <a:schemeClr val="dk1"/>
                </a:solidFill>
                <a:latin typeface="Cambria"/>
                <a:ea typeface="Cambria"/>
                <a:cs typeface="Cambria"/>
                <a:sym typeface="Cambria"/>
              </a:rPr>
              <a:t>: Enhance beta-carotene stability by successfully implementing lipid droplets in the cytosol.</a:t>
            </a:r>
            <a:endParaRPr b="1" i="0" sz="2800" u="sng" cap="none" strike="noStrike">
              <a:solidFill>
                <a:srgbClr val="0A2A63"/>
              </a:solidFill>
              <a:latin typeface="Cambria"/>
              <a:ea typeface="Cambria"/>
              <a:cs typeface="Cambria"/>
              <a:sym typeface="Cambria"/>
            </a:endParaRPr>
          </a:p>
          <a:p>
            <a:pPr indent="0" lvl="0" marL="0" marR="0" rtl="0" algn="just">
              <a:lnSpc>
                <a:spcPct val="100000"/>
              </a:lnSpc>
              <a:spcBef>
                <a:spcPts val="600"/>
              </a:spcBef>
              <a:spcAft>
                <a:spcPts val="0"/>
              </a:spcAft>
              <a:buClr>
                <a:srgbClr val="000000"/>
              </a:buClr>
              <a:buSzPts val="2800"/>
              <a:buFont typeface="Arial"/>
              <a:buNone/>
            </a:pPr>
            <a:r>
              <a:rPr b="1" i="0" lang="en" sz="2800" u="sng" cap="none" strike="noStrike">
                <a:solidFill>
                  <a:srgbClr val="0A2A63"/>
                </a:solidFill>
                <a:latin typeface="Cambria"/>
                <a:ea typeface="Cambria"/>
                <a:cs typeface="Cambria"/>
                <a:sym typeface="Cambria"/>
              </a:rPr>
              <a:t>Beta-carotene: </a:t>
            </a:r>
            <a:endParaRPr b="0" i="0" sz="2800" u="none" cap="none" strike="noStrike">
              <a:solidFill>
                <a:schemeClr val="dk1"/>
              </a:solidFill>
              <a:latin typeface="Cambria"/>
              <a:ea typeface="Cambria"/>
              <a:cs typeface="Cambria"/>
              <a:sym typeface="Cambria"/>
            </a:endParaRPr>
          </a:p>
          <a:p>
            <a:pPr indent="-406400" lvl="0" marL="457200" marR="0" rtl="0" algn="just">
              <a:lnSpc>
                <a:spcPct val="100000"/>
              </a:lnSpc>
              <a:spcBef>
                <a:spcPts val="600"/>
              </a:spcBef>
              <a:spcAft>
                <a:spcPts val="0"/>
              </a:spcAft>
              <a:buClr>
                <a:schemeClr val="dk1"/>
              </a:buClr>
              <a:buSzPts val="2800"/>
              <a:buFont typeface="Cambria"/>
              <a:buChar char="●"/>
            </a:pPr>
            <a:r>
              <a:rPr b="0" i="0" lang="en" sz="2800" u="none" cap="none" strike="noStrike">
                <a:solidFill>
                  <a:schemeClr val="dk1"/>
                </a:solidFill>
                <a:latin typeface="Cambria"/>
                <a:ea typeface="Cambria"/>
                <a:cs typeface="Cambria"/>
                <a:sym typeface="Cambria"/>
              </a:rPr>
              <a:t>Type of carotenoid pigment present in several fruits and vegetables. </a:t>
            </a:r>
            <a:endParaRPr b="0" i="0" sz="2800" u="none" cap="none" strike="noStrike">
              <a:solidFill>
                <a:schemeClr val="dk1"/>
              </a:solidFill>
              <a:latin typeface="Cambria"/>
              <a:ea typeface="Cambria"/>
              <a:cs typeface="Cambria"/>
              <a:sym typeface="Cambria"/>
            </a:endParaRPr>
          </a:p>
          <a:p>
            <a:pPr indent="-406400" lvl="0" marL="457200" marR="0" rtl="0" algn="just">
              <a:lnSpc>
                <a:spcPct val="100000"/>
              </a:lnSpc>
              <a:spcBef>
                <a:spcPts val="0"/>
              </a:spcBef>
              <a:spcAft>
                <a:spcPts val="0"/>
              </a:spcAft>
              <a:buClr>
                <a:schemeClr val="dk1"/>
              </a:buClr>
              <a:buSzPts val="2800"/>
              <a:buFont typeface="Cambria"/>
              <a:buChar char="●"/>
            </a:pPr>
            <a:r>
              <a:rPr b="0" i="0" lang="en" sz="2800" u="none" cap="none" strike="noStrike">
                <a:solidFill>
                  <a:schemeClr val="dk1"/>
                </a:solidFill>
                <a:latin typeface="Cambria"/>
                <a:ea typeface="Cambria"/>
                <a:cs typeface="Cambria"/>
                <a:sym typeface="Cambria"/>
              </a:rPr>
              <a:t>Converted to vitamin A in the body, in a cleavage process taking place primarily in the intestines and liver. </a:t>
            </a:r>
            <a:endParaRPr b="0" i="0" sz="2800" u="none" cap="none" strike="noStrike">
              <a:solidFill>
                <a:schemeClr val="dk1"/>
              </a:solidFill>
              <a:latin typeface="Cambria"/>
              <a:ea typeface="Cambria"/>
              <a:cs typeface="Cambria"/>
              <a:sym typeface="Cambria"/>
            </a:endParaRPr>
          </a:p>
          <a:p>
            <a:pPr indent="0" lvl="0" marL="0" marR="0" rtl="0" algn="just">
              <a:lnSpc>
                <a:spcPct val="100000"/>
              </a:lnSpc>
              <a:spcBef>
                <a:spcPts val="600"/>
              </a:spcBef>
              <a:spcAft>
                <a:spcPts val="0"/>
              </a:spcAft>
              <a:buClr>
                <a:srgbClr val="000000"/>
              </a:buClr>
              <a:buSzPts val="2800"/>
              <a:buFont typeface="Arial"/>
              <a:buNone/>
            </a:pPr>
            <a:r>
              <a:rPr b="1" i="0" lang="en" sz="2800" u="sng" cap="none" strike="noStrike">
                <a:solidFill>
                  <a:srgbClr val="0A2A63"/>
                </a:solidFill>
                <a:latin typeface="Cambria"/>
                <a:ea typeface="Cambria"/>
                <a:cs typeface="Cambria"/>
                <a:sym typeface="Cambria"/>
              </a:rPr>
              <a:t>Lipid droplets: </a:t>
            </a:r>
            <a:endParaRPr b="1" i="0" sz="2800" u="sng" cap="none" strike="noStrike">
              <a:solidFill>
                <a:srgbClr val="0A2A63"/>
              </a:solidFill>
              <a:latin typeface="Cambria"/>
              <a:ea typeface="Cambria"/>
              <a:cs typeface="Cambria"/>
              <a:sym typeface="Cambria"/>
            </a:endParaRPr>
          </a:p>
          <a:p>
            <a:pPr indent="-406400" lvl="0" marL="457200" marR="0" rtl="0" algn="just">
              <a:lnSpc>
                <a:spcPct val="100000"/>
              </a:lnSpc>
              <a:spcBef>
                <a:spcPts val="600"/>
              </a:spcBef>
              <a:spcAft>
                <a:spcPts val="0"/>
              </a:spcAft>
              <a:buClr>
                <a:schemeClr val="dk1"/>
              </a:buClr>
              <a:buSzPts val="2800"/>
              <a:buFont typeface="Cambria"/>
              <a:buChar char="●"/>
            </a:pPr>
            <a:r>
              <a:rPr b="0" i="0" lang="en" sz="2800" u="none" cap="none" strike="noStrike">
                <a:solidFill>
                  <a:schemeClr val="dk1"/>
                </a:solidFill>
                <a:latin typeface="Cambria"/>
                <a:ea typeface="Cambria"/>
                <a:cs typeface="Cambria"/>
                <a:sym typeface="Cambria"/>
              </a:rPr>
              <a:t>Provide protective environment that reduces the exposure of carotenoids to oxidative conditions, consequently increasing for availability for human absorption. </a:t>
            </a:r>
            <a:endParaRPr b="0" i="0" sz="2800" u="none" cap="none" strike="noStrike">
              <a:solidFill>
                <a:schemeClr val="dk1"/>
              </a:solidFill>
              <a:latin typeface="Cambria"/>
              <a:ea typeface="Cambria"/>
              <a:cs typeface="Cambria"/>
              <a:sym typeface="Cambria"/>
            </a:endParaRPr>
          </a:p>
        </p:txBody>
      </p:sp>
      <p:sp>
        <p:nvSpPr>
          <p:cNvPr id="72" name="Google Shape;72;p1"/>
          <p:cNvSpPr txBox="1"/>
          <p:nvPr/>
        </p:nvSpPr>
        <p:spPr>
          <a:xfrm>
            <a:off x="25220975" y="8644175"/>
            <a:ext cx="11712300" cy="5622300"/>
          </a:xfrm>
          <a:prstGeom prst="rect">
            <a:avLst/>
          </a:prstGeom>
          <a:solidFill>
            <a:srgbClr val="D9EAD3">
              <a:alpha val="56470"/>
            </a:srgbClr>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410654" lvl="0" marL="914400" marR="0" rtl="0" algn="l">
              <a:lnSpc>
                <a:spcPct val="100000"/>
              </a:lnSpc>
              <a:spcBef>
                <a:spcPts val="0"/>
              </a:spcBef>
              <a:spcAft>
                <a:spcPts val="0"/>
              </a:spcAft>
              <a:buClr>
                <a:schemeClr val="dk1"/>
              </a:buClr>
              <a:buSzPts val="2867"/>
              <a:buFont typeface="Cambria"/>
              <a:buChar char="●"/>
            </a:pPr>
            <a:r>
              <a:rPr b="0" i="0" lang="en" sz="2867" u="none" cap="none" strike="noStrike">
                <a:solidFill>
                  <a:schemeClr val="dk1"/>
                </a:solidFill>
                <a:latin typeface="Cambria"/>
                <a:ea typeface="Cambria"/>
                <a:cs typeface="Cambria"/>
                <a:sym typeface="Cambria"/>
              </a:rPr>
              <a:t>We hope to proceed with our project through experimentation and observation of our results, to test if our proposed method of increased beta-carotene stability produces expected results.</a:t>
            </a:r>
            <a:endParaRPr b="0" i="0" sz="2867" u="none" cap="none" strike="noStrike">
              <a:solidFill>
                <a:schemeClr val="dk1"/>
              </a:solidFill>
              <a:latin typeface="Cambria"/>
              <a:ea typeface="Cambria"/>
              <a:cs typeface="Cambria"/>
              <a:sym typeface="Cambria"/>
            </a:endParaRPr>
          </a:p>
          <a:p>
            <a:pPr indent="-410654" lvl="0" marL="914400" marR="0" rtl="0" algn="l">
              <a:lnSpc>
                <a:spcPct val="100000"/>
              </a:lnSpc>
              <a:spcBef>
                <a:spcPts val="0"/>
              </a:spcBef>
              <a:spcAft>
                <a:spcPts val="0"/>
              </a:spcAft>
              <a:buClr>
                <a:schemeClr val="dk1"/>
              </a:buClr>
              <a:buSzPts val="2867"/>
              <a:buFont typeface="Cambria"/>
              <a:buChar char="●"/>
            </a:pPr>
            <a:r>
              <a:rPr b="0" i="0" lang="en" sz="2867" u="none" cap="none" strike="noStrike">
                <a:solidFill>
                  <a:schemeClr val="dk1"/>
                </a:solidFill>
                <a:latin typeface="Cambria"/>
                <a:ea typeface="Cambria"/>
                <a:cs typeface="Cambria"/>
                <a:sym typeface="Cambria"/>
              </a:rPr>
              <a:t>Use our results to either refine or redesign our experiment:</a:t>
            </a:r>
            <a:endParaRPr b="0" i="0" sz="2867" u="none" cap="none" strike="noStrike">
              <a:solidFill>
                <a:schemeClr val="dk1"/>
              </a:solidFill>
              <a:latin typeface="Cambria"/>
              <a:ea typeface="Cambria"/>
              <a:cs typeface="Cambria"/>
              <a:sym typeface="Cambria"/>
            </a:endParaRPr>
          </a:p>
          <a:p>
            <a:pPr indent="-410654" lvl="1" marL="1371600" marR="0" rtl="0" algn="l">
              <a:lnSpc>
                <a:spcPct val="100000"/>
              </a:lnSpc>
              <a:spcBef>
                <a:spcPts val="0"/>
              </a:spcBef>
              <a:spcAft>
                <a:spcPts val="0"/>
              </a:spcAft>
              <a:buClr>
                <a:schemeClr val="dk1"/>
              </a:buClr>
              <a:buSzPts val="2867"/>
              <a:buFont typeface="Cambria"/>
              <a:buChar char="○"/>
            </a:pPr>
            <a:r>
              <a:rPr b="0" i="0" lang="en" sz="2867" u="none" cap="none" strike="noStrike">
                <a:solidFill>
                  <a:schemeClr val="dk1"/>
                </a:solidFill>
                <a:latin typeface="Cambria"/>
                <a:ea typeface="Cambria"/>
                <a:cs typeface="Cambria"/>
                <a:sym typeface="Cambria"/>
              </a:rPr>
              <a:t>Redesign: If our experiment does not yield the desired results, we could alter the lipid treatment, use different base genes, or redesign the  method through which the lipid droplets are introduced. </a:t>
            </a:r>
            <a:endParaRPr b="0" i="0" sz="2867" u="none" cap="none" strike="noStrike">
              <a:solidFill>
                <a:schemeClr val="dk1"/>
              </a:solidFill>
              <a:latin typeface="Cambria"/>
              <a:ea typeface="Cambria"/>
              <a:cs typeface="Cambria"/>
              <a:sym typeface="Cambria"/>
            </a:endParaRPr>
          </a:p>
          <a:p>
            <a:pPr indent="-410654" lvl="1" marL="1371600" marR="0" rtl="0" algn="l">
              <a:lnSpc>
                <a:spcPct val="100000"/>
              </a:lnSpc>
              <a:spcBef>
                <a:spcPts val="0"/>
              </a:spcBef>
              <a:spcAft>
                <a:spcPts val="0"/>
              </a:spcAft>
              <a:buClr>
                <a:schemeClr val="dk1"/>
              </a:buClr>
              <a:buSzPts val="2867"/>
              <a:buFont typeface="Cambria"/>
              <a:buChar char="○"/>
            </a:pPr>
            <a:r>
              <a:rPr b="0" i="0" lang="en" sz="2867" u="none" cap="none" strike="noStrike">
                <a:solidFill>
                  <a:schemeClr val="dk1"/>
                </a:solidFill>
                <a:latin typeface="Cambria"/>
                <a:ea typeface="Cambria"/>
                <a:cs typeface="Cambria"/>
                <a:sym typeface="Cambria"/>
              </a:rPr>
              <a:t>Future steps include: refining our lipid treatment to further increase beta-carotene stability; learn how to use our method to create a safe and edible plant; or find a sustainable way to introduce the engineered genes into a large plant batch.</a:t>
            </a:r>
            <a:endParaRPr b="0" i="0" sz="1400" u="none" cap="none" strike="noStrike">
              <a:solidFill>
                <a:srgbClr val="000000"/>
              </a:solidFill>
              <a:latin typeface="Cambria"/>
              <a:ea typeface="Cambria"/>
              <a:cs typeface="Cambria"/>
              <a:sym typeface="Cambria"/>
            </a:endParaRPr>
          </a:p>
        </p:txBody>
      </p:sp>
      <p:sp>
        <p:nvSpPr>
          <p:cNvPr id="73" name="Google Shape;73;p1"/>
          <p:cNvSpPr txBox="1"/>
          <p:nvPr/>
        </p:nvSpPr>
        <p:spPr>
          <a:xfrm>
            <a:off x="25203950" y="7946975"/>
            <a:ext cx="11712300" cy="6972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Next Steps</a:t>
            </a:r>
            <a:endParaRPr b="1" i="0" sz="5200" u="none" cap="none" strike="noStrike">
              <a:solidFill>
                <a:schemeClr val="lt1"/>
              </a:solidFill>
              <a:latin typeface="Cambria"/>
              <a:ea typeface="Cambria"/>
              <a:cs typeface="Cambria"/>
              <a:sym typeface="Cambria"/>
            </a:endParaRPr>
          </a:p>
        </p:txBody>
      </p:sp>
      <p:pic>
        <p:nvPicPr>
          <p:cNvPr id="74" name="Google Shape;74;p1"/>
          <p:cNvPicPr preferRelativeResize="0"/>
          <p:nvPr/>
        </p:nvPicPr>
        <p:blipFill rotWithShape="1">
          <a:blip r:embed="rId12">
            <a:alphaModFix/>
          </a:blip>
          <a:srcRect b="0" l="0" r="0" t="0"/>
          <a:stretch/>
        </p:blipFill>
        <p:spPr>
          <a:xfrm>
            <a:off x="31876001" y="15588273"/>
            <a:ext cx="2795090" cy="3157503"/>
          </a:xfrm>
          <a:prstGeom prst="rect">
            <a:avLst/>
          </a:prstGeom>
          <a:noFill/>
          <a:ln>
            <a:noFill/>
          </a:ln>
        </p:spPr>
      </p:pic>
      <p:sp>
        <p:nvSpPr>
          <p:cNvPr id="75" name="Google Shape;75;p1"/>
          <p:cNvSpPr txBox="1"/>
          <p:nvPr/>
        </p:nvSpPr>
        <p:spPr>
          <a:xfrm>
            <a:off x="25046200" y="15643451"/>
            <a:ext cx="6829800" cy="31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300"/>
              <a:buFont typeface="Arial"/>
              <a:buNone/>
            </a:pPr>
            <a:r>
              <a:rPr b="0" i="0" lang="en" sz="3300" u="none" cap="none" strike="noStrike">
                <a:solidFill>
                  <a:srgbClr val="0A2A63"/>
                </a:solidFill>
                <a:latin typeface="Cambria"/>
                <a:ea typeface="Cambria"/>
                <a:cs typeface="Cambria"/>
                <a:sym typeface="Cambria"/>
              </a:rPr>
              <a:t>We’d like to thank our mentors Dr. Tianhu Sun and Mr. Reginald Hobbs. We would also like to thank our generous sponsor, </a:t>
            </a:r>
            <a:r>
              <a:rPr b="1" i="0" lang="en" sz="3300" u="none" cap="none" strike="noStrike">
                <a:solidFill>
                  <a:srgbClr val="0A2A63"/>
                </a:solidFill>
                <a:latin typeface="Cambria"/>
                <a:ea typeface="Cambria"/>
                <a:cs typeface="Cambria"/>
                <a:sym typeface="Cambria"/>
              </a:rPr>
              <a:t>AOPS Academy Lexington</a:t>
            </a:r>
            <a:r>
              <a:rPr b="0" i="0" lang="en" sz="3300" u="none" cap="none" strike="noStrike">
                <a:solidFill>
                  <a:srgbClr val="0A2A63"/>
                </a:solidFill>
                <a:latin typeface="Cambria"/>
                <a:ea typeface="Cambria"/>
                <a:cs typeface="Cambria"/>
                <a:sym typeface="Cambria"/>
              </a:rPr>
              <a:t>. To learn more, check out their website </a:t>
            </a:r>
            <a:r>
              <a:rPr b="0" i="0" lang="en" sz="3300" u="sng" cap="none" strike="noStrike">
                <a:solidFill>
                  <a:schemeClr val="hlink"/>
                </a:solidFill>
                <a:latin typeface="Cambria"/>
                <a:ea typeface="Cambria"/>
                <a:cs typeface="Cambria"/>
                <a:sym typeface="Cambria"/>
                <a:hlinkClick r:id="rId13"/>
              </a:rPr>
              <a:t>here</a:t>
            </a:r>
            <a:r>
              <a:rPr b="0" i="0" lang="en" sz="3300" u="none" cap="none" strike="noStrike">
                <a:solidFill>
                  <a:schemeClr val="dk2"/>
                </a:solidFill>
                <a:latin typeface="Cambria"/>
                <a:ea typeface="Cambria"/>
                <a:cs typeface="Cambria"/>
                <a:sym typeface="Cambria"/>
              </a:rPr>
              <a:t>.</a:t>
            </a:r>
            <a:endParaRPr b="0" i="0" sz="3300" u="none" cap="none" strike="noStrike">
              <a:solidFill>
                <a:schemeClr val="dk2"/>
              </a:solidFill>
              <a:latin typeface="Cambria"/>
              <a:ea typeface="Cambria"/>
              <a:cs typeface="Cambria"/>
              <a:sym typeface="Cambria"/>
            </a:endParaRPr>
          </a:p>
        </p:txBody>
      </p:sp>
      <p:sp>
        <p:nvSpPr>
          <p:cNvPr id="76" name="Google Shape;76;p1"/>
          <p:cNvSpPr txBox="1"/>
          <p:nvPr/>
        </p:nvSpPr>
        <p:spPr>
          <a:xfrm>
            <a:off x="34671200" y="16642950"/>
            <a:ext cx="2795100" cy="1641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 sz="3200" u="none" cap="none" strike="noStrike">
                <a:solidFill>
                  <a:srgbClr val="0A2A63"/>
                </a:solidFill>
                <a:latin typeface="Cambria"/>
                <a:ea typeface="Cambria"/>
                <a:cs typeface="Cambria"/>
                <a:sym typeface="Cambria"/>
              </a:rPr>
              <a:t>References:</a:t>
            </a:r>
            <a:r>
              <a:rPr b="0" i="0" lang="en" sz="3200" u="none" cap="none" strike="noStrike">
                <a:solidFill>
                  <a:srgbClr val="0A2A63"/>
                </a:solidFill>
                <a:latin typeface="Cambria"/>
                <a:ea typeface="Cambria"/>
                <a:cs typeface="Cambria"/>
                <a:sym typeface="Cambria"/>
              </a:rPr>
              <a:t> scan here. </a:t>
            </a:r>
            <a:endParaRPr b="0" i="0" sz="3200" u="none" cap="none" strike="noStrike">
              <a:solidFill>
                <a:srgbClr val="0A2A63"/>
              </a:solidFill>
              <a:latin typeface="Cambria"/>
              <a:ea typeface="Cambria"/>
              <a:cs typeface="Cambria"/>
              <a:sym typeface="Cambria"/>
            </a:endParaRPr>
          </a:p>
        </p:txBody>
      </p:sp>
      <p:sp>
        <p:nvSpPr>
          <p:cNvPr id="77" name="Google Shape;77;p1"/>
          <p:cNvSpPr txBox="1"/>
          <p:nvPr/>
        </p:nvSpPr>
        <p:spPr>
          <a:xfrm>
            <a:off x="25221125" y="14591625"/>
            <a:ext cx="11712300" cy="7683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Acknowledgements and References</a:t>
            </a:r>
            <a:endParaRPr b="1" i="0" sz="5200" u="none" cap="none" strike="noStrike">
              <a:solidFill>
                <a:schemeClr val="lt1"/>
              </a:solidFill>
              <a:latin typeface="Cambria"/>
              <a:ea typeface="Cambria"/>
              <a:cs typeface="Cambria"/>
              <a:sym typeface="Cambria"/>
            </a:endParaRPr>
          </a:p>
        </p:txBody>
      </p:sp>
      <p:sp>
        <p:nvSpPr>
          <p:cNvPr id="78" name="Google Shape;78;p1"/>
          <p:cNvSpPr txBox="1"/>
          <p:nvPr/>
        </p:nvSpPr>
        <p:spPr>
          <a:xfrm>
            <a:off x="12259913" y="11247900"/>
            <a:ext cx="12496800" cy="697200"/>
          </a:xfrm>
          <a:prstGeom prst="rect">
            <a:avLst/>
          </a:prstGeom>
          <a:solidFill>
            <a:srgbClr val="0B5394"/>
          </a:solidFill>
          <a:ln cap="flat" cmpd="sng" w="19050">
            <a:solidFill>
              <a:srgbClr val="351C7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5200"/>
              <a:buFont typeface="Arial"/>
              <a:buNone/>
            </a:pPr>
            <a:r>
              <a:rPr b="1" i="0" lang="en" sz="5200" u="none" cap="none" strike="noStrike">
                <a:solidFill>
                  <a:schemeClr val="lt1"/>
                </a:solidFill>
                <a:latin typeface="Cambria"/>
                <a:ea typeface="Cambria"/>
                <a:cs typeface="Cambria"/>
                <a:sym typeface="Cambria"/>
              </a:rPr>
              <a:t>Design and Procedure</a:t>
            </a:r>
            <a:endParaRPr b="1" i="0" sz="5200" u="none" cap="none" strike="noStrike">
              <a:solidFill>
                <a:schemeClr val="lt1"/>
              </a:solidFill>
              <a:latin typeface="Cambria"/>
              <a:ea typeface="Cambria"/>
              <a:cs typeface="Cambria"/>
              <a:sym typeface="Cambria"/>
            </a:endParaRPr>
          </a:p>
        </p:txBody>
      </p:sp>
      <p:sp>
        <p:nvSpPr>
          <p:cNvPr id="79" name="Google Shape;79;p1"/>
          <p:cNvSpPr txBox="1"/>
          <p:nvPr/>
        </p:nvSpPr>
        <p:spPr>
          <a:xfrm>
            <a:off x="12259975" y="11945100"/>
            <a:ext cx="12496800" cy="6518400"/>
          </a:xfrm>
          <a:prstGeom prst="rect">
            <a:avLst/>
          </a:prstGeom>
          <a:solidFill>
            <a:srgbClr val="D9EAD3">
              <a:alpha val="56470"/>
            </a:srgbClr>
          </a:solidFill>
          <a:ln cap="flat" cmpd="sng" w="38100">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406400" lvl="0" marL="457200" marR="0" rtl="0" algn="just">
              <a:lnSpc>
                <a:spcPct val="100000"/>
              </a:lnSpc>
              <a:spcBef>
                <a:spcPts val="0"/>
              </a:spcBef>
              <a:spcAft>
                <a:spcPts val="0"/>
              </a:spcAft>
              <a:buClr>
                <a:schemeClr val="dk1"/>
              </a:buClr>
              <a:buSzPts val="2800"/>
              <a:buFont typeface="Cambria"/>
              <a:buAutoNum type="arabicPeriod"/>
            </a:pPr>
            <a:r>
              <a:rPr b="1" i="0" lang="en" sz="2900" u="sng" cap="none" strike="noStrike">
                <a:solidFill>
                  <a:srgbClr val="0A2A63"/>
                </a:solidFill>
                <a:latin typeface="Cambria"/>
                <a:ea typeface="Cambria"/>
                <a:cs typeface="Cambria"/>
                <a:sym typeface="Cambria"/>
              </a:rPr>
              <a:t>Gene cloning</a:t>
            </a:r>
            <a:r>
              <a:rPr b="0" i="0" lang="en" sz="2900" u="none" cap="none" strike="noStrike">
                <a:solidFill>
                  <a:schemeClr val="dk1"/>
                </a:solidFill>
                <a:latin typeface="Cambria"/>
                <a:ea typeface="Cambria"/>
                <a:cs typeface="Cambria"/>
                <a:sym typeface="Cambria"/>
              </a:rPr>
              <a:t> of </a:t>
            </a:r>
            <a:r>
              <a:rPr b="0" i="0" lang="en" sz="3000" u="none" cap="none" strike="noStrike">
                <a:solidFill>
                  <a:schemeClr val="dk1"/>
                </a:solidFill>
                <a:latin typeface="Cambria"/>
                <a:ea typeface="Cambria"/>
                <a:cs typeface="Cambria"/>
                <a:sym typeface="Cambria"/>
              </a:rPr>
              <a:t>crtB, crtI, crtE, tHMGR → have proven to increase beta-carotene levels in model plant </a:t>
            </a:r>
            <a:r>
              <a:rPr b="0" i="1" lang="en" sz="3000" u="none" cap="none" strike="noStrike">
                <a:solidFill>
                  <a:schemeClr val="dk1"/>
                </a:solidFill>
                <a:latin typeface="Cambria"/>
                <a:ea typeface="Cambria"/>
                <a:cs typeface="Cambria"/>
                <a:sym typeface="Cambria"/>
              </a:rPr>
              <a:t>N. benthamiana </a:t>
            </a:r>
            <a:r>
              <a:rPr b="0" i="0" lang="en" sz="3000" u="none" cap="none" strike="noStrike">
                <a:solidFill>
                  <a:schemeClr val="dk1"/>
                </a:solidFill>
                <a:latin typeface="Cambria"/>
                <a:ea typeface="Cambria"/>
                <a:cs typeface="Cambria"/>
                <a:sym typeface="Cambria"/>
              </a:rPr>
              <a:t>(Morelli et al.)</a:t>
            </a:r>
            <a:endParaRPr b="0" i="0" sz="3000" u="none" cap="none" strike="noStrike">
              <a:solidFill>
                <a:schemeClr val="dk1"/>
              </a:solidFill>
              <a:latin typeface="Cambria"/>
              <a:ea typeface="Cambria"/>
              <a:cs typeface="Cambria"/>
              <a:sym typeface="Cambria"/>
            </a:endParaRPr>
          </a:p>
          <a:p>
            <a:pPr indent="-412750" lvl="0" marL="457200" marR="0" rtl="0" algn="just">
              <a:lnSpc>
                <a:spcPct val="100000"/>
              </a:lnSpc>
              <a:spcBef>
                <a:spcPts val="0"/>
              </a:spcBef>
              <a:spcAft>
                <a:spcPts val="0"/>
              </a:spcAft>
              <a:buClr>
                <a:schemeClr val="dk1"/>
              </a:buClr>
              <a:buSzPts val="2900"/>
              <a:buFont typeface="Cambria"/>
              <a:buAutoNum type="arabicPeriod"/>
            </a:pPr>
            <a:r>
              <a:rPr b="1" i="0" lang="en" sz="3000" u="sng" cap="none" strike="noStrike">
                <a:solidFill>
                  <a:srgbClr val="0A2A63"/>
                </a:solidFill>
                <a:latin typeface="Cambria"/>
                <a:ea typeface="Cambria"/>
                <a:cs typeface="Cambria"/>
                <a:sym typeface="Cambria"/>
              </a:rPr>
              <a:t>Lipid droplet engineering</a:t>
            </a:r>
            <a:r>
              <a:rPr b="0" i="0" lang="en" sz="3000" u="none" cap="none" strike="noStrike">
                <a:solidFill>
                  <a:schemeClr val="dk1"/>
                </a:solidFill>
                <a:latin typeface="Cambria"/>
                <a:ea typeface="Cambria"/>
                <a:cs typeface="Cambria"/>
                <a:sym typeface="Cambria"/>
              </a:rPr>
              <a:t>: </a:t>
            </a:r>
            <a:r>
              <a:rPr lang="en" sz="3000">
                <a:solidFill>
                  <a:schemeClr val="dk1"/>
                </a:solidFill>
                <a:latin typeface="Cambria"/>
                <a:ea typeface="Cambria"/>
                <a:cs typeface="Cambria"/>
                <a:sym typeface="Cambria"/>
              </a:rPr>
              <a:t>utilise</a:t>
            </a:r>
            <a:r>
              <a:rPr b="0" i="0" lang="en" sz="3000" u="none" cap="none" strike="noStrike">
                <a:solidFill>
                  <a:schemeClr val="dk1"/>
                </a:solidFill>
                <a:latin typeface="Cambria"/>
                <a:ea typeface="Cambria"/>
                <a:cs typeface="Cambria"/>
                <a:sym typeface="Cambria"/>
              </a:rPr>
              <a:t> construct that expresses proteins known to induce lipid droplet formation</a:t>
            </a:r>
            <a:r>
              <a:rPr lang="en" sz="3000">
                <a:solidFill>
                  <a:schemeClr val="dk1"/>
                </a:solidFill>
                <a:latin typeface="Cambria"/>
                <a:ea typeface="Cambria"/>
                <a:cs typeface="Cambria"/>
                <a:sym typeface="Cambria"/>
              </a:rPr>
              <a:t> (Zheng et al.) </a:t>
            </a:r>
            <a:r>
              <a:rPr b="0" i="0" lang="en" sz="3000" u="none" cap="none" strike="noStrike">
                <a:solidFill>
                  <a:schemeClr val="dk1"/>
                </a:solidFill>
                <a:latin typeface="Cambria"/>
                <a:ea typeface="Cambria"/>
                <a:cs typeface="Cambria"/>
                <a:sym typeface="Cambria"/>
              </a:rPr>
              <a:t>and co-infiltrate with carotenoid biosynthesis genes.</a:t>
            </a:r>
            <a:endParaRPr b="0" i="0" sz="3000" u="none" cap="none" strike="noStrike">
              <a:solidFill>
                <a:schemeClr val="dk1"/>
              </a:solidFill>
              <a:latin typeface="Cambria"/>
              <a:ea typeface="Cambria"/>
              <a:cs typeface="Cambria"/>
              <a:sym typeface="Cambria"/>
            </a:endParaRPr>
          </a:p>
          <a:p>
            <a:pPr indent="-419100" lvl="0" marL="457200" marR="0" rtl="0" algn="just">
              <a:lnSpc>
                <a:spcPct val="100000"/>
              </a:lnSpc>
              <a:spcBef>
                <a:spcPts val="0"/>
              </a:spcBef>
              <a:spcAft>
                <a:spcPts val="0"/>
              </a:spcAft>
              <a:buClr>
                <a:schemeClr val="dk1"/>
              </a:buClr>
              <a:buSzPts val="3000"/>
              <a:buFont typeface="Cambria"/>
              <a:buAutoNum type="arabicPeriod"/>
            </a:pPr>
            <a:r>
              <a:rPr b="1" i="0" lang="en" sz="3000" u="sng" cap="none" strike="noStrike">
                <a:solidFill>
                  <a:srgbClr val="0A2A63"/>
                </a:solidFill>
                <a:latin typeface="Cambria"/>
                <a:ea typeface="Cambria"/>
                <a:cs typeface="Cambria"/>
                <a:sym typeface="Cambria"/>
              </a:rPr>
              <a:t>Agroinfiltration</a:t>
            </a:r>
            <a:r>
              <a:rPr b="0" i="0" lang="en" sz="3000" u="none" cap="none" strike="noStrike">
                <a:solidFill>
                  <a:schemeClr val="dk1"/>
                </a:solidFill>
                <a:latin typeface="Cambria"/>
                <a:ea typeface="Cambria"/>
                <a:cs typeface="Cambria"/>
                <a:sym typeface="Cambria"/>
              </a:rPr>
              <a:t>: co-infiltrate grown </a:t>
            </a:r>
            <a:r>
              <a:rPr b="0" i="1" lang="en" sz="3000" u="none" cap="none" strike="noStrike">
                <a:solidFill>
                  <a:schemeClr val="dk1"/>
                </a:solidFill>
                <a:latin typeface="Cambria"/>
                <a:ea typeface="Cambria"/>
                <a:cs typeface="Cambria"/>
                <a:sym typeface="Cambria"/>
              </a:rPr>
              <a:t>N. benthamiana </a:t>
            </a:r>
            <a:r>
              <a:rPr b="0" i="0" lang="en" sz="3000" u="none" cap="none" strike="noStrike">
                <a:solidFill>
                  <a:schemeClr val="dk1"/>
                </a:solidFill>
                <a:latin typeface="Cambria"/>
                <a:ea typeface="Cambria"/>
                <a:cs typeface="Cambria"/>
                <a:sym typeface="Cambria"/>
              </a:rPr>
              <a:t>plants with agrobacterium cultures harboring: biosynthesis constructs for beta-carotene accumulation; lipid-forming gene for stability; and RUBY plasmid (genes CYP76AD1, DODA and glucosyltransferase) to observe color change. </a:t>
            </a:r>
            <a:endParaRPr b="0" i="0" sz="3000" u="none" cap="none" strike="noStrike">
              <a:solidFill>
                <a:schemeClr val="dk1"/>
              </a:solidFill>
              <a:latin typeface="Cambria"/>
              <a:ea typeface="Cambria"/>
              <a:cs typeface="Cambria"/>
              <a:sym typeface="Cambria"/>
            </a:endParaRPr>
          </a:p>
          <a:p>
            <a:pPr indent="-419100" lvl="0" marL="457200" marR="0" rtl="0" algn="just">
              <a:lnSpc>
                <a:spcPct val="100000"/>
              </a:lnSpc>
              <a:spcBef>
                <a:spcPts val="0"/>
              </a:spcBef>
              <a:spcAft>
                <a:spcPts val="0"/>
              </a:spcAft>
              <a:buClr>
                <a:schemeClr val="dk1"/>
              </a:buClr>
              <a:buSzPts val="3000"/>
              <a:buFont typeface="Cambria"/>
              <a:buAutoNum type="arabicPeriod"/>
            </a:pPr>
            <a:r>
              <a:rPr b="1" i="0" lang="en" sz="3000" u="sng" cap="none" strike="noStrike">
                <a:solidFill>
                  <a:srgbClr val="0A2A63"/>
                </a:solidFill>
                <a:latin typeface="Cambria"/>
                <a:ea typeface="Cambria"/>
                <a:cs typeface="Cambria"/>
                <a:sym typeface="Cambria"/>
              </a:rPr>
              <a:t>Carotenoid and leaf analysis</a:t>
            </a:r>
            <a:r>
              <a:rPr b="0" i="0" lang="en" sz="3000" u="none" cap="none" strike="noStrike">
                <a:solidFill>
                  <a:schemeClr val="dk1"/>
                </a:solidFill>
                <a:latin typeface="Cambria"/>
                <a:ea typeface="Cambria"/>
                <a:cs typeface="Cambria"/>
                <a:sym typeface="Cambria"/>
              </a:rPr>
              <a:t>: use eppendorf tube weekly to gather leaf discs and measure carotenoid concentrations using HPLC or spectrophotometric analysis. </a:t>
            </a:r>
            <a:endParaRPr b="0" i="0" sz="3000" u="none" cap="none" strike="noStrike">
              <a:solidFill>
                <a:schemeClr val="dk1"/>
              </a:solidFill>
              <a:latin typeface="Cambria"/>
              <a:ea typeface="Cambria"/>
              <a:cs typeface="Cambria"/>
              <a:sym typeface="Cambria"/>
            </a:endParaRPr>
          </a:p>
        </p:txBody>
      </p:sp>
      <p:sp>
        <p:nvSpPr>
          <p:cNvPr id="80" name="Google Shape;80;p1"/>
          <p:cNvSpPr txBox="1"/>
          <p:nvPr/>
        </p:nvSpPr>
        <p:spPr>
          <a:xfrm>
            <a:off x="25203950" y="7106038"/>
            <a:ext cx="11451300" cy="687600"/>
          </a:xfrm>
          <a:prstGeom prst="rect">
            <a:avLst/>
          </a:prstGeom>
          <a:noFill/>
          <a:ln>
            <a:noFill/>
          </a:ln>
        </p:spPr>
        <p:txBody>
          <a:bodyPr anchorCtr="0" anchor="t" bIns="91425" lIns="91425" spcFirstLastPara="1" rIns="91425" wrap="square" tIns="91425">
            <a:spAutoFit/>
          </a:bodyPr>
          <a:lstStyle/>
          <a:p>
            <a:pPr indent="0" lvl="0" marL="457200" marR="0" rtl="0" algn="ctr">
              <a:lnSpc>
                <a:spcPct val="100000"/>
              </a:lnSpc>
              <a:spcBef>
                <a:spcPts val="0"/>
              </a:spcBef>
              <a:spcAft>
                <a:spcPts val="0"/>
              </a:spcAft>
              <a:buClr>
                <a:srgbClr val="000000"/>
              </a:buClr>
              <a:buSzPts val="3266"/>
              <a:buFont typeface="Arial"/>
              <a:buNone/>
            </a:pPr>
            <a:r>
              <a:rPr b="1" i="0" lang="en" sz="3266" u="none" cap="none" strike="noStrike">
                <a:solidFill>
                  <a:schemeClr val="dk1"/>
                </a:solidFill>
                <a:latin typeface="Cambria"/>
                <a:ea typeface="Cambria"/>
                <a:cs typeface="Cambria"/>
                <a:sym typeface="Cambria"/>
              </a:rPr>
              <a:t>Figure 1</a:t>
            </a:r>
            <a:r>
              <a:rPr b="0" i="0" lang="en" sz="3266" u="none" cap="none" strike="noStrike">
                <a:solidFill>
                  <a:schemeClr val="dk1"/>
                </a:solidFill>
                <a:latin typeface="Cambria"/>
                <a:ea typeface="Cambria"/>
                <a:cs typeface="Cambria"/>
                <a:sym typeface="Cambria"/>
              </a:rPr>
              <a:t>: diagram of agroinfiltration in </a:t>
            </a:r>
            <a:r>
              <a:rPr b="0" i="1" lang="en" sz="3266" u="none" cap="none" strike="noStrike">
                <a:solidFill>
                  <a:schemeClr val="dk1"/>
                </a:solidFill>
                <a:latin typeface="Cambria"/>
                <a:ea typeface="Cambria"/>
                <a:cs typeface="Cambria"/>
                <a:sym typeface="Cambria"/>
              </a:rPr>
              <a:t>N. benthamiana. </a:t>
            </a:r>
            <a:endParaRPr b="0" i="1" sz="3266" u="none" cap="none" strike="noStrike">
              <a:solidFill>
                <a:schemeClr val="dk1"/>
              </a:solidFill>
              <a:latin typeface="Cambria"/>
              <a:ea typeface="Cambria"/>
              <a:cs typeface="Cambria"/>
              <a:sym typeface="Cambria"/>
            </a:endParaRPr>
          </a:p>
        </p:txBody>
      </p:sp>
      <p:pic>
        <p:nvPicPr>
          <p:cNvPr id="81" name="Google Shape;81;p1"/>
          <p:cNvPicPr preferRelativeResize="0"/>
          <p:nvPr/>
        </p:nvPicPr>
        <p:blipFill rotWithShape="1">
          <a:blip r:embed="rId14">
            <a:alphaModFix/>
          </a:blip>
          <a:srcRect b="0" l="0" r="0" t="0"/>
          <a:stretch/>
        </p:blipFill>
        <p:spPr>
          <a:xfrm>
            <a:off x="25612075" y="1944100"/>
            <a:ext cx="10662175" cy="5008625"/>
          </a:xfrm>
          <a:prstGeom prst="rect">
            <a:avLst/>
          </a:prstGeom>
          <a:noFill/>
          <a:ln cap="flat" cmpd="sng" w="76200">
            <a:solidFill>
              <a:srgbClr val="0B5394"/>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