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Lst>
  <p:sldSz cy="21067700" cx="37463400"/>
  <p:notesSz cx="6858000" cy="9144000"/>
  <p:embeddedFontLst>
    <p:embeddedFont>
      <p:font typeface="Cookie"/>
      <p:regular r:id="rId9"/>
    </p:embeddedFont>
    <p:embeddedFont>
      <p:font typeface="Roboto"/>
      <p:regular r:id="rId10"/>
      <p:bold r:id="rId11"/>
      <p:italic r:id="rId12"/>
      <p:boldItalic r:id="rId13"/>
    </p:embeddedFont>
    <p:embeddedFont>
      <p:font typeface="Arial Narrow"/>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636">
          <p15:clr>
            <a:srgbClr val="747775"/>
          </p15:clr>
        </p15:guide>
        <p15:guide id="2" pos="1180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636" orient="horz"/>
        <p:guide pos="1180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oboto-bold.fntdata"/><Relationship Id="rId10" Type="http://schemas.openxmlformats.org/officeDocument/2006/relationships/font" Target="fonts/Roboto-regular.fntdata"/><Relationship Id="rId13" Type="http://schemas.openxmlformats.org/officeDocument/2006/relationships/font" Target="fonts/Roboto-boldItalic.fntdata"/><Relationship Id="rId12"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Cookie-regular.fntdata"/><Relationship Id="rId15" Type="http://schemas.openxmlformats.org/officeDocument/2006/relationships/font" Target="fonts/ArialNarrow-bold.fntdata"/><Relationship Id="rId14" Type="http://schemas.openxmlformats.org/officeDocument/2006/relationships/font" Target="fonts/ArialNarrow-regular.fntdata"/><Relationship Id="rId17" Type="http://schemas.openxmlformats.org/officeDocument/2006/relationships/font" Target="fonts/ArialNarrow-boldItalic.fntdata"/><Relationship Id="rId16" Type="http://schemas.openxmlformats.org/officeDocument/2006/relationships/font" Target="fonts/ArialNarrow-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d960cea55a_0_1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g2d960cea55a_0_1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Labels 32 B-  writing 26-28</a:t>
            </a:r>
            <a:endParaRPr/>
          </a:p>
          <a:p>
            <a:pPr indent="0" lvl="0" marL="0" rtl="0" algn="l">
              <a:lnSpc>
                <a:spcPct val="100000"/>
              </a:lnSpc>
              <a:spcBef>
                <a:spcPts val="0"/>
              </a:spcBef>
              <a:spcAft>
                <a:spcPts val="0"/>
              </a:spcAft>
              <a:buSzPts val="1100"/>
              <a:buNone/>
            </a:pPr>
            <a:r>
              <a:rPr lang="en"/>
              <a:t>References ~15</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335f733e31_3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335f733e31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277083" y="3049770"/>
            <a:ext cx="34909313" cy="8407424"/>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21299"/>
            </a:lvl1pPr>
            <a:lvl2pPr lvl="1" algn="ctr">
              <a:lnSpc>
                <a:spcPct val="100000"/>
              </a:lnSpc>
              <a:spcBef>
                <a:spcPts val="0"/>
              </a:spcBef>
              <a:spcAft>
                <a:spcPts val="0"/>
              </a:spcAft>
              <a:buSzPts val="5200"/>
              <a:buNone/>
              <a:defRPr sz="21299"/>
            </a:lvl2pPr>
            <a:lvl3pPr lvl="2" algn="ctr">
              <a:lnSpc>
                <a:spcPct val="100000"/>
              </a:lnSpc>
              <a:spcBef>
                <a:spcPts val="0"/>
              </a:spcBef>
              <a:spcAft>
                <a:spcPts val="0"/>
              </a:spcAft>
              <a:buSzPts val="5200"/>
              <a:buNone/>
              <a:defRPr sz="21299"/>
            </a:lvl3pPr>
            <a:lvl4pPr lvl="3" algn="ctr">
              <a:lnSpc>
                <a:spcPct val="100000"/>
              </a:lnSpc>
              <a:spcBef>
                <a:spcPts val="0"/>
              </a:spcBef>
              <a:spcAft>
                <a:spcPts val="0"/>
              </a:spcAft>
              <a:buSzPts val="5200"/>
              <a:buNone/>
              <a:defRPr sz="21299"/>
            </a:lvl4pPr>
            <a:lvl5pPr lvl="4" algn="ctr">
              <a:lnSpc>
                <a:spcPct val="100000"/>
              </a:lnSpc>
              <a:spcBef>
                <a:spcPts val="0"/>
              </a:spcBef>
              <a:spcAft>
                <a:spcPts val="0"/>
              </a:spcAft>
              <a:buSzPts val="5200"/>
              <a:buNone/>
              <a:defRPr sz="21299"/>
            </a:lvl5pPr>
            <a:lvl6pPr lvl="5" algn="ctr">
              <a:lnSpc>
                <a:spcPct val="100000"/>
              </a:lnSpc>
              <a:spcBef>
                <a:spcPts val="0"/>
              </a:spcBef>
              <a:spcAft>
                <a:spcPts val="0"/>
              </a:spcAft>
              <a:buSzPts val="5200"/>
              <a:buNone/>
              <a:defRPr sz="21299"/>
            </a:lvl6pPr>
            <a:lvl7pPr lvl="6" algn="ctr">
              <a:lnSpc>
                <a:spcPct val="100000"/>
              </a:lnSpc>
              <a:spcBef>
                <a:spcPts val="0"/>
              </a:spcBef>
              <a:spcAft>
                <a:spcPts val="0"/>
              </a:spcAft>
              <a:buSzPts val="5200"/>
              <a:buNone/>
              <a:defRPr sz="21299"/>
            </a:lvl7pPr>
            <a:lvl8pPr lvl="7" algn="ctr">
              <a:lnSpc>
                <a:spcPct val="100000"/>
              </a:lnSpc>
              <a:spcBef>
                <a:spcPts val="0"/>
              </a:spcBef>
              <a:spcAft>
                <a:spcPts val="0"/>
              </a:spcAft>
              <a:buSzPts val="5200"/>
              <a:buNone/>
              <a:defRPr sz="21299"/>
            </a:lvl8pPr>
            <a:lvl9pPr lvl="8" algn="ctr">
              <a:lnSpc>
                <a:spcPct val="100000"/>
              </a:lnSpc>
              <a:spcBef>
                <a:spcPts val="0"/>
              </a:spcBef>
              <a:spcAft>
                <a:spcPts val="0"/>
              </a:spcAft>
              <a:buSzPts val="5200"/>
              <a:buNone/>
              <a:defRPr sz="21299"/>
            </a:lvl9pPr>
          </a:lstStyle>
          <a:p/>
        </p:txBody>
      </p:sp>
      <p:sp>
        <p:nvSpPr>
          <p:cNvPr id="11" name="Google Shape;11;p2"/>
          <p:cNvSpPr txBox="1"/>
          <p:nvPr>
            <p:ph idx="1" type="subTitle"/>
          </p:nvPr>
        </p:nvSpPr>
        <p:spPr>
          <a:xfrm>
            <a:off x="1277050" y="11608541"/>
            <a:ext cx="34909313" cy="324648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11469"/>
            </a:lvl1pPr>
            <a:lvl2pPr lvl="1" algn="ctr">
              <a:lnSpc>
                <a:spcPct val="100000"/>
              </a:lnSpc>
              <a:spcBef>
                <a:spcPts val="0"/>
              </a:spcBef>
              <a:spcAft>
                <a:spcPts val="0"/>
              </a:spcAft>
              <a:buSzPts val="2800"/>
              <a:buNone/>
              <a:defRPr sz="11469"/>
            </a:lvl2pPr>
            <a:lvl3pPr lvl="2" algn="ctr">
              <a:lnSpc>
                <a:spcPct val="100000"/>
              </a:lnSpc>
              <a:spcBef>
                <a:spcPts val="0"/>
              </a:spcBef>
              <a:spcAft>
                <a:spcPts val="0"/>
              </a:spcAft>
              <a:buSzPts val="2800"/>
              <a:buNone/>
              <a:defRPr sz="11469"/>
            </a:lvl3pPr>
            <a:lvl4pPr lvl="3" algn="ctr">
              <a:lnSpc>
                <a:spcPct val="100000"/>
              </a:lnSpc>
              <a:spcBef>
                <a:spcPts val="0"/>
              </a:spcBef>
              <a:spcAft>
                <a:spcPts val="0"/>
              </a:spcAft>
              <a:buSzPts val="2800"/>
              <a:buNone/>
              <a:defRPr sz="11469"/>
            </a:lvl4pPr>
            <a:lvl5pPr lvl="4" algn="ctr">
              <a:lnSpc>
                <a:spcPct val="100000"/>
              </a:lnSpc>
              <a:spcBef>
                <a:spcPts val="0"/>
              </a:spcBef>
              <a:spcAft>
                <a:spcPts val="0"/>
              </a:spcAft>
              <a:buSzPts val="2800"/>
              <a:buNone/>
              <a:defRPr sz="11469"/>
            </a:lvl5pPr>
            <a:lvl6pPr lvl="5" algn="ctr">
              <a:lnSpc>
                <a:spcPct val="100000"/>
              </a:lnSpc>
              <a:spcBef>
                <a:spcPts val="0"/>
              </a:spcBef>
              <a:spcAft>
                <a:spcPts val="0"/>
              </a:spcAft>
              <a:buSzPts val="2800"/>
              <a:buNone/>
              <a:defRPr sz="11469"/>
            </a:lvl6pPr>
            <a:lvl7pPr lvl="6" algn="ctr">
              <a:lnSpc>
                <a:spcPct val="100000"/>
              </a:lnSpc>
              <a:spcBef>
                <a:spcPts val="0"/>
              </a:spcBef>
              <a:spcAft>
                <a:spcPts val="0"/>
              </a:spcAft>
              <a:buSzPts val="2800"/>
              <a:buNone/>
              <a:defRPr sz="11469"/>
            </a:lvl7pPr>
            <a:lvl8pPr lvl="7" algn="ctr">
              <a:lnSpc>
                <a:spcPct val="100000"/>
              </a:lnSpc>
              <a:spcBef>
                <a:spcPts val="0"/>
              </a:spcBef>
              <a:spcAft>
                <a:spcPts val="0"/>
              </a:spcAft>
              <a:buSzPts val="2800"/>
              <a:buNone/>
              <a:defRPr sz="11469"/>
            </a:lvl8pPr>
            <a:lvl9pPr lvl="8" algn="ctr">
              <a:lnSpc>
                <a:spcPct val="100000"/>
              </a:lnSpc>
              <a:spcBef>
                <a:spcPts val="0"/>
              </a:spcBef>
              <a:spcAft>
                <a:spcPts val="0"/>
              </a:spcAft>
              <a:buSzPts val="2800"/>
              <a:buNone/>
              <a:defRPr sz="11469"/>
            </a:lvl9pPr>
          </a:lstStyle>
          <a:p/>
        </p:txBody>
      </p:sp>
      <p:sp>
        <p:nvSpPr>
          <p:cNvPr id="12" name="Google Shape;12;p2"/>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277050" y="4530674"/>
            <a:ext cx="34909313" cy="8042472"/>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49152"/>
            </a:lvl1pPr>
            <a:lvl2pPr lvl="1" algn="ctr">
              <a:lnSpc>
                <a:spcPct val="100000"/>
              </a:lnSpc>
              <a:spcBef>
                <a:spcPts val="0"/>
              </a:spcBef>
              <a:spcAft>
                <a:spcPts val="0"/>
              </a:spcAft>
              <a:buSzPts val="12000"/>
              <a:buNone/>
              <a:defRPr sz="49152"/>
            </a:lvl2pPr>
            <a:lvl3pPr lvl="2" algn="ctr">
              <a:lnSpc>
                <a:spcPct val="100000"/>
              </a:lnSpc>
              <a:spcBef>
                <a:spcPts val="0"/>
              </a:spcBef>
              <a:spcAft>
                <a:spcPts val="0"/>
              </a:spcAft>
              <a:buSzPts val="12000"/>
              <a:buNone/>
              <a:defRPr sz="49152"/>
            </a:lvl3pPr>
            <a:lvl4pPr lvl="3" algn="ctr">
              <a:lnSpc>
                <a:spcPct val="100000"/>
              </a:lnSpc>
              <a:spcBef>
                <a:spcPts val="0"/>
              </a:spcBef>
              <a:spcAft>
                <a:spcPts val="0"/>
              </a:spcAft>
              <a:buSzPts val="12000"/>
              <a:buNone/>
              <a:defRPr sz="49152"/>
            </a:lvl4pPr>
            <a:lvl5pPr lvl="4" algn="ctr">
              <a:lnSpc>
                <a:spcPct val="100000"/>
              </a:lnSpc>
              <a:spcBef>
                <a:spcPts val="0"/>
              </a:spcBef>
              <a:spcAft>
                <a:spcPts val="0"/>
              </a:spcAft>
              <a:buSzPts val="12000"/>
              <a:buNone/>
              <a:defRPr sz="49152"/>
            </a:lvl5pPr>
            <a:lvl6pPr lvl="5" algn="ctr">
              <a:lnSpc>
                <a:spcPct val="100000"/>
              </a:lnSpc>
              <a:spcBef>
                <a:spcPts val="0"/>
              </a:spcBef>
              <a:spcAft>
                <a:spcPts val="0"/>
              </a:spcAft>
              <a:buSzPts val="12000"/>
              <a:buNone/>
              <a:defRPr sz="49152"/>
            </a:lvl6pPr>
            <a:lvl7pPr lvl="6" algn="ctr">
              <a:lnSpc>
                <a:spcPct val="100000"/>
              </a:lnSpc>
              <a:spcBef>
                <a:spcPts val="0"/>
              </a:spcBef>
              <a:spcAft>
                <a:spcPts val="0"/>
              </a:spcAft>
              <a:buSzPts val="12000"/>
              <a:buNone/>
              <a:defRPr sz="49152"/>
            </a:lvl7pPr>
            <a:lvl8pPr lvl="7" algn="ctr">
              <a:lnSpc>
                <a:spcPct val="100000"/>
              </a:lnSpc>
              <a:spcBef>
                <a:spcPts val="0"/>
              </a:spcBef>
              <a:spcAft>
                <a:spcPts val="0"/>
              </a:spcAft>
              <a:buSzPts val="12000"/>
              <a:buNone/>
              <a:defRPr sz="49152"/>
            </a:lvl8pPr>
            <a:lvl9pPr lvl="8" algn="ctr">
              <a:lnSpc>
                <a:spcPct val="100000"/>
              </a:lnSpc>
              <a:spcBef>
                <a:spcPts val="0"/>
              </a:spcBef>
              <a:spcAft>
                <a:spcPts val="0"/>
              </a:spcAft>
              <a:buSzPts val="12000"/>
              <a:buNone/>
              <a:defRPr sz="49152"/>
            </a:lvl9pPr>
          </a:lstStyle>
          <a:p>
            <a:r>
              <a:t>xx%</a:t>
            </a:r>
          </a:p>
        </p:txBody>
      </p:sp>
      <p:sp>
        <p:nvSpPr>
          <p:cNvPr id="46" name="Google Shape;46;p11"/>
          <p:cNvSpPr txBox="1"/>
          <p:nvPr>
            <p:ph idx="1" type="body"/>
          </p:nvPr>
        </p:nvSpPr>
        <p:spPr>
          <a:xfrm>
            <a:off x="1277050" y="12911475"/>
            <a:ext cx="34909313" cy="5328061"/>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1"/>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4682927" y="3447889"/>
            <a:ext cx="28097700" cy="7334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18432"/>
              <a:buFont typeface="Times New Roman"/>
              <a:buNone/>
              <a:defRPr sz="1843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14"/>
          <p:cNvSpPr txBox="1"/>
          <p:nvPr>
            <p:ph idx="1" type="subTitle"/>
          </p:nvPr>
        </p:nvSpPr>
        <p:spPr>
          <a:xfrm>
            <a:off x="4682927" y="11065427"/>
            <a:ext cx="28097700" cy="50865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3072"/>
              </a:spcBef>
              <a:spcAft>
                <a:spcPts val="0"/>
              </a:spcAft>
              <a:buClr>
                <a:schemeClr val="dk1"/>
              </a:buClr>
              <a:buSzPts val="7373"/>
              <a:buNone/>
              <a:defRPr sz="7373"/>
            </a:lvl1pPr>
            <a:lvl2pPr lvl="1" algn="ctr">
              <a:lnSpc>
                <a:spcPct val="90000"/>
              </a:lnSpc>
              <a:spcBef>
                <a:spcPts val="1536"/>
              </a:spcBef>
              <a:spcAft>
                <a:spcPts val="0"/>
              </a:spcAft>
              <a:buClr>
                <a:schemeClr val="dk1"/>
              </a:buClr>
              <a:buSzPts val="6144"/>
              <a:buNone/>
              <a:defRPr sz="6144"/>
            </a:lvl2pPr>
            <a:lvl3pPr lvl="2" algn="ctr">
              <a:lnSpc>
                <a:spcPct val="90000"/>
              </a:lnSpc>
              <a:spcBef>
                <a:spcPts val="1536"/>
              </a:spcBef>
              <a:spcAft>
                <a:spcPts val="0"/>
              </a:spcAft>
              <a:buClr>
                <a:schemeClr val="dk1"/>
              </a:buClr>
              <a:buSzPts val="5530"/>
              <a:buNone/>
              <a:defRPr sz="5530"/>
            </a:lvl3pPr>
            <a:lvl4pPr lvl="3" algn="ctr">
              <a:lnSpc>
                <a:spcPct val="90000"/>
              </a:lnSpc>
              <a:spcBef>
                <a:spcPts val="1536"/>
              </a:spcBef>
              <a:spcAft>
                <a:spcPts val="0"/>
              </a:spcAft>
              <a:buClr>
                <a:schemeClr val="dk1"/>
              </a:buClr>
              <a:buSzPts val="4915"/>
              <a:buNone/>
              <a:defRPr sz="4915"/>
            </a:lvl4pPr>
            <a:lvl5pPr lvl="4" algn="ctr">
              <a:lnSpc>
                <a:spcPct val="90000"/>
              </a:lnSpc>
              <a:spcBef>
                <a:spcPts val="1536"/>
              </a:spcBef>
              <a:spcAft>
                <a:spcPts val="0"/>
              </a:spcAft>
              <a:buClr>
                <a:schemeClr val="dk1"/>
              </a:buClr>
              <a:buSzPts val="4915"/>
              <a:buNone/>
              <a:defRPr sz="4915"/>
            </a:lvl5pPr>
            <a:lvl6pPr lvl="5" algn="ctr">
              <a:lnSpc>
                <a:spcPct val="90000"/>
              </a:lnSpc>
              <a:spcBef>
                <a:spcPts val="1536"/>
              </a:spcBef>
              <a:spcAft>
                <a:spcPts val="0"/>
              </a:spcAft>
              <a:buClr>
                <a:schemeClr val="dk1"/>
              </a:buClr>
              <a:buSzPts val="4915"/>
              <a:buNone/>
              <a:defRPr sz="4915"/>
            </a:lvl6pPr>
            <a:lvl7pPr lvl="6" algn="ctr">
              <a:lnSpc>
                <a:spcPct val="90000"/>
              </a:lnSpc>
              <a:spcBef>
                <a:spcPts val="1536"/>
              </a:spcBef>
              <a:spcAft>
                <a:spcPts val="0"/>
              </a:spcAft>
              <a:buClr>
                <a:schemeClr val="dk1"/>
              </a:buClr>
              <a:buSzPts val="4915"/>
              <a:buNone/>
              <a:defRPr sz="4915"/>
            </a:lvl7pPr>
            <a:lvl8pPr lvl="7" algn="ctr">
              <a:lnSpc>
                <a:spcPct val="90000"/>
              </a:lnSpc>
              <a:spcBef>
                <a:spcPts val="1536"/>
              </a:spcBef>
              <a:spcAft>
                <a:spcPts val="0"/>
              </a:spcAft>
              <a:buClr>
                <a:schemeClr val="dk1"/>
              </a:buClr>
              <a:buSzPts val="4915"/>
              <a:buNone/>
              <a:defRPr sz="4915"/>
            </a:lvl8pPr>
            <a:lvl9pPr lvl="8" algn="ctr">
              <a:lnSpc>
                <a:spcPct val="90000"/>
              </a:lnSpc>
              <a:spcBef>
                <a:spcPts val="1536"/>
              </a:spcBef>
              <a:spcAft>
                <a:spcPts val="0"/>
              </a:spcAft>
              <a:buClr>
                <a:schemeClr val="dk1"/>
              </a:buClr>
              <a:buSzPts val="4915"/>
              <a:buNone/>
              <a:defRPr sz="4915"/>
            </a:lvl9pPr>
          </a:lstStyle>
          <a:p/>
        </p:txBody>
      </p:sp>
      <p:sp>
        <p:nvSpPr>
          <p:cNvPr id="59" name="Google Shape;59;p14"/>
          <p:cNvSpPr txBox="1"/>
          <p:nvPr>
            <p:ph idx="10" type="dt"/>
          </p:nvPr>
        </p:nvSpPr>
        <p:spPr>
          <a:xfrm>
            <a:off x="2575610" y="19526650"/>
            <a:ext cx="8429400" cy="1121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4"/>
          <p:cNvSpPr txBox="1"/>
          <p:nvPr>
            <p:ph idx="11" type="ftr"/>
          </p:nvPr>
        </p:nvSpPr>
        <p:spPr>
          <a:xfrm>
            <a:off x="12409756" y="19526650"/>
            <a:ext cx="12643800" cy="11217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4"/>
          <p:cNvSpPr txBox="1"/>
          <p:nvPr>
            <p:ph idx="12" type="sldNum"/>
          </p:nvPr>
        </p:nvSpPr>
        <p:spPr>
          <a:xfrm>
            <a:off x="26458535" y="19526650"/>
            <a:ext cx="8429400" cy="112170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3600"/>
              <a:buFont typeface="Times New Roman"/>
              <a:buNone/>
              <a:defRPr/>
            </a:lvl1pPr>
            <a:lvl2pPr indent="0" lvl="1" marL="0" algn="r">
              <a:spcBef>
                <a:spcPts val="0"/>
              </a:spcBef>
              <a:spcAft>
                <a:spcPts val="0"/>
              </a:spcAft>
              <a:buClr>
                <a:srgbClr val="888888"/>
              </a:buClr>
              <a:buSzPts val="3600"/>
              <a:buFont typeface="Times New Roman"/>
              <a:buNone/>
              <a:defRPr/>
            </a:lvl2pPr>
            <a:lvl3pPr indent="0" lvl="2" marL="0" algn="r">
              <a:spcBef>
                <a:spcPts val="0"/>
              </a:spcBef>
              <a:spcAft>
                <a:spcPts val="0"/>
              </a:spcAft>
              <a:buClr>
                <a:srgbClr val="888888"/>
              </a:buClr>
              <a:buSzPts val="3600"/>
              <a:buFont typeface="Times New Roman"/>
              <a:buNone/>
              <a:defRPr/>
            </a:lvl3pPr>
            <a:lvl4pPr indent="0" lvl="3" marL="0" algn="r">
              <a:spcBef>
                <a:spcPts val="0"/>
              </a:spcBef>
              <a:spcAft>
                <a:spcPts val="0"/>
              </a:spcAft>
              <a:buClr>
                <a:srgbClr val="888888"/>
              </a:buClr>
              <a:buSzPts val="3600"/>
              <a:buFont typeface="Times New Roman"/>
              <a:buNone/>
              <a:defRPr/>
            </a:lvl4pPr>
            <a:lvl5pPr indent="0" lvl="4" marL="0" algn="r">
              <a:spcBef>
                <a:spcPts val="0"/>
              </a:spcBef>
              <a:spcAft>
                <a:spcPts val="0"/>
              </a:spcAft>
              <a:buClr>
                <a:srgbClr val="888888"/>
              </a:buClr>
              <a:buSzPts val="3600"/>
              <a:buFont typeface="Times New Roman"/>
              <a:buNone/>
              <a:defRPr/>
            </a:lvl5pPr>
            <a:lvl6pPr indent="0" lvl="5" marL="0" algn="r">
              <a:spcBef>
                <a:spcPts val="0"/>
              </a:spcBef>
              <a:spcAft>
                <a:spcPts val="0"/>
              </a:spcAft>
              <a:buClr>
                <a:srgbClr val="888888"/>
              </a:buClr>
              <a:buSzPts val="3600"/>
              <a:buFont typeface="Times New Roman"/>
              <a:buNone/>
              <a:defRPr/>
            </a:lvl6pPr>
            <a:lvl7pPr indent="0" lvl="6" marL="0" algn="r">
              <a:spcBef>
                <a:spcPts val="0"/>
              </a:spcBef>
              <a:spcAft>
                <a:spcPts val="0"/>
              </a:spcAft>
              <a:buClr>
                <a:srgbClr val="888888"/>
              </a:buClr>
              <a:buSzPts val="3600"/>
              <a:buFont typeface="Times New Roman"/>
              <a:buNone/>
              <a:defRPr/>
            </a:lvl7pPr>
            <a:lvl8pPr indent="0" lvl="7" marL="0" algn="r">
              <a:spcBef>
                <a:spcPts val="0"/>
              </a:spcBef>
              <a:spcAft>
                <a:spcPts val="0"/>
              </a:spcAft>
              <a:buClr>
                <a:srgbClr val="888888"/>
              </a:buClr>
              <a:buSzPts val="3600"/>
              <a:buFont typeface="Times New Roman"/>
              <a:buNone/>
              <a:defRPr/>
            </a:lvl8pPr>
            <a:lvl9pPr indent="0" lvl="8" marL="0" algn="r">
              <a:spcBef>
                <a:spcPts val="0"/>
              </a:spcBef>
              <a:spcAft>
                <a:spcPts val="0"/>
              </a:spcAft>
              <a:buClr>
                <a:srgbClr val="888888"/>
              </a:buClr>
              <a:buSzPts val="3600"/>
              <a:buFont typeface="Times New Roman"/>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2575610" y="1121662"/>
            <a:ext cx="32312100" cy="4072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5"/>
          <p:cNvSpPr txBox="1"/>
          <p:nvPr>
            <p:ph idx="1" type="body"/>
          </p:nvPr>
        </p:nvSpPr>
        <p:spPr>
          <a:xfrm>
            <a:off x="2575610" y="5608303"/>
            <a:ext cx="32312100" cy="13367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072"/>
              </a:spcBef>
              <a:spcAft>
                <a:spcPts val="0"/>
              </a:spcAft>
              <a:buClr>
                <a:schemeClr val="dk1"/>
              </a:buClr>
              <a:buSzPts val="1800"/>
              <a:buChar char="•"/>
              <a:defRPr/>
            </a:lvl1pPr>
            <a:lvl2pPr indent="-342900" lvl="1" marL="914400" algn="l">
              <a:lnSpc>
                <a:spcPct val="90000"/>
              </a:lnSpc>
              <a:spcBef>
                <a:spcPts val="1536"/>
              </a:spcBef>
              <a:spcAft>
                <a:spcPts val="0"/>
              </a:spcAft>
              <a:buClr>
                <a:schemeClr val="dk1"/>
              </a:buClr>
              <a:buSzPts val="1800"/>
              <a:buChar char="•"/>
              <a:defRPr/>
            </a:lvl2pPr>
            <a:lvl3pPr indent="-342900" lvl="2" marL="1371600" algn="l">
              <a:lnSpc>
                <a:spcPct val="90000"/>
              </a:lnSpc>
              <a:spcBef>
                <a:spcPts val="1536"/>
              </a:spcBef>
              <a:spcAft>
                <a:spcPts val="0"/>
              </a:spcAft>
              <a:buClr>
                <a:schemeClr val="dk1"/>
              </a:buClr>
              <a:buSzPts val="1800"/>
              <a:buChar char="•"/>
              <a:defRPr/>
            </a:lvl3pPr>
            <a:lvl4pPr indent="-342900" lvl="3" marL="1828800" algn="l">
              <a:lnSpc>
                <a:spcPct val="90000"/>
              </a:lnSpc>
              <a:spcBef>
                <a:spcPts val="1536"/>
              </a:spcBef>
              <a:spcAft>
                <a:spcPts val="0"/>
              </a:spcAft>
              <a:buClr>
                <a:schemeClr val="dk1"/>
              </a:buClr>
              <a:buSzPts val="1800"/>
              <a:buChar char="•"/>
              <a:defRPr/>
            </a:lvl4pPr>
            <a:lvl5pPr indent="-342900" lvl="4" marL="2286000" algn="l">
              <a:lnSpc>
                <a:spcPct val="90000"/>
              </a:lnSpc>
              <a:spcBef>
                <a:spcPts val="1536"/>
              </a:spcBef>
              <a:spcAft>
                <a:spcPts val="0"/>
              </a:spcAft>
              <a:buClr>
                <a:schemeClr val="dk1"/>
              </a:buClr>
              <a:buSzPts val="1800"/>
              <a:buChar char="•"/>
              <a:defRPr/>
            </a:lvl5pPr>
            <a:lvl6pPr indent="-342900" lvl="5" marL="2743200" algn="l">
              <a:lnSpc>
                <a:spcPct val="90000"/>
              </a:lnSpc>
              <a:spcBef>
                <a:spcPts val="1536"/>
              </a:spcBef>
              <a:spcAft>
                <a:spcPts val="0"/>
              </a:spcAft>
              <a:buClr>
                <a:schemeClr val="dk1"/>
              </a:buClr>
              <a:buSzPts val="1800"/>
              <a:buChar char="•"/>
              <a:defRPr/>
            </a:lvl6pPr>
            <a:lvl7pPr indent="-342900" lvl="6" marL="3200400" algn="l">
              <a:lnSpc>
                <a:spcPct val="90000"/>
              </a:lnSpc>
              <a:spcBef>
                <a:spcPts val="1536"/>
              </a:spcBef>
              <a:spcAft>
                <a:spcPts val="0"/>
              </a:spcAft>
              <a:buClr>
                <a:schemeClr val="dk1"/>
              </a:buClr>
              <a:buSzPts val="1800"/>
              <a:buChar char="•"/>
              <a:defRPr/>
            </a:lvl7pPr>
            <a:lvl8pPr indent="-342900" lvl="7" marL="3657600" algn="l">
              <a:lnSpc>
                <a:spcPct val="90000"/>
              </a:lnSpc>
              <a:spcBef>
                <a:spcPts val="1536"/>
              </a:spcBef>
              <a:spcAft>
                <a:spcPts val="0"/>
              </a:spcAft>
              <a:buClr>
                <a:schemeClr val="dk1"/>
              </a:buClr>
              <a:buSzPts val="1800"/>
              <a:buChar char="•"/>
              <a:defRPr/>
            </a:lvl8pPr>
            <a:lvl9pPr indent="-342900" lvl="8" marL="4114800" algn="l">
              <a:lnSpc>
                <a:spcPct val="90000"/>
              </a:lnSpc>
              <a:spcBef>
                <a:spcPts val="1536"/>
              </a:spcBef>
              <a:spcAft>
                <a:spcPts val="0"/>
              </a:spcAft>
              <a:buClr>
                <a:schemeClr val="dk1"/>
              </a:buClr>
              <a:buSzPts val="1800"/>
              <a:buChar char="•"/>
              <a:defRPr/>
            </a:lvl9pPr>
          </a:lstStyle>
          <a:p/>
        </p:txBody>
      </p:sp>
      <p:sp>
        <p:nvSpPr>
          <p:cNvPr id="65" name="Google Shape;65;p15"/>
          <p:cNvSpPr txBox="1"/>
          <p:nvPr>
            <p:ph idx="10" type="dt"/>
          </p:nvPr>
        </p:nvSpPr>
        <p:spPr>
          <a:xfrm>
            <a:off x="2575610" y="19526650"/>
            <a:ext cx="8429400" cy="1121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5"/>
          <p:cNvSpPr txBox="1"/>
          <p:nvPr>
            <p:ph idx="11" type="ftr"/>
          </p:nvPr>
        </p:nvSpPr>
        <p:spPr>
          <a:xfrm>
            <a:off x="12409756" y="19526650"/>
            <a:ext cx="12643800" cy="11217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5"/>
          <p:cNvSpPr txBox="1"/>
          <p:nvPr>
            <p:ph idx="12" type="sldNum"/>
          </p:nvPr>
        </p:nvSpPr>
        <p:spPr>
          <a:xfrm>
            <a:off x="26458535" y="19526650"/>
            <a:ext cx="8429400" cy="112170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3600"/>
              <a:buFont typeface="Times New Roman"/>
              <a:buNone/>
              <a:defRPr/>
            </a:lvl1pPr>
            <a:lvl2pPr indent="0" lvl="1" marL="0" algn="r">
              <a:spcBef>
                <a:spcPts val="0"/>
              </a:spcBef>
              <a:spcAft>
                <a:spcPts val="0"/>
              </a:spcAft>
              <a:buClr>
                <a:srgbClr val="888888"/>
              </a:buClr>
              <a:buSzPts val="3600"/>
              <a:buFont typeface="Times New Roman"/>
              <a:buNone/>
              <a:defRPr/>
            </a:lvl2pPr>
            <a:lvl3pPr indent="0" lvl="2" marL="0" algn="r">
              <a:spcBef>
                <a:spcPts val="0"/>
              </a:spcBef>
              <a:spcAft>
                <a:spcPts val="0"/>
              </a:spcAft>
              <a:buClr>
                <a:srgbClr val="888888"/>
              </a:buClr>
              <a:buSzPts val="3600"/>
              <a:buFont typeface="Times New Roman"/>
              <a:buNone/>
              <a:defRPr/>
            </a:lvl3pPr>
            <a:lvl4pPr indent="0" lvl="3" marL="0" algn="r">
              <a:spcBef>
                <a:spcPts val="0"/>
              </a:spcBef>
              <a:spcAft>
                <a:spcPts val="0"/>
              </a:spcAft>
              <a:buClr>
                <a:srgbClr val="888888"/>
              </a:buClr>
              <a:buSzPts val="3600"/>
              <a:buFont typeface="Times New Roman"/>
              <a:buNone/>
              <a:defRPr/>
            </a:lvl4pPr>
            <a:lvl5pPr indent="0" lvl="4" marL="0" algn="r">
              <a:spcBef>
                <a:spcPts val="0"/>
              </a:spcBef>
              <a:spcAft>
                <a:spcPts val="0"/>
              </a:spcAft>
              <a:buClr>
                <a:srgbClr val="888888"/>
              </a:buClr>
              <a:buSzPts val="3600"/>
              <a:buFont typeface="Times New Roman"/>
              <a:buNone/>
              <a:defRPr/>
            </a:lvl5pPr>
            <a:lvl6pPr indent="0" lvl="5" marL="0" algn="r">
              <a:spcBef>
                <a:spcPts val="0"/>
              </a:spcBef>
              <a:spcAft>
                <a:spcPts val="0"/>
              </a:spcAft>
              <a:buClr>
                <a:srgbClr val="888888"/>
              </a:buClr>
              <a:buSzPts val="3600"/>
              <a:buFont typeface="Times New Roman"/>
              <a:buNone/>
              <a:defRPr/>
            </a:lvl6pPr>
            <a:lvl7pPr indent="0" lvl="6" marL="0" algn="r">
              <a:spcBef>
                <a:spcPts val="0"/>
              </a:spcBef>
              <a:spcAft>
                <a:spcPts val="0"/>
              </a:spcAft>
              <a:buClr>
                <a:srgbClr val="888888"/>
              </a:buClr>
              <a:buSzPts val="3600"/>
              <a:buFont typeface="Times New Roman"/>
              <a:buNone/>
              <a:defRPr/>
            </a:lvl7pPr>
            <a:lvl8pPr indent="0" lvl="7" marL="0" algn="r">
              <a:spcBef>
                <a:spcPts val="0"/>
              </a:spcBef>
              <a:spcAft>
                <a:spcPts val="0"/>
              </a:spcAft>
              <a:buClr>
                <a:srgbClr val="888888"/>
              </a:buClr>
              <a:buSzPts val="3600"/>
              <a:buFont typeface="Times New Roman"/>
              <a:buNone/>
              <a:defRPr/>
            </a:lvl8pPr>
            <a:lvl9pPr indent="0" lvl="8" marL="0" algn="r">
              <a:spcBef>
                <a:spcPts val="0"/>
              </a:spcBef>
              <a:spcAft>
                <a:spcPts val="0"/>
              </a:spcAft>
              <a:buClr>
                <a:srgbClr val="888888"/>
              </a:buClr>
              <a:buSzPts val="3600"/>
              <a:buFont typeface="Times New Roman"/>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6"/>
          <p:cNvSpPr txBox="1"/>
          <p:nvPr>
            <p:ph type="title"/>
          </p:nvPr>
        </p:nvSpPr>
        <p:spPr>
          <a:xfrm>
            <a:off x="2556097" y="5252301"/>
            <a:ext cx="32312100" cy="8763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432"/>
              <a:buFont typeface="Times New Roman"/>
              <a:buNone/>
              <a:defRPr sz="1843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6"/>
          <p:cNvSpPr txBox="1"/>
          <p:nvPr>
            <p:ph idx="1" type="body"/>
          </p:nvPr>
        </p:nvSpPr>
        <p:spPr>
          <a:xfrm>
            <a:off x="2556097" y="14098790"/>
            <a:ext cx="32312100" cy="46086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072"/>
              </a:spcBef>
              <a:spcAft>
                <a:spcPts val="0"/>
              </a:spcAft>
              <a:buClr>
                <a:srgbClr val="888888"/>
              </a:buClr>
              <a:buSzPts val="7373"/>
              <a:buNone/>
              <a:defRPr sz="7373">
                <a:solidFill>
                  <a:srgbClr val="888888"/>
                </a:solidFill>
              </a:defRPr>
            </a:lvl1pPr>
            <a:lvl2pPr indent="-228600" lvl="1" marL="914400" algn="l">
              <a:lnSpc>
                <a:spcPct val="90000"/>
              </a:lnSpc>
              <a:spcBef>
                <a:spcPts val="1536"/>
              </a:spcBef>
              <a:spcAft>
                <a:spcPts val="0"/>
              </a:spcAft>
              <a:buClr>
                <a:srgbClr val="888888"/>
              </a:buClr>
              <a:buSzPts val="6144"/>
              <a:buNone/>
              <a:defRPr sz="6144">
                <a:solidFill>
                  <a:srgbClr val="888888"/>
                </a:solidFill>
              </a:defRPr>
            </a:lvl2pPr>
            <a:lvl3pPr indent="-228600" lvl="2" marL="1371600" algn="l">
              <a:lnSpc>
                <a:spcPct val="90000"/>
              </a:lnSpc>
              <a:spcBef>
                <a:spcPts val="1536"/>
              </a:spcBef>
              <a:spcAft>
                <a:spcPts val="0"/>
              </a:spcAft>
              <a:buClr>
                <a:srgbClr val="888888"/>
              </a:buClr>
              <a:buSzPts val="5530"/>
              <a:buNone/>
              <a:defRPr sz="5530">
                <a:solidFill>
                  <a:srgbClr val="888888"/>
                </a:solidFill>
              </a:defRPr>
            </a:lvl3pPr>
            <a:lvl4pPr indent="-228600" lvl="3" marL="1828800" algn="l">
              <a:lnSpc>
                <a:spcPct val="90000"/>
              </a:lnSpc>
              <a:spcBef>
                <a:spcPts val="1536"/>
              </a:spcBef>
              <a:spcAft>
                <a:spcPts val="0"/>
              </a:spcAft>
              <a:buClr>
                <a:srgbClr val="888888"/>
              </a:buClr>
              <a:buSzPts val="4915"/>
              <a:buNone/>
              <a:defRPr sz="4915">
                <a:solidFill>
                  <a:srgbClr val="888888"/>
                </a:solidFill>
              </a:defRPr>
            </a:lvl4pPr>
            <a:lvl5pPr indent="-228600" lvl="4" marL="2286000" algn="l">
              <a:lnSpc>
                <a:spcPct val="90000"/>
              </a:lnSpc>
              <a:spcBef>
                <a:spcPts val="1536"/>
              </a:spcBef>
              <a:spcAft>
                <a:spcPts val="0"/>
              </a:spcAft>
              <a:buClr>
                <a:srgbClr val="888888"/>
              </a:buClr>
              <a:buSzPts val="4915"/>
              <a:buNone/>
              <a:defRPr sz="4915">
                <a:solidFill>
                  <a:srgbClr val="888888"/>
                </a:solidFill>
              </a:defRPr>
            </a:lvl5pPr>
            <a:lvl6pPr indent="-228600" lvl="5" marL="2743200" algn="l">
              <a:lnSpc>
                <a:spcPct val="90000"/>
              </a:lnSpc>
              <a:spcBef>
                <a:spcPts val="1536"/>
              </a:spcBef>
              <a:spcAft>
                <a:spcPts val="0"/>
              </a:spcAft>
              <a:buClr>
                <a:srgbClr val="888888"/>
              </a:buClr>
              <a:buSzPts val="4915"/>
              <a:buNone/>
              <a:defRPr sz="4915">
                <a:solidFill>
                  <a:srgbClr val="888888"/>
                </a:solidFill>
              </a:defRPr>
            </a:lvl6pPr>
            <a:lvl7pPr indent="-228600" lvl="6" marL="3200400" algn="l">
              <a:lnSpc>
                <a:spcPct val="90000"/>
              </a:lnSpc>
              <a:spcBef>
                <a:spcPts val="1536"/>
              </a:spcBef>
              <a:spcAft>
                <a:spcPts val="0"/>
              </a:spcAft>
              <a:buClr>
                <a:srgbClr val="888888"/>
              </a:buClr>
              <a:buSzPts val="4915"/>
              <a:buNone/>
              <a:defRPr sz="4915">
                <a:solidFill>
                  <a:srgbClr val="888888"/>
                </a:solidFill>
              </a:defRPr>
            </a:lvl7pPr>
            <a:lvl8pPr indent="-228600" lvl="7" marL="3657600" algn="l">
              <a:lnSpc>
                <a:spcPct val="90000"/>
              </a:lnSpc>
              <a:spcBef>
                <a:spcPts val="1536"/>
              </a:spcBef>
              <a:spcAft>
                <a:spcPts val="0"/>
              </a:spcAft>
              <a:buClr>
                <a:srgbClr val="888888"/>
              </a:buClr>
              <a:buSzPts val="4915"/>
              <a:buNone/>
              <a:defRPr sz="4915">
                <a:solidFill>
                  <a:srgbClr val="888888"/>
                </a:solidFill>
              </a:defRPr>
            </a:lvl8pPr>
            <a:lvl9pPr indent="-228600" lvl="8" marL="4114800" algn="l">
              <a:lnSpc>
                <a:spcPct val="90000"/>
              </a:lnSpc>
              <a:spcBef>
                <a:spcPts val="1536"/>
              </a:spcBef>
              <a:spcAft>
                <a:spcPts val="0"/>
              </a:spcAft>
              <a:buClr>
                <a:srgbClr val="888888"/>
              </a:buClr>
              <a:buSzPts val="4915"/>
              <a:buNone/>
              <a:defRPr sz="4915">
                <a:solidFill>
                  <a:srgbClr val="888888"/>
                </a:solidFill>
              </a:defRPr>
            </a:lvl9pPr>
          </a:lstStyle>
          <a:p/>
        </p:txBody>
      </p:sp>
      <p:sp>
        <p:nvSpPr>
          <p:cNvPr id="71" name="Google Shape;71;p16"/>
          <p:cNvSpPr txBox="1"/>
          <p:nvPr>
            <p:ph idx="10" type="dt"/>
          </p:nvPr>
        </p:nvSpPr>
        <p:spPr>
          <a:xfrm>
            <a:off x="2575610" y="19526650"/>
            <a:ext cx="8429400" cy="1121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6"/>
          <p:cNvSpPr txBox="1"/>
          <p:nvPr>
            <p:ph idx="11" type="ftr"/>
          </p:nvPr>
        </p:nvSpPr>
        <p:spPr>
          <a:xfrm>
            <a:off x="12409756" y="19526650"/>
            <a:ext cx="12643800" cy="11217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6"/>
          <p:cNvSpPr txBox="1"/>
          <p:nvPr>
            <p:ph idx="12" type="sldNum"/>
          </p:nvPr>
        </p:nvSpPr>
        <p:spPr>
          <a:xfrm>
            <a:off x="26458535" y="19526650"/>
            <a:ext cx="8429400" cy="112170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3600"/>
              <a:buFont typeface="Times New Roman"/>
              <a:buNone/>
              <a:defRPr/>
            </a:lvl1pPr>
            <a:lvl2pPr indent="0" lvl="1" marL="0" algn="r">
              <a:spcBef>
                <a:spcPts val="0"/>
              </a:spcBef>
              <a:spcAft>
                <a:spcPts val="0"/>
              </a:spcAft>
              <a:buClr>
                <a:srgbClr val="888888"/>
              </a:buClr>
              <a:buSzPts val="3600"/>
              <a:buFont typeface="Times New Roman"/>
              <a:buNone/>
              <a:defRPr/>
            </a:lvl2pPr>
            <a:lvl3pPr indent="0" lvl="2" marL="0" algn="r">
              <a:spcBef>
                <a:spcPts val="0"/>
              </a:spcBef>
              <a:spcAft>
                <a:spcPts val="0"/>
              </a:spcAft>
              <a:buClr>
                <a:srgbClr val="888888"/>
              </a:buClr>
              <a:buSzPts val="3600"/>
              <a:buFont typeface="Times New Roman"/>
              <a:buNone/>
              <a:defRPr/>
            </a:lvl3pPr>
            <a:lvl4pPr indent="0" lvl="3" marL="0" algn="r">
              <a:spcBef>
                <a:spcPts val="0"/>
              </a:spcBef>
              <a:spcAft>
                <a:spcPts val="0"/>
              </a:spcAft>
              <a:buClr>
                <a:srgbClr val="888888"/>
              </a:buClr>
              <a:buSzPts val="3600"/>
              <a:buFont typeface="Times New Roman"/>
              <a:buNone/>
              <a:defRPr/>
            </a:lvl4pPr>
            <a:lvl5pPr indent="0" lvl="4" marL="0" algn="r">
              <a:spcBef>
                <a:spcPts val="0"/>
              </a:spcBef>
              <a:spcAft>
                <a:spcPts val="0"/>
              </a:spcAft>
              <a:buClr>
                <a:srgbClr val="888888"/>
              </a:buClr>
              <a:buSzPts val="3600"/>
              <a:buFont typeface="Times New Roman"/>
              <a:buNone/>
              <a:defRPr/>
            </a:lvl5pPr>
            <a:lvl6pPr indent="0" lvl="5" marL="0" algn="r">
              <a:spcBef>
                <a:spcPts val="0"/>
              </a:spcBef>
              <a:spcAft>
                <a:spcPts val="0"/>
              </a:spcAft>
              <a:buClr>
                <a:srgbClr val="888888"/>
              </a:buClr>
              <a:buSzPts val="3600"/>
              <a:buFont typeface="Times New Roman"/>
              <a:buNone/>
              <a:defRPr/>
            </a:lvl6pPr>
            <a:lvl7pPr indent="0" lvl="6" marL="0" algn="r">
              <a:spcBef>
                <a:spcPts val="0"/>
              </a:spcBef>
              <a:spcAft>
                <a:spcPts val="0"/>
              </a:spcAft>
              <a:buClr>
                <a:srgbClr val="888888"/>
              </a:buClr>
              <a:buSzPts val="3600"/>
              <a:buFont typeface="Times New Roman"/>
              <a:buNone/>
              <a:defRPr/>
            </a:lvl7pPr>
            <a:lvl8pPr indent="0" lvl="7" marL="0" algn="r">
              <a:spcBef>
                <a:spcPts val="0"/>
              </a:spcBef>
              <a:spcAft>
                <a:spcPts val="0"/>
              </a:spcAft>
              <a:buClr>
                <a:srgbClr val="888888"/>
              </a:buClr>
              <a:buSzPts val="3600"/>
              <a:buFont typeface="Times New Roman"/>
              <a:buNone/>
              <a:defRPr/>
            </a:lvl8pPr>
            <a:lvl9pPr indent="0" lvl="8" marL="0" algn="r">
              <a:spcBef>
                <a:spcPts val="0"/>
              </a:spcBef>
              <a:spcAft>
                <a:spcPts val="0"/>
              </a:spcAft>
              <a:buClr>
                <a:srgbClr val="888888"/>
              </a:buClr>
              <a:buSzPts val="3600"/>
              <a:buFont typeface="Times New Roman"/>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4" name="Shape 74"/>
        <p:cNvGrpSpPr/>
        <p:nvPr/>
      </p:nvGrpSpPr>
      <p:grpSpPr>
        <a:xfrm>
          <a:off x="0" y="0"/>
          <a:ext cx="0" cy="0"/>
          <a:chOff x="0" y="0"/>
          <a:chExt cx="0" cy="0"/>
        </a:xfrm>
      </p:grpSpPr>
      <p:sp>
        <p:nvSpPr>
          <p:cNvPr id="75" name="Google Shape;75;p17"/>
          <p:cNvSpPr txBox="1"/>
          <p:nvPr>
            <p:ph type="title"/>
          </p:nvPr>
        </p:nvSpPr>
        <p:spPr>
          <a:xfrm>
            <a:off x="2575610" y="1121662"/>
            <a:ext cx="32312100" cy="4072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7"/>
          <p:cNvSpPr txBox="1"/>
          <p:nvPr>
            <p:ph idx="1" type="body"/>
          </p:nvPr>
        </p:nvSpPr>
        <p:spPr>
          <a:xfrm>
            <a:off x="2575609" y="5608303"/>
            <a:ext cx="15921900" cy="13367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072"/>
              </a:spcBef>
              <a:spcAft>
                <a:spcPts val="0"/>
              </a:spcAft>
              <a:buClr>
                <a:schemeClr val="dk1"/>
              </a:buClr>
              <a:buSzPts val="1800"/>
              <a:buChar char="•"/>
              <a:defRPr/>
            </a:lvl1pPr>
            <a:lvl2pPr indent="-342900" lvl="1" marL="914400" algn="l">
              <a:lnSpc>
                <a:spcPct val="90000"/>
              </a:lnSpc>
              <a:spcBef>
                <a:spcPts val="1536"/>
              </a:spcBef>
              <a:spcAft>
                <a:spcPts val="0"/>
              </a:spcAft>
              <a:buClr>
                <a:schemeClr val="dk1"/>
              </a:buClr>
              <a:buSzPts val="1800"/>
              <a:buChar char="•"/>
              <a:defRPr/>
            </a:lvl2pPr>
            <a:lvl3pPr indent="-342900" lvl="2" marL="1371600" algn="l">
              <a:lnSpc>
                <a:spcPct val="90000"/>
              </a:lnSpc>
              <a:spcBef>
                <a:spcPts val="1536"/>
              </a:spcBef>
              <a:spcAft>
                <a:spcPts val="0"/>
              </a:spcAft>
              <a:buClr>
                <a:schemeClr val="dk1"/>
              </a:buClr>
              <a:buSzPts val="1800"/>
              <a:buChar char="•"/>
              <a:defRPr/>
            </a:lvl3pPr>
            <a:lvl4pPr indent="-342900" lvl="3" marL="1828800" algn="l">
              <a:lnSpc>
                <a:spcPct val="90000"/>
              </a:lnSpc>
              <a:spcBef>
                <a:spcPts val="1536"/>
              </a:spcBef>
              <a:spcAft>
                <a:spcPts val="0"/>
              </a:spcAft>
              <a:buClr>
                <a:schemeClr val="dk1"/>
              </a:buClr>
              <a:buSzPts val="1800"/>
              <a:buChar char="•"/>
              <a:defRPr/>
            </a:lvl4pPr>
            <a:lvl5pPr indent="-342900" lvl="4" marL="2286000" algn="l">
              <a:lnSpc>
                <a:spcPct val="90000"/>
              </a:lnSpc>
              <a:spcBef>
                <a:spcPts val="1536"/>
              </a:spcBef>
              <a:spcAft>
                <a:spcPts val="0"/>
              </a:spcAft>
              <a:buClr>
                <a:schemeClr val="dk1"/>
              </a:buClr>
              <a:buSzPts val="1800"/>
              <a:buChar char="•"/>
              <a:defRPr/>
            </a:lvl5pPr>
            <a:lvl6pPr indent="-342900" lvl="5" marL="2743200" algn="l">
              <a:lnSpc>
                <a:spcPct val="90000"/>
              </a:lnSpc>
              <a:spcBef>
                <a:spcPts val="1536"/>
              </a:spcBef>
              <a:spcAft>
                <a:spcPts val="0"/>
              </a:spcAft>
              <a:buClr>
                <a:schemeClr val="dk1"/>
              </a:buClr>
              <a:buSzPts val="1800"/>
              <a:buChar char="•"/>
              <a:defRPr/>
            </a:lvl6pPr>
            <a:lvl7pPr indent="-342900" lvl="6" marL="3200400" algn="l">
              <a:lnSpc>
                <a:spcPct val="90000"/>
              </a:lnSpc>
              <a:spcBef>
                <a:spcPts val="1536"/>
              </a:spcBef>
              <a:spcAft>
                <a:spcPts val="0"/>
              </a:spcAft>
              <a:buClr>
                <a:schemeClr val="dk1"/>
              </a:buClr>
              <a:buSzPts val="1800"/>
              <a:buChar char="•"/>
              <a:defRPr/>
            </a:lvl7pPr>
            <a:lvl8pPr indent="-342900" lvl="7" marL="3657600" algn="l">
              <a:lnSpc>
                <a:spcPct val="90000"/>
              </a:lnSpc>
              <a:spcBef>
                <a:spcPts val="1536"/>
              </a:spcBef>
              <a:spcAft>
                <a:spcPts val="0"/>
              </a:spcAft>
              <a:buClr>
                <a:schemeClr val="dk1"/>
              </a:buClr>
              <a:buSzPts val="1800"/>
              <a:buChar char="•"/>
              <a:defRPr/>
            </a:lvl8pPr>
            <a:lvl9pPr indent="-342900" lvl="8" marL="4114800" algn="l">
              <a:lnSpc>
                <a:spcPct val="90000"/>
              </a:lnSpc>
              <a:spcBef>
                <a:spcPts val="1536"/>
              </a:spcBef>
              <a:spcAft>
                <a:spcPts val="0"/>
              </a:spcAft>
              <a:buClr>
                <a:schemeClr val="dk1"/>
              </a:buClr>
              <a:buSzPts val="1800"/>
              <a:buChar char="•"/>
              <a:defRPr/>
            </a:lvl9pPr>
          </a:lstStyle>
          <a:p/>
        </p:txBody>
      </p:sp>
      <p:sp>
        <p:nvSpPr>
          <p:cNvPr id="77" name="Google Shape;77;p17"/>
          <p:cNvSpPr txBox="1"/>
          <p:nvPr>
            <p:ph idx="2" type="body"/>
          </p:nvPr>
        </p:nvSpPr>
        <p:spPr>
          <a:xfrm>
            <a:off x="18965853" y="5608303"/>
            <a:ext cx="15921900" cy="13367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072"/>
              </a:spcBef>
              <a:spcAft>
                <a:spcPts val="0"/>
              </a:spcAft>
              <a:buClr>
                <a:schemeClr val="dk1"/>
              </a:buClr>
              <a:buSzPts val="1800"/>
              <a:buChar char="•"/>
              <a:defRPr/>
            </a:lvl1pPr>
            <a:lvl2pPr indent="-342900" lvl="1" marL="914400" algn="l">
              <a:lnSpc>
                <a:spcPct val="90000"/>
              </a:lnSpc>
              <a:spcBef>
                <a:spcPts val="1536"/>
              </a:spcBef>
              <a:spcAft>
                <a:spcPts val="0"/>
              </a:spcAft>
              <a:buClr>
                <a:schemeClr val="dk1"/>
              </a:buClr>
              <a:buSzPts val="1800"/>
              <a:buChar char="•"/>
              <a:defRPr/>
            </a:lvl2pPr>
            <a:lvl3pPr indent="-342900" lvl="2" marL="1371600" algn="l">
              <a:lnSpc>
                <a:spcPct val="90000"/>
              </a:lnSpc>
              <a:spcBef>
                <a:spcPts val="1536"/>
              </a:spcBef>
              <a:spcAft>
                <a:spcPts val="0"/>
              </a:spcAft>
              <a:buClr>
                <a:schemeClr val="dk1"/>
              </a:buClr>
              <a:buSzPts val="1800"/>
              <a:buChar char="•"/>
              <a:defRPr/>
            </a:lvl3pPr>
            <a:lvl4pPr indent="-342900" lvl="3" marL="1828800" algn="l">
              <a:lnSpc>
                <a:spcPct val="90000"/>
              </a:lnSpc>
              <a:spcBef>
                <a:spcPts val="1536"/>
              </a:spcBef>
              <a:spcAft>
                <a:spcPts val="0"/>
              </a:spcAft>
              <a:buClr>
                <a:schemeClr val="dk1"/>
              </a:buClr>
              <a:buSzPts val="1800"/>
              <a:buChar char="•"/>
              <a:defRPr/>
            </a:lvl4pPr>
            <a:lvl5pPr indent="-342900" lvl="4" marL="2286000" algn="l">
              <a:lnSpc>
                <a:spcPct val="90000"/>
              </a:lnSpc>
              <a:spcBef>
                <a:spcPts val="1536"/>
              </a:spcBef>
              <a:spcAft>
                <a:spcPts val="0"/>
              </a:spcAft>
              <a:buClr>
                <a:schemeClr val="dk1"/>
              </a:buClr>
              <a:buSzPts val="1800"/>
              <a:buChar char="•"/>
              <a:defRPr/>
            </a:lvl5pPr>
            <a:lvl6pPr indent="-342900" lvl="5" marL="2743200" algn="l">
              <a:lnSpc>
                <a:spcPct val="90000"/>
              </a:lnSpc>
              <a:spcBef>
                <a:spcPts val="1536"/>
              </a:spcBef>
              <a:spcAft>
                <a:spcPts val="0"/>
              </a:spcAft>
              <a:buClr>
                <a:schemeClr val="dk1"/>
              </a:buClr>
              <a:buSzPts val="1800"/>
              <a:buChar char="•"/>
              <a:defRPr/>
            </a:lvl6pPr>
            <a:lvl7pPr indent="-342900" lvl="6" marL="3200400" algn="l">
              <a:lnSpc>
                <a:spcPct val="90000"/>
              </a:lnSpc>
              <a:spcBef>
                <a:spcPts val="1536"/>
              </a:spcBef>
              <a:spcAft>
                <a:spcPts val="0"/>
              </a:spcAft>
              <a:buClr>
                <a:schemeClr val="dk1"/>
              </a:buClr>
              <a:buSzPts val="1800"/>
              <a:buChar char="•"/>
              <a:defRPr/>
            </a:lvl7pPr>
            <a:lvl8pPr indent="-342900" lvl="7" marL="3657600" algn="l">
              <a:lnSpc>
                <a:spcPct val="90000"/>
              </a:lnSpc>
              <a:spcBef>
                <a:spcPts val="1536"/>
              </a:spcBef>
              <a:spcAft>
                <a:spcPts val="0"/>
              </a:spcAft>
              <a:buClr>
                <a:schemeClr val="dk1"/>
              </a:buClr>
              <a:buSzPts val="1800"/>
              <a:buChar char="•"/>
              <a:defRPr/>
            </a:lvl8pPr>
            <a:lvl9pPr indent="-342900" lvl="8" marL="4114800" algn="l">
              <a:lnSpc>
                <a:spcPct val="90000"/>
              </a:lnSpc>
              <a:spcBef>
                <a:spcPts val="1536"/>
              </a:spcBef>
              <a:spcAft>
                <a:spcPts val="0"/>
              </a:spcAft>
              <a:buClr>
                <a:schemeClr val="dk1"/>
              </a:buClr>
              <a:buSzPts val="1800"/>
              <a:buChar char="•"/>
              <a:defRPr/>
            </a:lvl9pPr>
          </a:lstStyle>
          <a:p/>
        </p:txBody>
      </p:sp>
      <p:sp>
        <p:nvSpPr>
          <p:cNvPr id="78" name="Google Shape;78;p17"/>
          <p:cNvSpPr txBox="1"/>
          <p:nvPr>
            <p:ph idx="10" type="dt"/>
          </p:nvPr>
        </p:nvSpPr>
        <p:spPr>
          <a:xfrm>
            <a:off x="2575610" y="19526650"/>
            <a:ext cx="8429400" cy="1121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7"/>
          <p:cNvSpPr txBox="1"/>
          <p:nvPr>
            <p:ph idx="11" type="ftr"/>
          </p:nvPr>
        </p:nvSpPr>
        <p:spPr>
          <a:xfrm>
            <a:off x="12409756" y="19526650"/>
            <a:ext cx="12643800" cy="11217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7"/>
          <p:cNvSpPr txBox="1"/>
          <p:nvPr>
            <p:ph idx="12" type="sldNum"/>
          </p:nvPr>
        </p:nvSpPr>
        <p:spPr>
          <a:xfrm>
            <a:off x="26458535" y="19526650"/>
            <a:ext cx="8429400" cy="112170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3600"/>
              <a:buFont typeface="Times New Roman"/>
              <a:buNone/>
              <a:defRPr/>
            </a:lvl1pPr>
            <a:lvl2pPr indent="0" lvl="1" marL="0" algn="r">
              <a:spcBef>
                <a:spcPts val="0"/>
              </a:spcBef>
              <a:spcAft>
                <a:spcPts val="0"/>
              </a:spcAft>
              <a:buClr>
                <a:srgbClr val="888888"/>
              </a:buClr>
              <a:buSzPts val="3600"/>
              <a:buFont typeface="Times New Roman"/>
              <a:buNone/>
              <a:defRPr/>
            </a:lvl2pPr>
            <a:lvl3pPr indent="0" lvl="2" marL="0" algn="r">
              <a:spcBef>
                <a:spcPts val="0"/>
              </a:spcBef>
              <a:spcAft>
                <a:spcPts val="0"/>
              </a:spcAft>
              <a:buClr>
                <a:srgbClr val="888888"/>
              </a:buClr>
              <a:buSzPts val="3600"/>
              <a:buFont typeface="Times New Roman"/>
              <a:buNone/>
              <a:defRPr/>
            </a:lvl3pPr>
            <a:lvl4pPr indent="0" lvl="3" marL="0" algn="r">
              <a:spcBef>
                <a:spcPts val="0"/>
              </a:spcBef>
              <a:spcAft>
                <a:spcPts val="0"/>
              </a:spcAft>
              <a:buClr>
                <a:srgbClr val="888888"/>
              </a:buClr>
              <a:buSzPts val="3600"/>
              <a:buFont typeface="Times New Roman"/>
              <a:buNone/>
              <a:defRPr/>
            </a:lvl4pPr>
            <a:lvl5pPr indent="0" lvl="4" marL="0" algn="r">
              <a:spcBef>
                <a:spcPts val="0"/>
              </a:spcBef>
              <a:spcAft>
                <a:spcPts val="0"/>
              </a:spcAft>
              <a:buClr>
                <a:srgbClr val="888888"/>
              </a:buClr>
              <a:buSzPts val="3600"/>
              <a:buFont typeface="Times New Roman"/>
              <a:buNone/>
              <a:defRPr/>
            </a:lvl5pPr>
            <a:lvl6pPr indent="0" lvl="5" marL="0" algn="r">
              <a:spcBef>
                <a:spcPts val="0"/>
              </a:spcBef>
              <a:spcAft>
                <a:spcPts val="0"/>
              </a:spcAft>
              <a:buClr>
                <a:srgbClr val="888888"/>
              </a:buClr>
              <a:buSzPts val="3600"/>
              <a:buFont typeface="Times New Roman"/>
              <a:buNone/>
              <a:defRPr/>
            </a:lvl6pPr>
            <a:lvl7pPr indent="0" lvl="6" marL="0" algn="r">
              <a:spcBef>
                <a:spcPts val="0"/>
              </a:spcBef>
              <a:spcAft>
                <a:spcPts val="0"/>
              </a:spcAft>
              <a:buClr>
                <a:srgbClr val="888888"/>
              </a:buClr>
              <a:buSzPts val="3600"/>
              <a:buFont typeface="Times New Roman"/>
              <a:buNone/>
              <a:defRPr/>
            </a:lvl7pPr>
            <a:lvl8pPr indent="0" lvl="7" marL="0" algn="r">
              <a:spcBef>
                <a:spcPts val="0"/>
              </a:spcBef>
              <a:spcAft>
                <a:spcPts val="0"/>
              </a:spcAft>
              <a:buClr>
                <a:srgbClr val="888888"/>
              </a:buClr>
              <a:buSzPts val="3600"/>
              <a:buFont typeface="Times New Roman"/>
              <a:buNone/>
              <a:defRPr/>
            </a:lvl8pPr>
            <a:lvl9pPr indent="0" lvl="8" marL="0" algn="r">
              <a:spcBef>
                <a:spcPts val="0"/>
              </a:spcBef>
              <a:spcAft>
                <a:spcPts val="0"/>
              </a:spcAft>
              <a:buClr>
                <a:srgbClr val="888888"/>
              </a:buClr>
              <a:buSzPts val="3600"/>
              <a:buFont typeface="Times New Roman"/>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 name="Shape 81"/>
        <p:cNvGrpSpPr/>
        <p:nvPr/>
      </p:nvGrpSpPr>
      <p:grpSpPr>
        <a:xfrm>
          <a:off x="0" y="0"/>
          <a:ext cx="0" cy="0"/>
          <a:chOff x="0" y="0"/>
          <a:chExt cx="0" cy="0"/>
        </a:xfrm>
      </p:grpSpPr>
      <p:sp>
        <p:nvSpPr>
          <p:cNvPr id="82" name="Google Shape;82;p18"/>
          <p:cNvSpPr txBox="1"/>
          <p:nvPr>
            <p:ph type="title"/>
          </p:nvPr>
        </p:nvSpPr>
        <p:spPr>
          <a:xfrm>
            <a:off x="2580489" y="1121662"/>
            <a:ext cx="32312100" cy="4072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8"/>
          <p:cNvSpPr txBox="1"/>
          <p:nvPr>
            <p:ph idx="1" type="body"/>
          </p:nvPr>
        </p:nvSpPr>
        <p:spPr>
          <a:xfrm>
            <a:off x="2580491" y="5164517"/>
            <a:ext cx="15848700" cy="2531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072"/>
              </a:spcBef>
              <a:spcAft>
                <a:spcPts val="0"/>
              </a:spcAft>
              <a:buClr>
                <a:schemeClr val="dk1"/>
              </a:buClr>
              <a:buSzPts val="7373"/>
              <a:buNone/>
              <a:defRPr b="1" sz="7373"/>
            </a:lvl1pPr>
            <a:lvl2pPr indent="-228600" lvl="1" marL="914400" algn="l">
              <a:lnSpc>
                <a:spcPct val="90000"/>
              </a:lnSpc>
              <a:spcBef>
                <a:spcPts val="1536"/>
              </a:spcBef>
              <a:spcAft>
                <a:spcPts val="0"/>
              </a:spcAft>
              <a:buClr>
                <a:schemeClr val="dk1"/>
              </a:buClr>
              <a:buSzPts val="6144"/>
              <a:buNone/>
              <a:defRPr b="1" sz="6144"/>
            </a:lvl2pPr>
            <a:lvl3pPr indent="-228600" lvl="2" marL="1371600" algn="l">
              <a:lnSpc>
                <a:spcPct val="90000"/>
              </a:lnSpc>
              <a:spcBef>
                <a:spcPts val="1536"/>
              </a:spcBef>
              <a:spcAft>
                <a:spcPts val="0"/>
              </a:spcAft>
              <a:buClr>
                <a:schemeClr val="dk1"/>
              </a:buClr>
              <a:buSzPts val="5530"/>
              <a:buNone/>
              <a:defRPr b="1" sz="5530"/>
            </a:lvl3pPr>
            <a:lvl4pPr indent="-228600" lvl="3" marL="1828800" algn="l">
              <a:lnSpc>
                <a:spcPct val="90000"/>
              </a:lnSpc>
              <a:spcBef>
                <a:spcPts val="1536"/>
              </a:spcBef>
              <a:spcAft>
                <a:spcPts val="0"/>
              </a:spcAft>
              <a:buClr>
                <a:schemeClr val="dk1"/>
              </a:buClr>
              <a:buSzPts val="4915"/>
              <a:buNone/>
              <a:defRPr b="1" sz="4915"/>
            </a:lvl4pPr>
            <a:lvl5pPr indent="-228600" lvl="4" marL="2286000" algn="l">
              <a:lnSpc>
                <a:spcPct val="90000"/>
              </a:lnSpc>
              <a:spcBef>
                <a:spcPts val="1536"/>
              </a:spcBef>
              <a:spcAft>
                <a:spcPts val="0"/>
              </a:spcAft>
              <a:buClr>
                <a:schemeClr val="dk1"/>
              </a:buClr>
              <a:buSzPts val="4915"/>
              <a:buNone/>
              <a:defRPr b="1" sz="4915"/>
            </a:lvl5pPr>
            <a:lvl6pPr indent="-228600" lvl="5" marL="2743200" algn="l">
              <a:lnSpc>
                <a:spcPct val="90000"/>
              </a:lnSpc>
              <a:spcBef>
                <a:spcPts val="1536"/>
              </a:spcBef>
              <a:spcAft>
                <a:spcPts val="0"/>
              </a:spcAft>
              <a:buClr>
                <a:schemeClr val="dk1"/>
              </a:buClr>
              <a:buSzPts val="4915"/>
              <a:buNone/>
              <a:defRPr b="1" sz="4915"/>
            </a:lvl6pPr>
            <a:lvl7pPr indent="-228600" lvl="6" marL="3200400" algn="l">
              <a:lnSpc>
                <a:spcPct val="90000"/>
              </a:lnSpc>
              <a:spcBef>
                <a:spcPts val="1536"/>
              </a:spcBef>
              <a:spcAft>
                <a:spcPts val="0"/>
              </a:spcAft>
              <a:buClr>
                <a:schemeClr val="dk1"/>
              </a:buClr>
              <a:buSzPts val="4915"/>
              <a:buNone/>
              <a:defRPr b="1" sz="4915"/>
            </a:lvl7pPr>
            <a:lvl8pPr indent="-228600" lvl="7" marL="3657600" algn="l">
              <a:lnSpc>
                <a:spcPct val="90000"/>
              </a:lnSpc>
              <a:spcBef>
                <a:spcPts val="1536"/>
              </a:spcBef>
              <a:spcAft>
                <a:spcPts val="0"/>
              </a:spcAft>
              <a:buClr>
                <a:schemeClr val="dk1"/>
              </a:buClr>
              <a:buSzPts val="4915"/>
              <a:buNone/>
              <a:defRPr b="1" sz="4915"/>
            </a:lvl8pPr>
            <a:lvl9pPr indent="-228600" lvl="8" marL="4114800" algn="l">
              <a:lnSpc>
                <a:spcPct val="90000"/>
              </a:lnSpc>
              <a:spcBef>
                <a:spcPts val="1536"/>
              </a:spcBef>
              <a:spcAft>
                <a:spcPts val="0"/>
              </a:spcAft>
              <a:buClr>
                <a:schemeClr val="dk1"/>
              </a:buClr>
              <a:buSzPts val="4915"/>
              <a:buNone/>
              <a:defRPr b="1" sz="4915"/>
            </a:lvl9pPr>
          </a:lstStyle>
          <a:p/>
        </p:txBody>
      </p:sp>
      <p:sp>
        <p:nvSpPr>
          <p:cNvPr id="84" name="Google Shape;84;p18"/>
          <p:cNvSpPr txBox="1"/>
          <p:nvPr>
            <p:ph idx="2" type="body"/>
          </p:nvPr>
        </p:nvSpPr>
        <p:spPr>
          <a:xfrm>
            <a:off x="2580491" y="7695568"/>
            <a:ext cx="15848700" cy="11319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072"/>
              </a:spcBef>
              <a:spcAft>
                <a:spcPts val="0"/>
              </a:spcAft>
              <a:buClr>
                <a:schemeClr val="dk1"/>
              </a:buClr>
              <a:buSzPts val="1800"/>
              <a:buChar char="•"/>
              <a:defRPr/>
            </a:lvl1pPr>
            <a:lvl2pPr indent="-342900" lvl="1" marL="914400" algn="l">
              <a:lnSpc>
                <a:spcPct val="90000"/>
              </a:lnSpc>
              <a:spcBef>
                <a:spcPts val="1536"/>
              </a:spcBef>
              <a:spcAft>
                <a:spcPts val="0"/>
              </a:spcAft>
              <a:buClr>
                <a:schemeClr val="dk1"/>
              </a:buClr>
              <a:buSzPts val="1800"/>
              <a:buChar char="•"/>
              <a:defRPr/>
            </a:lvl2pPr>
            <a:lvl3pPr indent="-342900" lvl="2" marL="1371600" algn="l">
              <a:lnSpc>
                <a:spcPct val="90000"/>
              </a:lnSpc>
              <a:spcBef>
                <a:spcPts val="1536"/>
              </a:spcBef>
              <a:spcAft>
                <a:spcPts val="0"/>
              </a:spcAft>
              <a:buClr>
                <a:schemeClr val="dk1"/>
              </a:buClr>
              <a:buSzPts val="1800"/>
              <a:buChar char="•"/>
              <a:defRPr/>
            </a:lvl3pPr>
            <a:lvl4pPr indent="-342900" lvl="3" marL="1828800" algn="l">
              <a:lnSpc>
                <a:spcPct val="90000"/>
              </a:lnSpc>
              <a:spcBef>
                <a:spcPts val="1536"/>
              </a:spcBef>
              <a:spcAft>
                <a:spcPts val="0"/>
              </a:spcAft>
              <a:buClr>
                <a:schemeClr val="dk1"/>
              </a:buClr>
              <a:buSzPts val="1800"/>
              <a:buChar char="•"/>
              <a:defRPr/>
            </a:lvl4pPr>
            <a:lvl5pPr indent="-342900" lvl="4" marL="2286000" algn="l">
              <a:lnSpc>
                <a:spcPct val="90000"/>
              </a:lnSpc>
              <a:spcBef>
                <a:spcPts val="1536"/>
              </a:spcBef>
              <a:spcAft>
                <a:spcPts val="0"/>
              </a:spcAft>
              <a:buClr>
                <a:schemeClr val="dk1"/>
              </a:buClr>
              <a:buSzPts val="1800"/>
              <a:buChar char="•"/>
              <a:defRPr/>
            </a:lvl5pPr>
            <a:lvl6pPr indent="-342900" lvl="5" marL="2743200" algn="l">
              <a:lnSpc>
                <a:spcPct val="90000"/>
              </a:lnSpc>
              <a:spcBef>
                <a:spcPts val="1536"/>
              </a:spcBef>
              <a:spcAft>
                <a:spcPts val="0"/>
              </a:spcAft>
              <a:buClr>
                <a:schemeClr val="dk1"/>
              </a:buClr>
              <a:buSzPts val="1800"/>
              <a:buChar char="•"/>
              <a:defRPr/>
            </a:lvl6pPr>
            <a:lvl7pPr indent="-342900" lvl="6" marL="3200400" algn="l">
              <a:lnSpc>
                <a:spcPct val="90000"/>
              </a:lnSpc>
              <a:spcBef>
                <a:spcPts val="1536"/>
              </a:spcBef>
              <a:spcAft>
                <a:spcPts val="0"/>
              </a:spcAft>
              <a:buClr>
                <a:schemeClr val="dk1"/>
              </a:buClr>
              <a:buSzPts val="1800"/>
              <a:buChar char="•"/>
              <a:defRPr/>
            </a:lvl7pPr>
            <a:lvl8pPr indent="-342900" lvl="7" marL="3657600" algn="l">
              <a:lnSpc>
                <a:spcPct val="90000"/>
              </a:lnSpc>
              <a:spcBef>
                <a:spcPts val="1536"/>
              </a:spcBef>
              <a:spcAft>
                <a:spcPts val="0"/>
              </a:spcAft>
              <a:buClr>
                <a:schemeClr val="dk1"/>
              </a:buClr>
              <a:buSzPts val="1800"/>
              <a:buChar char="•"/>
              <a:defRPr/>
            </a:lvl8pPr>
            <a:lvl9pPr indent="-342900" lvl="8" marL="4114800" algn="l">
              <a:lnSpc>
                <a:spcPct val="90000"/>
              </a:lnSpc>
              <a:spcBef>
                <a:spcPts val="1536"/>
              </a:spcBef>
              <a:spcAft>
                <a:spcPts val="0"/>
              </a:spcAft>
              <a:buClr>
                <a:schemeClr val="dk1"/>
              </a:buClr>
              <a:buSzPts val="1800"/>
              <a:buChar char="•"/>
              <a:defRPr/>
            </a:lvl9pPr>
          </a:lstStyle>
          <a:p/>
        </p:txBody>
      </p:sp>
      <p:sp>
        <p:nvSpPr>
          <p:cNvPr id="85" name="Google Shape;85;p18"/>
          <p:cNvSpPr txBox="1"/>
          <p:nvPr>
            <p:ph idx="3" type="body"/>
          </p:nvPr>
        </p:nvSpPr>
        <p:spPr>
          <a:xfrm>
            <a:off x="18965853" y="5164517"/>
            <a:ext cx="15926700" cy="2531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072"/>
              </a:spcBef>
              <a:spcAft>
                <a:spcPts val="0"/>
              </a:spcAft>
              <a:buClr>
                <a:schemeClr val="dk1"/>
              </a:buClr>
              <a:buSzPts val="7373"/>
              <a:buNone/>
              <a:defRPr b="1" sz="7373"/>
            </a:lvl1pPr>
            <a:lvl2pPr indent="-228600" lvl="1" marL="914400" algn="l">
              <a:lnSpc>
                <a:spcPct val="90000"/>
              </a:lnSpc>
              <a:spcBef>
                <a:spcPts val="1536"/>
              </a:spcBef>
              <a:spcAft>
                <a:spcPts val="0"/>
              </a:spcAft>
              <a:buClr>
                <a:schemeClr val="dk1"/>
              </a:buClr>
              <a:buSzPts val="6144"/>
              <a:buNone/>
              <a:defRPr b="1" sz="6144"/>
            </a:lvl2pPr>
            <a:lvl3pPr indent="-228600" lvl="2" marL="1371600" algn="l">
              <a:lnSpc>
                <a:spcPct val="90000"/>
              </a:lnSpc>
              <a:spcBef>
                <a:spcPts val="1536"/>
              </a:spcBef>
              <a:spcAft>
                <a:spcPts val="0"/>
              </a:spcAft>
              <a:buClr>
                <a:schemeClr val="dk1"/>
              </a:buClr>
              <a:buSzPts val="5530"/>
              <a:buNone/>
              <a:defRPr b="1" sz="5530"/>
            </a:lvl3pPr>
            <a:lvl4pPr indent="-228600" lvl="3" marL="1828800" algn="l">
              <a:lnSpc>
                <a:spcPct val="90000"/>
              </a:lnSpc>
              <a:spcBef>
                <a:spcPts val="1536"/>
              </a:spcBef>
              <a:spcAft>
                <a:spcPts val="0"/>
              </a:spcAft>
              <a:buClr>
                <a:schemeClr val="dk1"/>
              </a:buClr>
              <a:buSzPts val="4915"/>
              <a:buNone/>
              <a:defRPr b="1" sz="4915"/>
            </a:lvl4pPr>
            <a:lvl5pPr indent="-228600" lvl="4" marL="2286000" algn="l">
              <a:lnSpc>
                <a:spcPct val="90000"/>
              </a:lnSpc>
              <a:spcBef>
                <a:spcPts val="1536"/>
              </a:spcBef>
              <a:spcAft>
                <a:spcPts val="0"/>
              </a:spcAft>
              <a:buClr>
                <a:schemeClr val="dk1"/>
              </a:buClr>
              <a:buSzPts val="4915"/>
              <a:buNone/>
              <a:defRPr b="1" sz="4915"/>
            </a:lvl5pPr>
            <a:lvl6pPr indent="-228600" lvl="5" marL="2743200" algn="l">
              <a:lnSpc>
                <a:spcPct val="90000"/>
              </a:lnSpc>
              <a:spcBef>
                <a:spcPts val="1536"/>
              </a:spcBef>
              <a:spcAft>
                <a:spcPts val="0"/>
              </a:spcAft>
              <a:buClr>
                <a:schemeClr val="dk1"/>
              </a:buClr>
              <a:buSzPts val="4915"/>
              <a:buNone/>
              <a:defRPr b="1" sz="4915"/>
            </a:lvl6pPr>
            <a:lvl7pPr indent="-228600" lvl="6" marL="3200400" algn="l">
              <a:lnSpc>
                <a:spcPct val="90000"/>
              </a:lnSpc>
              <a:spcBef>
                <a:spcPts val="1536"/>
              </a:spcBef>
              <a:spcAft>
                <a:spcPts val="0"/>
              </a:spcAft>
              <a:buClr>
                <a:schemeClr val="dk1"/>
              </a:buClr>
              <a:buSzPts val="4915"/>
              <a:buNone/>
              <a:defRPr b="1" sz="4915"/>
            </a:lvl7pPr>
            <a:lvl8pPr indent="-228600" lvl="7" marL="3657600" algn="l">
              <a:lnSpc>
                <a:spcPct val="90000"/>
              </a:lnSpc>
              <a:spcBef>
                <a:spcPts val="1536"/>
              </a:spcBef>
              <a:spcAft>
                <a:spcPts val="0"/>
              </a:spcAft>
              <a:buClr>
                <a:schemeClr val="dk1"/>
              </a:buClr>
              <a:buSzPts val="4915"/>
              <a:buNone/>
              <a:defRPr b="1" sz="4915"/>
            </a:lvl8pPr>
            <a:lvl9pPr indent="-228600" lvl="8" marL="4114800" algn="l">
              <a:lnSpc>
                <a:spcPct val="90000"/>
              </a:lnSpc>
              <a:spcBef>
                <a:spcPts val="1536"/>
              </a:spcBef>
              <a:spcAft>
                <a:spcPts val="0"/>
              </a:spcAft>
              <a:buClr>
                <a:schemeClr val="dk1"/>
              </a:buClr>
              <a:buSzPts val="4915"/>
              <a:buNone/>
              <a:defRPr b="1" sz="4915"/>
            </a:lvl9pPr>
          </a:lstStyle>
          <a:p/>
        </p:txBody>
      </p:sp>
      <p:sp>
        <p:nvSpPr>
          <p:cNvPr id="86" name="Google Shape;86;p18"/>
          <p:cNvSpPr txBox="1"/>
          <p:nvPr>
            <p:ph idx="4" type="body"/>
          </p:nvPr>
        </p:nvSpPr>
        <p:spPr>
          <a:xfrm>
            <a:off x="18965853" y="7695568"/>
            <a:ext cx="15926700" cy="11319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072"/>
              </a:spcBef>
              <a:spcAft>
                <a:spcPts val="0"/>
              </a:spcAft>
              <a:buClr>
                <a:schemeClr val="dk1"/>
              </a:buClr>
              <a:buSzPts val="1800"/>
              <a:buChar char="•"/>
              <a:defRPr/>
            </a:lvl1pPr>
            <a:lvl2pPr indent="-342900" lvl="1" marL="914400" algn="l">
              <a:lnSpc>
                <a:spcPct val="90000"/>
              </a:lnSpc>
              <a:spcBef>
                <a:spcPts val="1536"/>
              </a:spcBef>
              <a:spcAft>
                <a:spcPts val="0"/>
              </a:spcAft>
              <a:buClr>
                <a:schemeClr val="dk1"/>
              </a:buClr>
              <a:buSzPts val="1800"/>
              <a:buChar char="•"/>
              <a:defRPr/>
            </a:lvl2pPr>
            <a:lvl3pPr indent="-342900" lvl="2" marL="1371600" algn="l">
              <a:lnSpc>
                <a:spcPct val="90000"/>
              </a:lnSpc>
              <a:spcBef>
                <a:spcPts val="1536"/>
              </a:spcBef>
              <a:spcAft>
                <a:spcPts val="0"/>
              </a:spcAft>
              <a:buClr>
                <a:schemeClr val="dk1"/>
              </a:buClr>
              <a:buSzPts val="1800"/>
              <a:buChar char="•"/>
              <a:defRPr/>
            </a:lvl3pPr>
            <a:lvl4pPr indent="-342900" lvl="3" marL="1828800" algn="l">
              <a:lnSpc>
                <a:spcPct val="90000"/>
              </a:lnSpc>
              <a:spcBef>
                <a:spcPts val="1536"/>
              </a:spcBef>
              <a:spcAft>
                <a:spcPts val="0"/>
              </a:spcAft>
              <a:buClr>
                <a:schemeClr val="dk1"/>
              </a:buClr>
              <a:buSzPts val="1800"/>
              <a:buChar char="•"/>
              <a:defRPr/>
            </a:lvl4pPr>
            <a:lvl5pPr indent="-342900" lvl="4" marL="2286000" algn="l">
              <a:lnSpc>
                <a:spcPct val="90000"/>
              </a:lnSpc>
              <a:spcBef>
                <a:spcPts val="1536"/>
              </a:spcBef>
              <a:spcAft>
                <a:spcPts val="0"/>
              </a:spcAft>
              <a:buClr>
                <a:schemeClr val="dk1"/>
              </a:buClr>
              <a:buSzPts val="1800"/>
              <a:buChar char="•"/>
              <a:defRPr/>
            </a:lvl5pPr>
            <a:lvl6pPr indent="-342900" lvl="5" marL="2743200" algn="l">
              <a:lnSpc>
                <a:spcPct val="90000"/>
              </a:lnSpc>
              <a:spcBef>
                <a:spcPts val="1536"/>
              </a:spcBef>
              <a:spcAft>
                <a:spcPts val="0"/>
              </a:spcAft>
              <a:buClr>
                <a:schemeClr val="dk1"/>
              </a:buClr>
              <a:buSzPts val="1800"/>
              <a:buChar char="•"/>
              <a:defRPr/>
            </a:lvl6pPr>
            <a:lvl7pPr indent="-342900" lvl="6" marL="3200400" algn="l">
              <a:lnSpc>
                <a:spcPct val="90000"/>
              </a:lnSpc>
              <a:spcBef>
                <a:spcPts val="1536"/>
              </a:spcBef>
              <a:spcAft>
                <a:spcPts val="0"/>
              </a:spcAft>
              <a:buClr>
                <a:schemeClr val="dk1"/>
              </a:buClr>
              <a:buSzPts val="1800"/>
              <a:buChar char="•"/>
              <a:defRPr/>
            </a:lvl7pPr>
            <a:lvl8pPr indent="-342900" lvl="7" marL="3657600" algn="l">
              <a:lnSpc>
                <a:spcPct val="90000"/>
              </a:lnSpc>
              <a:spcBef>
                <a:spcPts val="1536"/>
              </a:spcBef>
              <a:spcAft>
                <a:spcPts val="0"/>
              </a:spcAft>
              <a:buClr>
                <a:schemeClr val="dk1"/>
              </a:buClr>
              <a:buSzPts val="1800"/>
              <a:buChar char="•"/>
              <a:defRPr/>
            </a:lvl8pPr>
            <a:lvl9pPr indent="-342900" lvl="8" marL="4114800" algn="l">
              <a:lnSpc>
                <a:spcPct val="90000"/>
              </a:lnSpc>
              <a:spcBef>
                <a:spcPts val="1536"/>
              </a:spcBef>
              <a:spcAft>
                <a:spcPts val="0"/>
              </a:spcAft>
              <a:buClr>
                <a:schemeClr val="dk1"/>
              </a:buClr>
              <a:buSzPts val="1800"/>
              <a:buChar char="•"/>
              <a:defRPr/>
            </a:lvl9pPr>
          </a:lstStyle>
          <a:p/>
        </p:txBody>
      </p:sp>
      <p:sp>
        <p:nvSpPr>
          <p:cNvPr id="87" name="Google Shape;87;p18"/>
          <p:cNvSpPr txBox="1"/>
          <p:nvPr>
            <p:ph idx="10" type="dt"/>
          </p:nvPr>
        </p:nvSpPr>
        <p:spPr>
          <a:xfrm>
            <a:off x="2575610" y="19526650"/>
            <a:ext cx="8429400" cy="1121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8"/>
          <p:cNvSpPr txBox="1"/>
          <p:nvPr>
            <p:ph idx="11" type="ftr"/>
          </p:nvPr>
        </p:nvSpPr>
        <p:spPr>
          <a:xfrm>
            <a:off x="12409756" y="19526650"/>
            <a:ext cx="12643800" cy="11217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8"/>
          <p:cNvSpPr txBox="1"/>
          <p:nvPr>
            <p:ph idx="12" type="sldNum"/>
          </p:nvPr>
        </p:nvSpPr>
        <p:spPr>
          <a:xfrm>
            <a:off x="26458535" y="19526650"/>
            <a:ext cx="8429400" cy="112170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3600"/>
              <a:buFont typeface="Times New Roman"/>
              <a:buNone/>
              <a:defRPr/>
            </a:lvl1pPr>
            <a:lvl2pPr indent="0" lvl="1" marL="0" algn="r">
              <a:spcBef>
                <a:spcPts val="0"/>
              </a:spcBef>
              <a:spcAft>
                <a:spcPts val="0"/>
              </a:spcAft>
              <a:buClr>
                <a:srgbClr val="888888"/>
              </a:buClr>
              <a:buSzPts val="3600"/>
              <a:buFont typeface="Times New Roman"/>
              <a:buNone/>
              <a:defRPr/>
            </a:lvl2pPr>
            <a:lvl3pPr indent="0" lvl="2" marL="0" algn="r">
              <a:spcBef>
                <a:spcPts val="0"/>
              </a:spcBef>
              <a:spcAft>
                <a:spcPts val="0"/>
              </a:spcAft>
              <a:buClr>
                <a:srgbClr val="888888"/>
              </a:buClr>
              <a:buSzPts val="3600"/>
              <a:buFont typeface="Times New Roman"/>
              <a:buNone/>
              <a:defRPr/>
            </a:lvl3pPr>
            <a:lvl4pPr indent="0" lvl="3" marL="0" algn="r">
              <a:spcBef>
                <a:spcPts val="0"/>
              </a:spcBef>
              <a:spcAft>
                <a:spcPts val="0"/>
              </a:spcAft>
              <a:buClr>
                <a:srgbClr val="888888"/>
              </a:buClr>
              <a:buSzPts val="3600"/>
              <a:buFont typeface="Times New Roman"/>
              <a:buNone/>
              <a:defRPr/>
            </a:lvl4pPr>
            <a:lvl5pPr indent="0" lvl="4" marL="0" algn="r">
              <a:spcBef>
                <a:spcPts val="0"/>
              </a:spcBef>
              <a:spcAft>
                <a:spcPts val="0"/>
              </a:spcAft>
              <a:buClr>
                <a:srgbClr val="888888"/>
              </a:buClr>
              <a:buSzPts val="3600"/>
              <a:buFont typeface="Times New Roman"/>
              <a:buNone/>
              <a:defRPr/>
            </a:lvl5pPr>
            <a:lvl6pPr indent="0" lvl="5" marL="0" algn="r">
              <a:spcBef>
                <a:spcPts val="0"/>
              </a:spcBef>
              <a:spcAft>
                <a:spcPts val="0"/>
              </a:spcAft>
              <a:buClr>
                <a:srgbClr val="888888"/>
              </a:buClr>
              <a:buSzPts val="3600"/>
              <a:buFont typeface="Times New Roman"/>
              <a:buNone/>
              <a:defRPr/>
            </a:lvl6pPr>
            <a:lvl7pPr indent="0" lvl="6" marL="0" algn="r">
              <a:spcBef>
                <a:spcPts val="0"/>
              </a:spcBef>
              <a:spcAft>
                <a:spcPts val="0"/>
              </a:spcAft>
              <a:buClr>
                <a:srgbClr val="888888"/>
              </a:buClr>
              <a:buSzPts val="3600"/>
              <a:buFont typeface="Times New Roman"/>
              <a:buNone/>
              <a:defRPr/>
            </a:lvl7pPr>
            <a:lvl8pPr indent="0" lvl="7" marL="0" algn="r">
              <a:spcBef>
                <a:spcPts val="0"/>
              </a:spcBef>
              <a:spcAft>
                <a:spcPts val="0"/>
              </a:spcAft>
              <a:buClr>
                <a:srgbClr val="888888"/>
              </a:buClr>
              <a:buSzPts val="3600"/>
              <a:buFont typeface="Times New Roman"/>
              <a:buNone/>
              <a:defRPr/>
            </a:lvl8pPr>
            <a:lvl9pPr indent="0" lvl="8" marL="0" algn="r">
              <a:spcBef>
                <a:spcPts val="0"/>
              </a:spcBef>
              <a:spcAft>
                <a:spcPts val="0"/>
              </a:spcAft>
              <a:buClr>
                <a:srgbClr val="888888"/>
              </a:buClr>
              <a:buSzPts val="3600"/>
              <a:buFont typeface="Times New Roman"/>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2575610" y="1121662"/>
            <a:ext cx="32312100" cy="4072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9"/>
          <p:cNvSpPr txBox="1"/>
          <p:nvPr>
            <p:ph idx="10" type="dt"/>
          </p:nvPr>
        </p:nvSpPr>
        <p:spPr>
          <a:xfrm>
            <a:off x="2575610" y="19526650"/>
            <a:ext cx="8429400" cy="1121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9"/>
          <p:cNvSpPr txBox="1"/>
          <p:nvPr>
            <p:ph idx="11" type="ftr"/>
          </p:nvPr>
        </p:nvSpPr>
        <p:spPr>
          <a:xfrm>
            <a:off x="12409756" y="19526650"/>
            <a:ext cx="12643800" cy="11217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9"/>
          <p:cNvSpPr txBox="1"/>
          <p:nvPr>
            <p:ph idx="12" type="sldNum"/>
          </p:nvPr>
        </p:nvSpPr>
        <p:spPr>
          <a:xfrm>
            <a:off x="26458535" y="19526650"/>
            <a:ext cx="8429400" cy="112170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3600"/>
              <a:buFont typeface="Times New Roman"/>
              <a:buNone/>
              <a:defRPr/>
            </a:lvl1pPr>
            <a:lvl2pPr indent="0" lvl="1" marL="0" algn="r">
              <a:spcBef>
                <a:spcPts val="0"/>
              </a:spcBef>
              <a:spcAft>
                <a:spcPts val="0"/>
              </a:spcAft>
              <a:buClr>
                <a:srgbClr val="888888"/>
              </a:buClr>
              <a:buSzPts val="3600"/>
              <a:buFont typeface="Times New Roman"/>
              <a:buNone/>
              <a:defRPr/>
            </a:lvl2pPr>
            <a:lvl3pPr indent="0" lvl="2" marL="0" algn="r">
              <a:spcBef>
                <a:spcPts val="0"/>
              </a:spcBef>
              <a:spcAft>
                <a:spcPts val="0"/>
              </a:spcAft>
              <a:buClr>
                <a:srgbClr val="888888"/>
              </a:buClr>
              <a:buSzPts val="3600"/>
              <a:buFont typeface="Times New Roman"/>
              <a:buNone/>
              <a:defRPr/>
            </a:lvl3pPr>
            <a:lvl4pPr indent="0" lvl="3" marL="0" algn="r">
              <a:spcBef>
                <a:spcPts val="0"/>
              </a:spcBef>
              <a:spcAft>
                <a:spcPts val="0"/>
              </a:spcAft>
              <a:buClr>
                <a:srgbClr val="888888"/>
              </a:buClr>
              <a:buSzPts val="3600"/>
              <a:buFont typeface="Times New Roman"/>
              <a:buNone/>
              <a:defRPr/>
            </a:lvl4pPr>
            <a:lvl5pPr indent="0" lvl="4" marL="0" algn="r">
              <a:spcBef>
                <a:spcPts val="0"/>
              </a:spcBef>
              <a:spcAft>
                <a:spcPts val="0"/>
              </a:spcAft>
              <a:buClr>
                <a:srgbClr val="888888"/>
              </a:buClr>
              <a:buSzPts val="3600"/>
              <a:buFont typeface="Times New Roman"/>
              <a:buNone/>
              <a:defRPr/>
            </a:lvl5pPr>
            <a:lvl6pPr indent="0" lvl="5" marL="0" algn="r">
              <a:spcBef>
                <a:spcPts val="0"/>
              </a:spcBef>
              <a:spcAft>
                <a:spcPts val="0"/>
              </a:spcAft>
              <a:buClr>
                <a:srgbClr val="888888"/>
              </a:buClr>
              <a:buSzPts val="3600"/>
              <a:buFont typeface="Times New Roman"/>
              <a:buNone/>
              <a:defRPr/>
            </a:lvl6pPr>
            <a:lvl7pPr indent="0" lvl="6" marL="0" algn="r">
              <a:spcBef>
                <a:spcPts val="0"/>
              </a:spcBef>
              <a:spcAft>
                <a:spcPts val="0"/>
              </a:spcAft>
              <a:buClr>
                <a:srgbClr val="888888"/>
              </a:buClr>
              <a:buSzPts val="3600"/>
              <a:buFont typeface="Times New Roman"/>
              <a:buNone/>
              <a:defRPr/>
            </a:lvl7pPr>
            <a:lvl8pPr indent="0" lvl="7" marL="0" algn="r">
              <a:spcBef>
                <a:spcPts val="0"/>
              </a:spcBef>
              <a:spcAft>
                <a:spcPts val="0"/>
              </a:spcAft>
              <a:buClr>
                <a:srgbClr val="888888"/>
              </a:buClr>
              <a:buSzPts val="3600"/>
              <a:buFont typeface="Times New Roman"/>
              <a:buNone/>
              <a:defRPr/>
            </a:lvl8pPr>
            <a:lvl9pPr indent="0" lvl="8" marL="0" algn="r">
              <a:spcBef>
                <a:spcPts val="0"/>
              </a:spcBef>
              <a:spcAft>
                <a:spcPts val="0"/>
              </a:spcAft>
              <a:buClr>
                <a:srgbClr val="888888"/>
              </a:buClr>
              <a:buSzPts val="3600"/>
              <a:buFont typeface="Times New Roman"/>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0"/>
          <p:cNvSpPr txBox="1"/>
          <p:nvPr>
            <p:ph idx="10" type="dt"/>
          </p:nvPr>
        </p:nvSpPr>
        <p:spPr>
          <a:xfrm>
            <a:off x="2575610" y="19526650"/>
            <a:ext cx="8429400" cy="1121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0"/>
          <p:cNvSpPr txBox="1"/>
          <p:nvPr>
            <p:ph idx="11" type="ftr"/>
          </p:nvPr>
        </p:nvSpPr>
        <p:spPr>
          <a:xfrm>
            <a:off x="12409756" y="19526650"/>
            <a:ext cx="12643800" cy="11217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0"/>
          <p:cNvSpPr txBox="1"/>
          <p:nvPr>
            <p:ph idx="12" type="sldNum"/>
          </p:nvPr>
        </p:nvSpPr>
        <p:spPr>
          <a:xfrm>
            <a:off x="26458535" y="19526650"/>
            <a:ext cx="8429400" cy="112170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3600"/>
              <a:buFont typeface="Times New Roman"/>
              <a:buNone/>
              <a:defRPr/>
            </a:lvl1pPr>
            <a:lvl2pPr indent="0" lvl="1" marL="0" algn="r">
              <a:spcBef>
                <a:spcPts val="0"/>
              </a:spcBef>
              <a:spcAft>
                <a:spcPts val="0"/>
              </a:spcAft>
              <a:buClr>
                <a:srgbClr val="888888"/>
              </a:buClr>
              <a:buSzPts val="3600"/>
              <a:buFont typeface="Times New Roman"/>
              <a:buNone/>
              <a:defRPr/>
            </a:lvl2pPr>
            <a:lvl3pPr indent="0" lvl="2" marL="0" algn="r">
              <a:spcBef>
                <a:spcPts val="0"/>
              </a:spcBef>
              <a:spcAft>
                <a:spcPts val="0"/>
              </a:spcAft>
              <a:buClr>
                <a:srgbClr val="888888"/>
              </a:buClr>
              <a:buSzPts val="3600"/>
              <a:buFont typeface="Times New Roman"/>
              <a:buNone/>
              <a:defRPr/>
            </a:lvl3pPr>
            <a:lvl4pPr indent="0" lvl="3" marL="0" algn="r">
              <a:spcBef>
                <a:spcPts val="0"/>
              </a:spcBef>
              <a:spcAft>
                <a:spcPts val="0"/>
              </a:spcAft>
              <a:buClr>
                <a:srgbClr val="888888"/>
              </a:buClr>
              <a:buSzPts val="3600"/>
              <a:buFont typeface="Times New Roman"/>
              <a:buNone/>
              <a:defRPr/>
            </a:lvl4pPr>
            <a:lvl5pPr indent="0" lvl="4" marL="0" algn="r">
              <a:spcBef>
                <a:spcPts val="0"/>
              </a:spcBef>
              <a:spcAft>
                <a:spcPts val="0"/>
              </a:spcAft>
              <a:buClr>
                <a:srgbClr val="888888"/>
              </a:buClr>
              <a:buSzPts val="3600"/>
              <a:buFont typeface="Times New Roman"/>
              <a:buNone/>
              <a:defRPr/>
            </a:lvl5pPr>
            <a:lvl6pPr indent="0" lvl="5" marL="0" algn="r">
              <a:spcBef>
                <a:spcPts val="0"/>
              </a:spcBef>
              <a:spcAft>
                <a:spcPts val="0"/>
              </a:spcAft>
              <a:buClr>
                <a:srgbClr val="888888"/>
              </a:buClr>
              <a:buSzPts val="3600"/>
              <a:buFont typeface="Times New Roman"/>
              <a:buNone/>
              <a:defRPr/>
            </a:lvl6pPr>
            <a:lvl7pPr indent="0" lvl="6" marL="0" algn="r">
              <a:spcBef>
                <a:spcPts val="0"/>
              </a:spcBef>
              <a:spcAft>
                <a:spcPts val="0"/>
              </a:spcAft>
              <a:buClr>
                <a:srgbClr val="888888"/>
              </a:buClr>
              <a:buSzPts val="3600"/>
              <a:buFont typeface="Times New Roman"/>
              <a:buNone/>
              <a:defRPr/>
            </a:lvl7pPr>
            <a:lvl8pPr indent="0" lvl="7" marL="0" algn="r">
              <a:spcBef>
                <a:spcPts val="0"/>
              </a:spcBef>
              <a:spcAft>
                <a:spcPts val="0"/>
              </a:spcAft>
              <a:buClr>
                <a:srgbClr val="888888"/>
              </a:buClr>
              <a:buSzPts val="3600"/>
              <a:buFont typeface="Times New Roman"/>
              <a:buNone/>
              <a:defRPr/>
            </a:lvl8pPr>
            <a:lvl9pPr indent="0" lvl="8" marL="0" algn="r">
              <a:spcBef>
                <a:spcPts val="0"/>
              </a:spcBef>
              <a:spcAft>
                <a:spcPts val="0"/>
              </a:spcAft>
              <a:buClr>
                <a:srgbClr val="888888"/>
              </a:buClr>
              <a:buSzPts val="3600"/>
              <a:buFont typeface="Times New Roman"/>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2580491" y="1404514"/>
            <a:ext cx="12082800" cy="4915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9830"/>
              <a:buFont typeface="Times New Roman"/>
              <a:buNone/>
              <a:defRPr sz="983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21"/>
          <p:cNvSpPr txBox="1"/>
          <p:nvPr>
            <p:ph idx="1" type="body"/>
          </p:nvPr>
        </p:nvSpPr>
        <p:spPr>
          <a:xfrm>
            <a:off x="15926830" y="3033362"/>
            <a:ext cx="18966000" cy="14971800"/>
          </a:xfrm>
          <a:prstGeom prst="rect">
            <a:avLst/>
          </a:prstGeom>
          <a:noFill/>
          <a:ln>
            <a:noFill/>
          </a:ln>
        </p:spPr>
        <p:txBody>
          <a:bodyPr anchorCtr="0" anchor="t" bIns="45700" lIns="91425" spcFirstLastPara="1" rIns="91425" wrap="square" tIns="45700">
            <a:normAutofit/>
          </a:bodyPr>
          <a:lstStyle>
            <a:lvl1pPr indent="-852805" lvl="0" marL="457200" algn="l">
              <a:lnSpc>
                <a:spcPct val="90000"/>
              </a:lnSpc>
              <a:spcBef>
                <a:spcPts val="3072"/>
              </a:spcBef>
              <a:spcAft>
                <a:spcPts val="0"/>
              </a:spcAft>
              <a:buClr>
                <a:schemeClr val="dk1"/>
              </a:buClr>
              <a:buSzPts val="9830"/>
              <a:buChar char="•"/>
              <a:defRPr sz="9830"/>
            </a:lvl1pPr>
            <a:lvl2pPr indent="-774827" lvl="1" marL="914400" algn="l">
              <a:lnSpc>
                <a:spcPct val="90000"/>
              </a:lnSpc>
              <a:spcBef>
                <a:spcPts val="1536"/>
              </a:spcBef>
              <a:spcAft>
                <a:spcPts val="0"/>
              </a:spcAft>
              <a:buClr>
                <a:schemeClr val="dk1"/>
              </a:buClr>
              <a:buSzPts val="8602"/>
              <a:buChar char="•"/>
              <a:defRPr sz="8602"/>
            </a:lvl2pPr>
            <a:lvl3pPr indent="-696785" lvl="2" marL="1371600" algn="l">
              <a:lnSpc>
                <a:spcPct val="90000"/>
              </a:lnSpc>
              <a:spcBef>
                <a:spcPts val="1536"/>
              </a:spcBef>
              <a:spcAft>
                <a:spcPts val="0"/>
              </a:spcAft>
              <a:buClr>
                <a:schemeClr val="dk1"/>
              </a:buClr>
              <a:buSzPts val="7373"/>
              <a:buChar char="•"/>
              <a:defRPr sz="7373"/>
            </a:lvl3pPr>
            <a:lvl4pPr indent="-618744" lvl="3" marL="1828800" algn="l">
              <a:lnSpc>
                <a:spcPct val="90000"/>
              </a:lnSpc>
              <a:spcBef>
                <a:spcPts val="1536"/>
              </a:spcBef>
              <a:spcAft>
                <a:spcPts val="0"/>
              </a:spcAft>
              <a:buClr>
                <a:schemeClr val="dk1"/>
              </a:buClr>
              <a:buSzPts val="6144"/>
              <a:buChar char="•"/>
              <a:defRPr sz="6144"/>
            </a:lvl4pPr>
            <a:lvl5pPr indent="-618744" lvl="4" marL="2286000" algn="l">
              <a:lnSpc>
                <a:spcPct val="90000"/>
              </a:lnSpc>
              <a:spcBef>
                <a:spcPts val="1536"/>
              </a:spcBef>
              <a:spcAft>
                <a:spcPts val="0"/>
              </a:spcAft>
              <a:buClr>
                <a:schemeClr val="dk1"/>
              </a:buClr>
              <a:buSzPts val="6144"/>
              <a:buChar char="•"/>
              <a:defRPr sz="6144"/>
            </a:lvl5pPr>
            <a:lvl6pPr indent="-618744" lvl="5" marL="2743200" algn="l">
              <a:lnSpc>
                <a:spcPct val="90000"/>
              </a:lnSpc>
              <a:spcBef>
                <a:spcPts val="1536"/>
              </a:spcBef>
              <a:spcAft>
                <a:spcPts val="0"/>
              </a:spcAft>
              <a:buClr>
                <a:schemeClr val="dk1"/>
              </a:buClr>
              <a:buSzPts val="6144"/>
              <a:buChar char="•"/>
              <a:defRPr sz="6144"/>
            </a:lvl6pPr>
            <a:lvl7pPr indent="-618744" lvl="6" marL="3200400" algn="l">
              <a:lnSpc>
                <a:spcPct val="90000"/>
              </a:lnSpc>
              <a:spcBef>
                <a:spcPts val="1536"/>
              </a:spcBef>
              <a:spcAft>
                <a:spcPts val="0"/>
              </a:spcAft>
              <a:buClr>
                <a:schemeClr val="dk1"/>
              </a:buClr>
              <a:buSzPts val="6144"/>
              <a:buChar char="•"/>
              <a:defRPr sz="6144"/>
            </a:lvl7pPr>
            <a:lvl8pPr indent="-618744" lvl="7" marL="3657600" algn="l">
              <a:lnSpc>
                <a:spcPct val="90000"/>
              </a:lnSpc>
              <a:spcBef>
                <a:spcPts val="1536"/>
              </a:spcBef>
              <a:spcAft>
                <a:spcPts val="0"/>
              </a:spcAft>
              <a:buClr>
                <a:schemeClr val="dk1"/>
              </a:buClr>
              <a:buSzPts val="6144"/>
              <a:buChar char="•"/>
              <a:defRPr sz="6144"/>
            </a:lvl8pPr>
            <a:lvl9pPr indent="-618744" lvl="8" marL="4114800" algn="l">
              <a:lnSpc>
                <a:spcPct val="90000"/>
              </a:lnSpc>
              <a:spcBef>
                <a:spcPts val="1536"/>
              </a:spcBef>
              <a:spcAft>
                <a:spcPts val="0"/>
              </a:spcAft>
              <a:buClr>
                <a:schemeClr val="dk1"/>
              </a:buClr>
              <a:buSzPts val="6144"/>
              <a:buChar char="•"/>
              <a:defRPr sz="6144"/>
            </a:lvl9pPr>
          </a:lstStyle>
          <a:p/>
        </p:txBody>
      </p:sp>
      <p:sp>
        <p:nvSpPr>
          <p:cNvPr id="102" name="Google Shape;102;p21"/>
          <p:cNvSpPr txBox="1"/>
          <p:nvPr>
            <p:ph idx="2" type="body"/>
          </p:nvPr>
        </p:nvSpPr>
        <p:spPr>
          <a:xfrm>
            <a:off x="2580491" y="6320314"/>
            <a:ext cx="12082800" cy="11709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072"/>
              </a:spcBef>
              <a:spcAft>
                <a:spcPts val="0"/>
              </a:spcAft>
              <a:buClr>
                <a:schemeClr val="dk1"/>
              </a:buClr>
              <a:buSzPts val="4915"/>
              <a:buNone/>
              <a:defRPr sz="4915"/>
            </a:lvl1pPr>
            <a:lvl2pPr indent="-228600" lvl="1" marL="914400" algn="l">
              <a:lnSpc>
                <a:spcPct val="90000"/>
              </a:lnSpc>
              <a:spcBef>
                <a:spcPts val="1536"/>
              </a:spcBef>
              <a:spcAft>
                <a:spcPts val="0"/>
              </a:spcAft>
              <a:buClr>
                <a:schemeClr val="dk1"/>
              </a:buClr>
              <a:buSzPts val="4301"/>
              <a:buNone/>
              <a:defRPr sz="4301"/>
            </a:lvl2pPr>
            <a:lvl3pPr indent="-228600" lvl="2" marL="1371600" algn="l">
              <a:lnSpc>
                <a:spcPct val="90000"/>
              </a:lnSpc>
              <a:spcBef>
                <a:spcPts val="1536"/>
              </a:spcBef>
              <a:spcAft>
                <a:spcPts val="0"/>
              </a:spcAft>
              <a:buClr>
                <a:schemeClr val="dk1"/>
              </a:buClr>
              <a:buSzPts val="3686"/>
              <a:buNone/>
              <a:defRPr sz="3686"/>
            </a:lvl3pPr>
            <a:lvl4pPr indent="-228600" lvl="3" marL="1828800" algn="l">
              <a:lnSpc>
                <a:spcPct val="90000"/>
              </a:lnSpc>
              <a:spcBef>
                <a:spcPts val="1536"/>
              </a:spcBef>
              <a:spcAft>
                <a:spcPts val="0"/>
              </a:spcAft>
              <a:buClr>
                <a:schemeClr val="dk1"/>
              </a:buClr>
              <a:buSzPts val="3072"/>
              <a:buNone/>
              <a:defRPr sz="3072"/>
            </a:lvl4pPr>
            <a:lvl5pPr indent="-228600" lvl="4" marL="2286000" algn="l">
              <a:lnSpc>
                <a:spcPct val="90000"/>
              </a:lnSpc>
              <a:spcBef>
                <a:spcPts val="1536"/>
              </a:spcBef>
              <a:spcAft>
                <a:spcPts val="0"/>
              </a:spcAft>
              <a:buClr>
                <a:schemeClr val="dk1"/>
              </a:buClr>
              <a:buSzPts val="3072"/>
              <a:buNone/>
              <a:defRPr sz="3072"/>
            </a:lvl5pPr>
            <a:lvl6pPr indent="-228600" lvl="5" marL="2743200" algn="l">
              <a:lnSpc>
                <a:spcPct val="90000"/>
              </a:lnSpc>
              <a:spcBef>
                <a:spcPts val="1536"/>
              </a:spcBef>
              <a:spcAft>
                <a:spcPts val="0"/>
              </a:spcAft>
              <a:buClr>
                <a:schemeClr val="dk1"/>
              </a:buClr>
              <a:buSzPts val="3072"/>
              <a:buNone/>
              <a:defRPr sz="3072"/>
            </a:lvl6pPr>
            <a:lvl7pPr indent="-228600" lvl="6" marL="3200400" algn="l">
              <a:lnSpc>
                <a:spcPct val="90000"/>
              </a:lnSpc>
              <a:spcBef>
                <a:spcPts val="1536"/>
              </a:spcBef>
              <a:spcAft>
                <a:spcPts val="0"/>
              </a:spcAft>
              <a:buClr>
                <a:schemeClr val="dk1"/>
              </a:buClr>
              <a:buSzPts val="3072"/>
              <a:buNone/>
              <a:defRPr sz="3072"/>
            </a:lvl7pPr>
            <a:lvl8pPr indent="-228600" lvl="7" marL="3657600" algn="l">
              <a:lnSpc>
                <a:spcPct val="90000"/>
              </a:lnSpc>
              <a:spcBef>
                <a:spcPts val="1536"/>
              </a:spcBef>
              <a:spcAft>
                <a:spcPts val="0"/>
              </a:spcAft>
              <a:buClr>
                <a:schemeClr val="dk1"/>
              </a:buClr>
              <a:buSzPts val="3072"/>
              <a:buNone/>
              <a:defRPr sz="3072"/>
            </a:lvl8pPr>
            <a:lvl9pPr indent="-228600" lvl="8" marL="4114800" algn="l">
              <a:lnSpc>
                <a:spcPct val="90000"/>
              </a:lnSpc>
              <a:spcBef>
                <a:spcPts val="1536"/>
              </a:spcBef>
              <a:spcAft>
                <a:spcPts val="0"/>
              </a:spcAft>
              <a:buClr>
                <a:schemeClr val="dk1"/>
              </a:buClr>
              <a:buSzPts val="3072"/>
              <a:buNone/>
              <a:defRPr sz="3072"/>
            </a:lvl9pPr>
          </a:lstStyle>
          <a:p/>
        </p:txBody>
      </p:sp>
      <p:sp>
        <p:nvSpPr>
          <p:cNvPr id="103" name="Google Shape;103;p21"/>
          <p:cNvSpPr txBox="1"/>
          <p:nvPr>
            <p:ph idx="10" type="dt"/>
          </p:nvPr>
        </p:nvSpPr>
        <p:spPr>
          <a:xfrm>
            <a:off x="2575610" y="19526650"/>
            <a:ext cx="8429400" cy="1121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1"/>
          <p:cNvSpPr txBox="1"/>
          <p:nvPr>
            <p:ph idx="11" type="ftr"/>
          </p:nvPr>
        </p:nvSpPr>
        <p:spPr>
          <a:xfrm>
            <a:off x="12409756" y="19526650"/>
            <a:ext cx="12643800" cy="11217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1"/>
          <p:cNvSpPr txBox="1"/>
          <p:nvPr>
            <p:ph idx="12" type="sldNum"/>
          </p:nvPr>
        </p:nvSpPr>
        <p:spPr>
          <a:xfrm>
            <a:off x="26458535" y="19526650"/>
            <a:ext cx="8429400" cy="112170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3600"/>
              <a:buFont typeface="Times New Roman"/>
              <a:buNone/>
              <a:defRPr/>
            </a:lvl1pPr>
            <a:lvl2pPr indent="0" lvl="1" marL="0" algn="r">
              <a:spcBef>
                <a:spcPts val="0"/>
              </a:spcBef>
              <a:spcAft>
                <a:spcPts val="0"/>
              </a:spcAft>
              <a:buClr>
                <a:srgbClr val="888888"/>
              </a:buClr>
              <a:buSzPts val="3600"/>
              <a:buFont typeface="Times New Roman"/>
              <a:buNone/>
              <a:defRPr/>
            </a:lvl2pPr>
            <a:lvl3pPr indent="0" lvl="2" marL="0" algn="r">
              <a:spcBef>
                <a:spcPts val="0"/>
              </a:spcBef>
              <a:spcAft>
                <a:spcPts val="0"/>
              </a:spcAft>
              <a:buClr>
                <a:srgbClr val="888888"/>
              </a:buClr>
              <a:buSzPts val="3600"/>
              <a:buFont typeface="Times New Roman"/>
              <a:buNone/>
              <a:defRPr/>
            </a:lvl3pPr>
            <a:lvl4pPr indent="0" lvl="3" marL="0" algn="r">
              <a:spcBef>
                <a:spcPts val="0"/>
              </a:spcBef>
              <a:spcAft>
                <a:spcPts val="0"/>
              </a:spcAft>
              <a:buClr>
                <a:srgbClr val="888888"/>
              </a:buClr>
              <a:buSzPts val="3600"/>
              <a:buFont typeface="Times New Roman"/>
              <a:buNone/>
              <a:defRPr/>
            </a:lvl4pPr>
            <a:lvl5pPr indent="0" lvl="4" marL="0" algn="r">
              <a:spcBef>
                <a:spcPts val="0"/>
              </a:spcBef>
              <a:spcAft>
                <a:spcPts val="0"/>
              </a:spcAft>
              <a:buClr>
                <a:srgbClr val="888888"/>
              </a:buClr>
              <a:buSzPts val="3600"/>
              <a:buFont typeface="Times New Roman"/>
              <a:buNone/>
              <a:defRPr/>
            </a:lvl5pPr>
            <a:lvl6pPr indent="0" lvl="5" marL="0" algn="r">
              <a:spcBef>
                <a:spcPts val="0"/>
              </a:spcBef>
              <a:spcAft>
                <a:spcPts val="0"/>
              </a:spcAft>
              <a:buClr>
                <a:srgbClr val="888888"/>
              </a:buClr>
              <a:buSzPts val="3600"/>
              <a:buFont typeface="Times New Roman"/>
              <a:buNone/>
              <a:defRPr/>
            </a:lvl6pPr>
            <a:lvl7pPr indent="0" lvl="6" marL="0" algn="r">
              <a:spcBef>
                <a:spcPts val="0"/>
              </a:spcBef>
              <a:spcAft>
                <a:spcPts val="0"/>
              </a:spcAft>
              <a:buClr>
                <a:srgbClr val="888888"/>
              </a:buClr>
              <a:buSzPts val="3600"/>
              <a:buFont typeface="Times New Roman"/>
              <a:buNone/>
              <a:defRPr/>
            </a:lvl7pPr>
            <a:lvl8pPr indent="0" lvl="7" marL="0" algn="r">
              <a:spcBef>
                <a:spcPts val="0"/>
              </a:spcBef>
              <a:spcAft>
                <a:spcPts val="0"/>
              </a:spcAft>
              <a:buClr>
                <a:srgbClr val="888888"/>
              </a:buClr>
              <a:buSzPts val="3600"/>
              <a:buFont typeface="Times New Roman"/>
              <a:buNone/>
              <a:defRPr/>
            </a:lvl8pPr>
            <a:lvl9pPr indent="0" lvl="8" marL="0" algn="r">
              <a:spcBef>
                <a:spcPts val="0"/>
              </a:spcBef>
              <a:spcAft>
                <a:spcPts val="0"/>
              </a:spcAft>
              <a:buClr>
                <a:srgbClr val="888888"/>
              </a:buClr>
              <a:buSzPts val="3600"/>
              <a:buFont typeface="Times New Roman"/>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277050" y="8809856"/>
            <a:ext cx="34909313" cy="3448002"/>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14746"/>
            </a:lvl1pPr>
            <a:lvl2pPr lvl="1" algn="ctr">
              <a:lnSpc>
                <a:spcPct val="100000"/>
              </a:lnSpc>
              <a:spcBef>
                <a:spcPts val="0"/>
              </a:spcBef>
              <a:spcAft>
                <a:spcPts val="0"/>
              </a:spcAft>
              <a:buSzPts val="3600"/>
              <a:buNone/>
              <a:defRPr sz="14746"/>
            </a:lvl2pPr>
            <a:lvl3pPr lvl="2" algn="ctr">
              <a:lnSpc>
                <a:spcPct val="100000"/>
              </a:lnSpc>
              <a:spcBef>
                <a:spcPts val="0"/>
              </a:spcBef>
              <a:spcAft>
                <a:spcPts val="0"/>
              </a:spcAft>
              <a:buSzPts val="3600"/>
              <a:buNone/>
              <a:defRPr sz="14746"/>
            </a:lvl3pPr>
            <a:lvl4pPr lvl="3" algn="ctr">
              <a:lnSpc>
                <a:spcPct val="100000"/>
              </a:lnSpc>
              <a:spcBef>
                <a:spcPts val="0"/>
              </a:spcBef>
              <a:spcAft>
                <a:spcPts val="0"/>
              </a:spcAft>
              <a:buSzPts val="3600"/>
              <a:buNone/>
              <a:defRPr sz="14746"/>
            </a:lvl4pPr>
            <a:lvl5pPr lvl="4" algn="ctr">
              <a:lnSpc>
                <a:spcPct val="100000"/>
              </a:lnSpc>
              <a:spcBef>
                <a:spcPts val="0"/>
              </a:spcBef>
              <a:spcAft>
                <a:spcPts val="0"/>
              </a:spcAft>
              <a:buSzPts val="3600"/>
              <a:buNone/>
              <a:defRPr sz="14746"/>
            </a:lvl5pPr>
            <a:lvl6pPr lvl="5" algn="ctr">
              <a:lnSpc>
                <a:spcPct val="100000"/>
              </a:lnSpc>
              <a:spcBef>
                <a:spcPts val="0"/>
              </a:spcBef>
              <a:spcAft>
                <a:spcPts val="0"/>
              </a:spcAft>
              <a:buSzPts val="3600"/>
              <a:buNone/>
              <a:defRPr sz="14746"/>
            </a:lvl6pPr>
            <a:lvl7pPr lvl="6" algn="ctr">
              <a:lnSpc>
                <a:spcPct val="100000"/>
              </a:lnSpc>
              <a:spcBef>
                <a:spcPts val="0"/>
              </a:spcBef>
              <a:spcAft>
                <a:spcPts val="0"/>
              </a:spcAft>
              <a:buSzPts val="3600"/>
              <a:buNone/>
              <a:defRPr sz="14746"/>
            </a:lvl7pPr>
            <a:lvl8pPr lvl="7" algn="ctr">
              <a:lnSpc>
                <a:spcPct val="100000"/>
              </a:lnSpc>
              <a:spcBef>
                <a:spcPts val="0"/>
              </a:spcBef>
              <a:spcAft>
                <a:spcPts val="0"/>
              </a:spcAft>
              <a:buSzPts val="3600"/>
              <a:buNone/>
              <a:defRPr sz="14746"/>
            </a:lvl8pPr>
            <a:lvl9pPr lvl="8" algn="ctr">
              <a:lnSpc>
                <a:spcPct val="100000"/>
              </a:lnSpc>
              <a:spcBef>
                <a:spcPts val="0"/>
              </a:spcBef>
              <a:spcAft>
                <a:spcPts val="0"/>
              </a:spcAft>
              <a:buSzPts val="3600"/>
              <a:buNone/>
              <a:defRPr sz="14746"/>
            </a:lvl9pPr>
          </a:lstStyle>
          <a:p/>
        </p:txBody>
      </p:sp>
      <p:sp>
        <p:nvSpPr>
          <p:cNvPr id="15" name="Google Shape;15;p3"/>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2580491" y="1404514"/>
            <a:ext cx="12082800" cy="4915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9830"/>
              <a:buFont typeface="Times New Roman"/>
              <a:buNone/>
              <a:defRPr sz="983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22"/>
          <p:cNvSpPr/>
          <p:nvPr>
            <p:ph idx="2" type="pic"/>
          </p:nvPr>
        </p:nvSpPr>
        <p:spPr>
          <a:xfrm>
            <a:off x="15926830" y="3033362"/>
            <a:ext cx="18966000" cy="14971800"/>
          </a:xfrm>
          <a:prstGeom prst="rect">
            <a:avLst/>
          </a:prstGeom>
          <a:noFill/>
          <a:ln>
            <a:noFill/>
          </a:ln>
        </p:spPr>
      </p:sp>
      <p:sp>
        <p:nvSpPr>
          <p:cNvPr id="109" name="Google Shape;109;p22"/>
          <p:cNvSpPr txBox="1"/>
          <p:nvPr>
            <p:ph idx="1" type="body"/>
          </p:nvPr>
        </p:nvSpPr>
        <p:spPr>
          <a:xfrm>
            <a:off x="2580491" y="6320314"/>
            <a:ext cx="12082800" cy="11709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072"/>
              </a:spcBef>
              <a:spcAft>
                <a:spcPts val="0"/>
              </a:spcAft>
              <a:buClr>
                <a:schemeClr val="dk1"/>
              </a:buClr>
              <a:buSzPts val="4915"/>
              <a:buNone/>
              <a:defRPr sz="4915"/>
            </a:lvl1pPr>
            <a:lvl2pPr indent="-228600" lvl="1" marL="914400" algn="l">
              <a:lnSpc>
                <a:spcPct val="90000"/>
              </a:lnSpc>
              <a:spcBef>
                <a:spcPts val="1536"/>
              </a:spcBef>
              <a:spcAft>
                <a:spcPts val="0"/>
              </a:spcAft>
              <a:buClr>
                <a:schemeClr val="dk1"/>
              </a:buClr>
              <a:buSzPts val="4301"/>
              <a:buNone/>
              <a:defRPr sz="4301"/>
            </a:lvl2pPr>
            <a:lvl3pPr indent="-228600" lvl="2" marL="1371600" algn="l">
              <a:lnSpc>
                <a:spcPct val="90000"/>
              </a:lnSpc>
              <a:spcBef>
                <a:spcPts val="1536"/>
              </a:spcBef>
              <a:spcAft>
                <a:spcPts val="0"/>
              </a:spcAft>
              <a:buClr>
                <a:schemeClr val="dk1"/>
              </a:buClr>
              <a:buSzPts val="3686"/>
              <a:buNone/>
              <a:defRPr sz="3686"/>
            </a:lvl3pPr>
            <a:lvl4pPr indent="-228600" lvl="3" marL="1828800" algn="l">
              <a:lnSpc>
                <a:spcPct val="90000"/>
              </a:lnSpc>
              <a:spcBef>
                <a:spcPts val="1536"/>
              </a:spcBef>
              <a:spcAft>
                <a:spcPts val="0"/>
              </a:spcAft>
              <a:buClr>
                <a:schemeClr val="dk1"/>
              </a:buClr>
              <a:buSzPts val="3072"/>
              <a:buNone/>
              <a:defRPr sz="3072"/>
            </a:lvl4pPr>
            <a:lvl5pPr indent="-228600" lvl="4" marL="2286000" algn="l">
              <a:lnSpc>
                <a:spcPct val="90000"/>
              </a:lnSpc>
              <a:spcBef>
                <a:spcPts val="1536"/>
              </a:spcBef>
              <a:spcAft>
                <a:spcPts val="0"/>
              </a:spcAft>
              <a:buClr>
                <a:schemeClr val="dk1"/>
              </a:buClr>
              <a:buSzPts val="3072"/>
              <a:buNone/>
              <a:defRPr sz="3072"/>
            </a:lvl5pPr>
            <a:lvl6pPr indent="-228600" lvl="5" marL="2743200" algn="l">
              <a:lnSpc>
                <a:spcPct val="90000"/>
              </a:lnSpc>
              <a:spcBef>
                <a:spcPts val="1536"/>
              </a:spcBef>
              <a:spcAft>
                <a:spcPts val="0"/>
              </a:spcAft>
              <a:buClr>
                <a:schemeClr val="dk1"/>
              </a:buClr>
              <a:buSzPts val="3072"/>
              <a:buNone/>
              <a:defRPr sz="3072"/>
            </a:lvl6pPr>
            <a:lvl7pPr indent="-228600" lvl="6" marL="3200400" algn="l">
              <a:lnSpc>
                <a:spcPct val="90000"/>
              </a:lnSpc>
              <a:spcBef>
                <a:spcPts val="1536"/>
              </a:spcBef>
              <a:spcAft>
                <a:spcPts val="0"/>
              </a:spcAft>
              <a:buClr>
                <a:schemeClr val="dk1"/>
              </a:buClr>
              <a:buSzPts val="3072"/>
              <a:buNone/>
              <a:defRPr sz="3072"/>
            </a:lvl7pPr>
            <a:lvl8pPr indent="-228600" lvl="7" marL="3657600" algn="l">
              <a:lnSpc>
                <a:spcPct val="90000"/>
              </a:lnSpc>
              <a:spcBef>
                <a:spcPts val="1536"/>
              </a:spcBef>
              <a:spcAft>
                <a:spcPts val="0"/>
              </a:spcAft>
              <a:buClr>
                <a:schemeClr val="dk1"/>
              </a:buClr>
              <a:buSzPts val="3072"/>
              <a:buNone/>
              <a:defRPr sz="3072"/>
            </a:lvl8pPr>
            <a:lvl9pPr indent="-228600" lvl="8" marL="4114800" algn="l">
              <a:lnSpc>
                <a:spcPct val="90000"/>
              </a:lnSpc>
              <a:spcBef>
                <a:spcPts val="1536"/>
              </a:spcBef>
              <a:spcAft>
                <a:spcPts val="0"/>
              </a:spcAft>
              <a:buClr>
                <a:schemeClr val="dk1"/>
              </a:buClr>
              <a:buSzPts val="3072"/>
              <a:buNone/>
              <a:defRPr sz="3072"/>
            </a:lvl9pPr>
          </a:lstStyle>
          <a:p/>
        </p:txBody>
      </p:sp>
      <p:sp>
        <p:nvSpPr>
          <p:cNvPr id="110" name="Google Shape;110;p22"/>
          <p:cNvSpPr txBox="1"/>
          <p:nvPr>
            <p:ph idx="10" type="dt"/>
          </p:nvPr>
        </p:nvSpPr>
        <p:spPr>
          <a:xfrm>
            <a:off x="2575610" y="19526650"/>
            <a:ext cx="8429400" cy="1121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2"/>
          <p:cNvSpPr txBox="1"/>
          <p:nvPr>
            <p:ph idx="11" type="ftr"/>
          </p:nvPr>
        </p:nvSpPr>
        <p:spPr>
          <a:xfrm>
            <a:off x="12409756" y="19526650"/>
            <a:ext cx="12643800" cy="11217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2"/>
          <p:cNvSpPr txBox="1"/>
          <p:nvPr>
            <p:ph idx="12" type="sldNum"/>
          </p:nvPr>
        </p:nvSpPr>
        <p:spPr>
          <a:xfrm>
            <a:off x="26458535" y="19526650"/>
            <a:ext cx="8429400" cy="112170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3600"/>
              <a:buFont typeface="Times New Roman"/>
              <a:buNone/>
              <a:defRPr/>
            </a:lvl1pPr>
            <a:lvl2pPr indent="0" lvl="1" marL="0" algn="r">
              <a:spcBef>
                <a:spcPts val="0"/>
              </a:spcBef>
              <a:spcAft>
                <a:spcPts val="0"/>
              </a:spcAft>
              <a:buClr>
                <a:srgbClr val="888888"/>
              </a:buClr>
              <a:buSzPts val="3600"/>
              <a:buFont typeface="Times New Roman"/>
              <a:buNone/>
              <a:defRPr/>
            </a:lvl2pPr>
            <a:lvl3pPr indent="0" lvl="2" marL="0" algn="r">
              <a:spcBef>
                <a:spcPts val="0"/>
              </a:spcBef>
              <a:spcAft>
                <a:spcPts val="0"/>
              </a:spcAft>
              <a:buClr>
                <a:srgbClr val="888888"/>
              </a:buClr>
              <a:buSzPts val="3600"/>
              <a:buFont typeface="Times New Roman"/>
              <a:buNone/>
              <a:defRPr/>
            </a:lvl3pPr>
            <a:lvl4pPr indent="0" lvl="3" marL="0" algn="r">
              <a:spcBef>
                <a:spcPts val="0"/>
              </a:spcBef>
              <a:spcAft>
                <a:spcPts val="0"/>
              </a:spcAft>
              <a:buClr>
                <a:srgbClr val="888888"/>
              </a:buClr>
              <a:buSzPts val="3600"/>
              <a:buFont typeface="Times New Roman"/>
              <a:buNone/>
              <a:defRPr/>
            </a:lvl4pPr>
            <a:lvl5pPr indent="0" lvl="4" marL="0" algn="r">
              <a:spcBef>
                <a:spcPts val="0"/>
              </a:spcBef>
              <a:spcAft>
                <a:spcPts val="0"/>
              </a:spcAft>
              <a:buClr>
                <a:srgbClr val="888888"/>
              </a:buClr>
              <a:buSzPts val="3600"/>
              <a:buFont typeface="Times New Roman"/>
              <a:buNone/>
              <a:defRPr/>
            </a:lvl5pPr>
            <a:lvl6pPr indent="0" lvl="5" marL="0" algn="r">
              <a:spcBef>
                <a:spcPts val="0"/>
              </a:spcBef>
              <a:spcAft>
                <a:spcPts val="0"/>
              </a:spcAft>
              <a:buClr>
                <a:srgbClr val="888888"/>
              </a:buClr>
              <a:buSzPts val="3600"/>
              <a:buFont typeface="Times New Roman"/>
              <a:buNone/>
              <a:defRPr/>
            </a:lvl6pPr>
            <a:lvl7pPr indent="0" lvl="6" marL="0" algn="r">
              <a:spcBef>
                <a:spcPts val="0"/>
              </a:spcBef>
              <a:spcAft>
                <a:spcPts val="0"/>
              </a:spcAft>
              <a:buClr>
                <a:srgbClr val="888888"/>
              </a:buClr>
              <a:buSzPts val="3600"/>
              <a:buFont typeface="Times New Roman"/>
              <a:buNone/>
              <a:defRPr/>
            </a:lvl7pPr>
            <a:lvl8pPr indent="0" lvl="7" marL="0" algn="r">
              <a:spcBef>
                <a:spcPts val="0"/>
              </a:spcBef>
              <a:spcAft>
                <a:spcPts val="0"/>
              </a:spcAft>
              <a:buClr>
                <a:srgbClr val="888888"/>
              </a:buClr>
              <a:buSzPts val="3600"/>
              <a:buFont typeface="Times New Roman"/>
              <a:buNone/>
              <a:defRPr/>
            </a:lvl8pPr>
            <a:lvl9pPr indent="0" lvl="8" marL="0" algn="r">
              <a:spcBef>
                <a:spcPts val="0"/>
              </a:spcBef>
              <a:spcAft>
                <a:spcPts val="0"/>
              </a:spcAft>
              <a:buClr>
                <a:srgbClr val="888888"/>
              </a:buClr>
              <a:buSzPts val="3600"/>
              <a:buFont typeface="Times New Roman"/>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2575610" y="1121662"/>
            <a:ext cx="32312100" cy="4072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23"/>
          <p:cNvSpPr txBox="1"/>
          <p:nvPr>
            <p:ph idx="1" type="body"/>
          </p:nvPr>
        </p:nvSpPr>
        <p:spPr>
          <a:xfrm rot="5400000">
            <a:off x="12048054" y="-3864047"/>
            <a:ext cx="13367400" cy="32312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072"/>
              </a:spcBef>
              <a:spcAft>
                <a:spcPts val="0"/>
              </a:spcAft>
              <a:buClr>
                <a:schemeClr val="dk1"/>
              </a:buClr>
              <a:buSzPts val="1800"/>
              <a:buChar char="•"/>
              <a:defRPr/>
            </a:lvl1pPr>
            <a:lvl2pPr indent="-342900" lvl="1" marL="914400" algn="l">
              <a:lnSpc>
                <a:spcPct val="90000"/>
              </a:lnSpc>
              <a:spcBef>
                <a:spcPts val="1536"/>
              </a:spcBef>
              <a:spcAft>
                <a:spcPts val="0"/>
              </a:spcAft>
              <a:buClr>
                <a:schemeClr val="dk1"/>
              </a:buClr>
              <a:buSzPts val="1800"/>
              <a:buChar char="•"/>
              <a:defRPr/>
            </a:lvl2pPr>
            <a:lvl3pPr indent="-342900" lvl="2" marL="1371600" algn="l">
              <a:lnSpc>
                <a:spcPct val="90000"/>
              </a:lnSpc>
              <a:spcBef>
                <a:spcPts val="1536"/>
              </a:spcBef>
              <a:spcAft>
                <a:spcPts val="0"/>
              </a:spcAft>
              <a:buClr>
                <a:schemeClr val="dk1"/>
              </a:buClr>
              <a:buSzPts val="1800"/>
              <a:buChar char="•"/>
              <a:defRPr/>
            </a:lvl3pPr>
            <a:lvl4pPr indent="-342900" lvl="3" marL="1828800" algn="l">
              <a:lnSpc>
                <a:spcPct val="90000"/>
              </a:lnSpc>
              <a:spcBef>
                <a:spcPts val="1536"/>
              </a:spcBef>
              <a:spcAft>
                <a:spcPts val="0"/>
              </a:spcAft>
              <a:buClr>
                <a:schemeClr val="dk1"/>
              </a:buClr>
              <a:buSzPts val="1800"/>
              <a:buChar char="•"/>
              <a:defRPr/>
            </a:lvl4pPr>
            <a:lvl5pPr indent="-342900" lvl="4" marL="2286000" algn="l">
              <a:lnSpc>
                <a:spcPct val="90000"/>
              </a:lnSpc>
              <a:spcBef>
                <a:spcPts val="1536"/>
              </a:spcBef>
              <a:spcAft>
                <a:spcPts val="0"/>
              </a:spcAft>
              <a:buClr>
                <a:schemeClr val="dk1"/>
              </a:buClr>
              <a:buSzPts val="1800"/>
              <a:buChar char="•"/>
              <a:defRPr/>
            </a:lvl5pPr>
            <a:lvl6pPr indent="-342900" lvl="5" marL="2743200" algn="l">
              <a:lnSpc>
                <a:spcPct val="90000"/>
              </a:lnSpc>
              <a:spcBef>
                <a:spcPts val="1536"/>
              </a:spcBef>
              <a:spcAft>
                <a:spcPts val="0"/>
              </a:spcAft>
              <a:buClr>
                <a:schemeClr val="dk1"/>
              </a:buClr>
              <a:buSzPts val="1800"/>
              <a:buChar char="•"/>
              <a:defRPr/>
            </a:lvl6pPr>
            <a:lvl7pPr indent="-342900" lvl="6" marL="3200400" algn="l">
              <a:lnSpc>
                <a:spcPct val="90000"/>
              </a:lnSpc>
              <a:spcBef>
                <a:spcPts val="1536"/>
              </a:spcBef>
              <a:spcAft>
                <a:spcPts val="0"/>
              </a:spcAft>
              <a:buClr>
                <a:schemeClr val="dk1"/>
              </a:buClr>
              <a:buSzPts val="1800"/>
              <a:buChar char="•"/>
              <a:defRPr/>
            </a:lvl7pPr>
            <a:lvl8pPr indent="-342900" lvl="7" marL="3657600" algn="l">
              <a:lnSpc>
                <a:spcPct val="90000"/>
              </a:lnSpc>
              <a:spcBef>
                <a:spcPts val="1536"/>
              </a:spcBef>
              <a:spcAft>
                <a:spcPts val="0"/>
              </a:spcAft>
              <a:buClr>
                <a:schemeClr val="dk1"/>
              </a:buClr>
              <a:buSzPts val="1800"/>
              <a:buChar char="•"/>
              <a:defRPr/>
            </a:lvl8pPr>
            <a:lvl9pPr indent="-342900" lvl="8" marL="4114800" algn="l">
              <a:lnSpc>
                <a:spcPct val="90000"/>
              </a:lnSpc>
              <a:spcBef>
                <a:spcPts val="1536"/>
              </a:spcBef>
              <a:spcAft>
                <a:spcPts val="0"/>
              </a:spcAft>
              <a:buClr>
                <a:schemeClr val="dk1"/>
              </a:buClr>
              <a:buSzPts val="1800"/>
              <a:buChar char="•"/>
              <a:defRPr/>
            </a:lvl9pPr>
          </a:lstStyle>
          <a:p/>
        </p:txBody>
      </p:sp>
      <p:sp>
        <p:nvSpPr>
          <p:cNvPr id="116" name="Google Shape;116;p23"/>
          <p:cNvSpPr txBox="1"/>
          <p:nvPr>
            <p:ph idx="10" type="dt"/>
          </p:nvPr>
        </p:nvSpPr>
        <p:spPr>
          <a:xfrm>
            <a:off x="2575610" y="19526650"/>
            <a:ext cx="8429400" cy="1121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3"/>
          <p:cNvSpPr txBox="1"/>
          <p:nvPr>
            <p:ph idx="11" type="ftr"/>
          </p:nvPr>
        </p:nvSpPr>
        <p:spPr>
          <a:xfrm>
            <a:off x="12409756" y="19526650"/>
            <a:ext cx="12643800" cy="11217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3"/>
          <p:cNvSpPr txBox="1"/>
          <p:nvPr>
            <p:ph idx="12" type="sldNum"/>
          </p:nvPr>
        </p:nvSpPr>
        <p:spPr>
          <a:xfrm>
            <a:off x="26458535" y="19526650"/>
            <a:ext cx="8429400" cy="112170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3600"/>
              <a:buFont typeface="Times New Roman"/>
              <a:buNone/>
              <a:defRPr/>
            </a:lvl1pPr>
            <a:lvl2pPr indent="0" lvl="1" marL="0" algn="r">
              <a:spcBef>
                <a:spcPts val="0"/>
              </a:spcBef>
              <a:spcAft>
                <a:spcPts val="0"/>
              </a:spcAft>
              <a:buClr>
                <a:srgbClr val="888888"/>
              </a:buClr>
              <a:buSzPts val="3600"/>
              <a:buFont typeface="Times New Roman"/>
              <a:buNone/>
              <a:defRPr/>
            </a:lvl2pPr>
            <a:lvl3pPr indent="0" lvl="2" marL="0" algn="r">
              <a:spcBef>
                <a:spcPts val="0"/>
              </a:spcBef>
              <a:spcAft>
                <a:spcPts val="0"/>
              </a:spcAft>
              <a:buClr>
                <a:srgbClr val="888888"/>
              </a:buClr>
              <a:buSzPts val="3600"/>
              <a:buFont typeface="Times New Roman"/>
              <a:buNone/>
              <a:defRPr/>
            </a:lvl3pPr>
            <a:lvl4pPr indent="0" lvl="3" marL="0" algn="r">
              <a:spcBef>
                <a:spcPts val="0"/>
              </a:spcBef>
              <a:spcAft>
                <a:spcPts val="0"/>
              </a:spcAft>
              <a:buClr>
                <a:srgbClr val="888888"/>
              </a:buClr>
              <a:buSzPts val="3600"/>
              <a:buFont typeface="Times New Roman"/>
              <a:buNone/>
              <a:defRPr/>
            </a:lvl4pPr>
            <a:lvl5pPr indent="0" lvl="4" marL="0" algn="r">
              <a:spcBef>
                <a:spcPts val="0"/>
              </a:spcBef>
              <a:spcAft>
                <a:spcPts val="0"/>
              </a:spcAft>
              <a:buClr>
                <a:srgbClr val="888888"/>
              </a:buClr>
              <a:buSzPts val="3600"/>
              <a:buFont typeface="Times New Roman"/>
              <a:buNone/>
              <a:defRPr/>
            </a:lvl5pPr>
            <a:lvl6pPr indent="0" lvl="5" marL="0" algn="r">
              <a:spcBef>
                <a:spcPts val="0"/>
              </a:spcBef>
              <a:spcAft>
                <a:spcPts val="0"/>
              </a:spcAft>
              <a:buClr>
                <a:srgbClr val="888888"/>
              </a:buClr>
              <a:buSzPts val="3600"/>
              <a:buFont typeface="Times New Roman"/>
              <a:buNone/>
              <a:defRPr/>
            </a:lvl6pPr>
            <a:lvl7pPr indent="0" lvl="6" marL="0" algn="r">
              <a:spcBef>
                <a:spcPts val="0"/>
              </a:spcBef>
              <a:spcAft>
                <a:spcPts val="0"/>
              </a:spcAft>
              <a:buClr>
                <a:srgbClr val="888888"/>
              </a:buClr>
              <a:buSzPts val="3600"/>
              <a:buFont typeface="Times New Roman"/>
              <a:buNone/>
              <a:defRPr/>
            </a:lvl7pPr>
            <a:lvl8pPr indent="0" lvl="7" marL="0" algn="r">
              <a:spcBef>
                <a:spcPts val="0"/>
              </a:spcBef>
              <a:spcAft>
                <a:spcPts val="0"/>
              </a:spcAft>
              <a:buClr>
                <a:srgbClr val="888888"/>
              </a:buClr>
              <a:buSzPts val="3600"/>
              <a:buFont typeface="Times New Roman"/>
              <a:buNone/>
              <a:defRPr/>
            </a:lvl8pPr>
            <a:lvl9pPr indent="0" lvl="8" marL="0" algn="r">
              <a:spcBef>
                <a:spcPts val="0"/>
              </a:spcBef>
              <a:spcAft>
                <a:spcPts val="0"/>
              </a:spcAft>
              <a:buClr>
                <a:srgbClr val="888888"/>
              </a:buClr>
              <a:buSzPts val="3600"/>
              <a:buFont typeface="Times New Roman"/>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21921803" y="6009561"/>
            <a:ext cx="17853900" cy="8078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24"/>
          <p:cNvSpPr txBox="1"/>
          <p:nvPr>
            <p:ph idx="1" type="body"/>
          </p:nvPr>
        </p:nvSpPr>
        <p:spPr>
          <a:xfrm rot="5400000">
            <a:off x="5531512" y="-1834389"/>
            <a:ext cx="17853900" cy="23766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072"/>
              </a:spcBef>
              <a:spcAft>
                <a:spcPts val="0"/>
              </a:spcAft>
              <a:buClr>
                <a:schemeClr val="dk1"/>
              </a:buClr>
              <a:buSzPts val="1800"/>
              <a:buChar char="•"/>
              <a:defRPr/>
            </a:lvl1pPr>
            <a:lvl2pPr indent="-342900" lvl="1" marL="914400" algn="l">
              <a:lnSpc>
                <a:spcPct val="90000"/>
              </a:lnSpc>
              <a:spcBef>
                <a:spcPts val="1536"/>
              </a:spcBef>
              <a:spcAft>
                <a:spcPts val="0"/>
              </a:spcAft>
              <a:buClr>
                <a:schemeClr val="dk1"/>
              </a:buClr>
              <a:buSzPts val="1800"/>
              <a:buChar char="•"/>
              <a:defRPr/>
            </a:lvl2pPr>
            <a:lvl3pPr indent="-342900" lvl="2" marL="1371600" algn="l">
              <a:lnSpc>
                <a:spcPct val="90000"/>
              </a:lnSpc>
              <a:spcBef>
                <a:spcPts val="1536"/>
              </a:spcBef>
              <a:spcAft>
                <a:spcPts val="0"/>
              </a:spcAft>
              <a:buClr>
                <a:schemeClr val="dk1"/>
              </a:buClr>
              <a:buSzPts val="1800"/>
              <a:buChar char="•"/>
              <a:defRPr/>
            </a:lvl3pPr>
            <a:lvl4pPr indent="-342900" lvl="3" marL="1828800" algn="l">
              <a:lnSpc>
                <a:spcPct val="90000"/>
              </a:lnSpc>
              <a:spcBef>
                <a:spcPts val="1536"/>
              </a:spcBef>
              <a:spcAft>
                <a:spcPts val="0"/>
              </a:spcAft>
              <a:buClr>
                <a:schemeClr val="dk1"/>
              </a:buClr>
              <a:buSzPts val="1800"/>
              <a:buChar char="•"/>
              <a:defRPr/>
            </a:lvl4pPr>
            <a:lvl5pPr indent="-342900" lvl="4" marL="2286000" algn="l">
              <a:lnSpc>
                <a:spcPct val="90000"/>
              </a:lnSpc>
              <a:spcBef>
                <a:spcPts val="1536"/>
              </a:spcBef>
              <a:spcAft>
                <a:spcPts val="0"/>
              </a:spcAft>
              <a:buClr>
                <a:schemeClr val="dk1"/>
              </a:buClr>
              <a:buSzPts val="1800"/>
              <a:buChar char="•"/>
              <a:defRPr/>
            </a:lvl5pPr>
            <a:lvl6pPr indent="-342900" lvl="5" marL="2743200" algn="l">
              <a:lnSpc>
                <a:spcPct val="90000"/>
              </a:lnSpc>
              <a:spcBef>
                <a:spcPts val="1536"/>
              </a:spcBef>
              <a:spcAft>
                <a:spcPts val="0"/>
              </a:spcAft>
              <a:buClr>
                <a:schemeClr val="dk1"/>
              </a:buClr>
              <a:buSzPts val="1800"/>
              <a:buChar char="•"/>
              <a:defRPr/>
            </a:lvl6pPr>
            <a:lvl7pPr indent="-342900" lvl="6" marL="3200400" algn="l">
              <a:lnSpc>
                <a:spcPct val="90000"/>
              </a:lnSpc>
              <a:spcBef>
                <a:spcPts val="1536"/>
              </a:spcBef>
              <a:spcAft>
                <a:spcPts val="0"/>
              </a:spcAft>
              <a:buClr>
                <a:schemeClr val="dk1"/>
              </a:buClr>
              <a:buSzPts val="1800"/>
              <a:buChar char="•"/>
              <a:defRPr/>
            </a:lvl7pPr>
            <a:lvl8pPr indent="-342900" lvl="7" marL="3657600" algn="l">
              <a:lnSpc>
                <a:spcPct val="90000"/>
              </a:lnSpc>
              <a:spcBef>
                <a:spcPts val="1536"/>
              </a:spcBef>
              <a:spcAft>
                <a:spcPts val="0"/>
              </a:spcAft>
              <a:buClr>
                <a:schemeClr val="dk1"/>
              </a:buClr>
              <a:buSzPts val="1800"/>
              <a:buChar char="•"/>
              <a:defRPr/>
            </a:lvl8pPr>
            <a:lvl9pPr indent="-342900" lvl="8" marL="4114800" algn="l">
              <a:lnSpc>
                <a:spcPct val="90000"/>
              </a:lnSpc>
              <a:spcBef>
                <a:spcPts val="1536"/>
              </a:spcBef>
              <a:spcAft>
                <a:spcPts val="0"/>
              </a:spcAft>
              <a:buClr>
                <a:schemeClr val="dk1"/>
              </a:buClr>
              <a:buSzPts val="1800"/>
              <a:buChar char="•"/>
              <a:defRPr/>
            </a:lvl9pPr>
          </a:lstStyle>
          <a:p/>
        </p:txBody>
      </p:sp>
      <p:sp>
        <p:nvSpPr>
          <p:cNvPr id="122" name="Google Shape;122;p24"/>
          <p:cNvSpPr txBox="1"/>
          <p:nvPr>
            <p:ph idx="10" type="dt"/>
          </p:nvPr>
        </p:nvSpPr>
        <p:spPr>
          <a:xfrm>
            <a:off x="2575610" y="19526650"/>
            <a:ext cx="8429400" cy="1121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24"/>
          <p:cNvSpPr txBox="1"/>
          <p:nvPr>
            <p:ph idx="11" type="ftr"/>
          </p:nvPr>
        </p:nvSpPr>
        <p:spPr>
          <a:xfrm>
            <a:off x="12409756" y="19526650"/>
            <a:ext cx="12643800" cy="11217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24"/>
          <p:cNvSpPr txBox="1"/>
          <p:nvPr>
            <p:ph idx="12" type="sldNum"/>
          </p:nvPr>
        </p:nvSpPr>
        <p:spPr>
          <a:xfrm>
            <a:off x="26458535" y="19526650"/>
            <a:ext cx="8429400" cy="112170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3600"/>
              <a:buFont typeface="Times New Roman"/>
              <a:buNone/>
              <a:defRPr/>
            </a:lvl1pPr>
            <a:lvl2pPr indent="0" lvl="1" marL="0" algn="r">
              <a:spcBef>
                <a:spcPts val="0"/>
              </a:spcBef>
              <a:spcAft>
                <a:spcPts val="0"/>
              </a:spcAft>
              <a:buClr>
                <a:srgbClr val="888888"/>
              </a:buClr>
              <a:buSzPts val="3600"/>
              <a:buFont typeface="Times New Roman"/>
              <a:buNone/>
              <a:defRPr/>
            </a:lvl2pPr>
            <a:lvl3pPr indent="0" lvl="2" marL="0" algn="r">
              <a:spcBef>
                <a:spcPts val="0"/>
              </a:spcBef>
              <a:spcAft>
                <a:spcPts val="0"/>
              </a:spcAft>
              <a:buClr>
                <a:srgbClr val="888888"/>
              </a:buClr>
              <a:buSzPts val="3600"/>
              <a:buFont typeface="Times New Roman"/>
              <a:buNone/>
              <a:defRPr/>
            </a:lvl3pPr>
            <a:lvl4pPr indent="0" lvl="3" marL="0" algn="r">
              <a:spcBef>
                <a:spcPts val="0"/>
              </a:spcBef>
              <a:spcAft>
                <a:spcPts val="0"/>
              </a:spcAft>
              <a:buClr>
                <a:srgbClr val="888888"/>
              </a:buClr>
              <a:buSzPts val="3600"/>
              <a:buFont typeface="Times New Roman"/>
              <a:buNone/>
              <a:defRPr/>
            </a:lvl4pPr>
            <a:lvl5pPr indent="0" lvl="4" marL="0" algn="r">
              <a:spcBef>
                <a:spcPts val="0"/>
              </a:spcBef>
              <a:spcAft>
                <a:spcPts val="0"/>
              </a:spcAft>
              <a:buClr>
                <a:srgbClr val="888888"/>
              </a:buClr>
              <a:buSzPts val="3600"/>
              <a:buFont typeface="Times New Roman"/>
              <a:buNone/>
              <a:defRPr/>
            </a:lvl5pPr>
            <a:lvl6pPr indent="0" lvl="5" marL="0" algn="r">
              <a:spcBef>
                <a:spcPts val="0"/>
              </a:spcBef>
              <a:spcAft>
                <a:spcPts val="0"/>
              </a:spcAft>
              <a:buClr>
                <a:srgbClr val="888888"/>
              </a:buClr>
              <a:buSzPts val="3600"/>
              <a:buFont typeface="Times New Roman"/>
              <a:buNone/>
              <a:defRPr/>
            </a:lvl6pPr>
            <a:lvl7pPr indent="0" lvl="6" marL="0" algn="r">
              <a:spcBef>
                <a:spcPts val="0"/>
              </a:spcBef>
              <a:spcAft>
                <a:spcPts val="0"/>
              </a:spcAft>
              <a:buClr>
                <a:srgbClr val="888888"/>
              </a:buClr>
              <a:buSzPts val="3600"/>
              <a:buFont typeface="Times New Roman"/>
              <a:buNone/>
              <a:defRPr/>
            </a:lvl7pPr>
            <a:lvl8pPr indent="0" lvl="7" marL="0" algn="r">
              <a:spcBef>
                <a:spcPts val="0"/>
              </a:spcBef>
              <a:spcAft>
                <a:spcPts val="0"/>
              </a:spcAft>
              <a:buClr>
                <a:srgbClr val="888888"/>
              </a:buClr>
              <a:buSzPts val="3600"/>
              <a:buFont typeface="Times New Roman"/>
              <a:buNone/>
              <a:defRPr/>
            </a:lvl8pPr>
            <a:lvl9pPr indent="0" lvl="8" marL="0" algn="r">
              <a:spcBef>
                <a:spcPts val="0"/>
              </a:spcBef>
              <a:spcAft>
                <a:spcPts val="0"/>
              </a:spcAft>
              <a:buClr>
                <a:srgbClr val="888888"/>
              </a:buClr>
              <a:buSzPts val="3600"/>
              <a:buFont typeface="Times New Roman"/>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277050" y="1822817"/>
            <a:ext cx="34909313" cy="2345772"/>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4"/>
          <p:cNvSpPr txBox="1"/>
          <p:nvPr>
            <p:ph idx="1" type="body"/>
          </p:nvPr>
        </p:nvSpPr>
        <p:spPr>
          <a:xfrm>
            <a:off x="1277050" y="4720523"/>
            <a:ext cx="34909313" cy="13993533"/>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4"/>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277050" y="1822817"/>
            <a:ext cx="34909313" cy="2345772"/>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body"/>
          </p:nvPr>
        </p:nvSpPr>
        <p:spPr>
          <a:xfrm>
            <a:off x="1277050" y="4720523"/>
            <a:ext cx="16387785" cy="13993533"/>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5734"/>
            </a:lvl1pPr>
            <a:lvl2pPr indent="-304800" lvl="1" marL="914400" algn="l">
              <a:lnSpc>
                <a:spcPct val="115000"/>
              </a:lnSpc>
              <a:spcBef>
                <a:spcPts val="0"/>
              </a:spcBef>
              <a:spcAft>
                <a:spcPts val="0"/>
              </a:spcAft>
              <a:buSzPts val="1200"/>
              <a:buChar char="○"/>
              <a:defRPr sz="4915"/>
            </a:lvl2pPr>
            <a:lvl3pPr indent="-304800" lvl="2" marL="1371600" algn="l">
              <a:lnSpc>
                <a:spcPct val="115000"/>
              </a:lnSpc>
              <a:spcBef>
                <a:spcPts val="0"/>
              </a:spcBef>
              <a:spcAft>
                <a:spcPts val="0"/>
              </a:spcAft>
              <a:buSzPts val="1200"/>
              <a:buChar char="■"/>
              <a:defRPr sz="4915"/>
            </a:lvl3pPr>
            <a:lvl4pPr indent="-304800" lvl="3" marL="1828800" algn="l">
              <a:lnSpc>
                <a:spcPct val="115000"/>
              </a:lnSpc>
              <a:spcBef>
                <a:spcPts val="0"/>
              </a:spcBef>
              <a:spcAft>
                <a:spcPts val="0"/>
              </a:spcAft>
              <a:buSzPts val="1200"/>
              <a:buChar char="●"/>
              <a:defRPr sz="4915"/>
            </a:lvl4pPr>
            <a:lvl5pPr indent="-304800" lvl="4" marL="2286000" algn="l">
              <a:lnSpc>
                <a:spcPct val="115000"/>
              </a:lnSpc>
              <a:spcBef>
                <a:spcPts val="0"/>
              </a:spcBef>
              <a:spcAft>
                <a:spcPts val="0"/>
              </a:spcAft>
              <a:buSzPts val="1200"/>
              <a:buChar char="○"/>
              <a:defRPr sz="4915"/>
            </a:lvl5pPr>
            <a:lvl6pPr indent="-304800" lvl="5" marL="2743200" algn="l">
              <a:lnSpc>
                <a:spcPct val="115000"/>
              </a:lnSpc>
              <a:spcBef>
                <a:spcPts val="0"/>
              </a:spcBef>
              <a:spcAft>
                <a:spcPts val="0"/>
              </a:spcAft>
              <a:buSzPts val="1200"/>
              <a:buChar char="■"/>
              <a:defRPr sz="4915"/>
            </a:lvl6pPr>
            <a:lvl7pPr indent="-304800" lvl="6" marL="3200400" algn="l">
              <a:lnSpc>
                <a:spcPct val="115000"/>
              </a:lnSpc>
              <a:spcBef>
                <a:spcPts val="0"/>
              </a:spcBef>
              <a:spcAft>
                <a:spcPts val="0"/>
              </a:spcAft>
              <a:buSzPts val="1200"/>
              <a:buChar char="●"/>
              <a:defRPr sz="4915"/>
            </a:lvl7pPr>
            <a:lvl8pPr indent="-304800" lvl="7" marL="3657600" algn="l">
              <a:lnSpc>
                <a:spcPct val="115000"/>
              </a:lnSpc>
              <a:spcBef>
                <a:spcPts val="0"/>
              </a:spcBef>
              <a:spcAft>
                <a:spcPts val="0"/>
              </a:spcAft>
              <a:buSzPts val="1200"/>
              <a:buChar char="○"/>
              <a:defRPr sz="4915"/>
            </a:lvl8pPr>
            <a:lvl9pPr indent="-304800" lvl="8" marL="4114800" algn="l">
              <a:lnSpc>
                <a:spcPct val="115000"/>
              </a:lnSpc>
              <a:spcBef>
                <a:spcPts val="0"/>
              </a:spcBef>
              <a:spcAft>
                <a:spcPts val="0"/>
              </a:spcAft>
              <a:buSzPts val="1200"/>
              <a:buChar char="■"/>
              <a:defRPr sz="4915"/>
            </a:lvl9pPr>
          </a:lstStyle>
          <a:p/>
        </p:txBody>
      </p:sp>
      <p:sp>
        <p:nvSpPr>
          <p:cNvPr id="23" name="Google Shape;23;p5"/>
          <p:cNvSpPr txBox="1"/>
          <p:nvPr>
            <p:ph idx="2" type="body"/>
          </p:nvPr>
        </p:nvSpPr>
        <p:spPr>
          <a:xfrm>
            <a:off x="19798578" y="4720523"/>
            <a:ext cx="16387785" cy="13993533"/>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5734"/>
            </a:lvl1pPr>
            <a:lvl2pPr indent="-304800" lvl="1" marL="914400" algn="l">
              <a:lnSpc>
                <a:spcPct val="115000"/>
              </a:lnSpc>
              <a:spcBef>
                <a:spcPts val="0"/>
              </a:spcBef>
              <a:spcAft>
                <a:spcPts val="0"/>
              </a:spcAft>
              <a:buSzPts val="1200"/>
              <a:buChar char="○"/>
              <a:defRPr sz="4915"/>
            </a:lvl2pPr>
            <a:lvl3pPr indent="-304800" lvl="2" marL="1371600" algn="l">
              <a:lnSpc>
                <a:spcPct val="115000"/>
              </a:lnSpc>
              <a:spcBef>
                <a:spcPts val="0"/>
              </a:spcBef>
              <a:spcAft>
                <a:spcPts val="0"/>
              </a:spcAft>
              <a:buSzPts val="1200"/>
              <a:buChar char="■"/>
              <a:defRPr sz="4915"/>
            </a:lvl3pPr>
            <a:lvl4pPr indent="-304800" lvl="3" marL="1828800" algn="l">
              <a:lnSpc>
                <a:spcPct val="115000"/>
              </a:lnSpc>
              <a:spcBef>
                <a:spcPts val="0"/>
              </a:spcBef>
              <a:spcAft>
                <a:spcPts val="0"/>
              </a:spcAft>
              <a:buSzPts val="1200"/>
              <a:buChar char="●"/>
              <a:defRPr sz="4915"/>
            </a:lvl4pPr>
            <a:lvl5pPr indent="-304800" lvl="4" marL="2286000" algn="l">
              <a:lnSpc>
                <a:spcPct val="115000"/>
              </a:lnSpc>
              <a:spcBef>
                <a:spcPts val="0"/>
              </a:spcBef>
              <a:spcAft>
                <a:spcPts val="0"/>
              </a:spcAft>
              <a:buSzPts val="1200"/>
              <a:buChar char="○"/>
              <a:defRPr sz="4915"/>
            </a:lvl5pPr>
            <a:lvl6pPr indent="-304800" lvl="5" marL="2743200" algn="l">
              <a:lnSpc>
                <a:spcPct val="115000"/>
              </a:lnSpc>
              <a:spcBef>
                <a:spcPts val="0"/>
              </a:spcBef>
              <a:spcAft>
                <a:spcPts val="0"/>
              </a:spcAft>
              <a:buSzPts val="1200"/>
              <a:buChar char="■"/>
              <a:defRPr sz="4915"/>
            </a:lvl6pPr>
            <a:lvl7pPr indent="-304800" lvl="6" marL="3200400" algn="l">
              <a:lnSpc>
                <a:spcPct val="115000"/>
              </a:lnSpc>
              <a:spcBef>
                <a:spcPts val="0"/>
              </a:spcBef>
              <a:spcAft>
                <a:spcPts val="0"/>
              </a:spcAft>
              <a:buSzPts val="1200"/>
              <a:buChar char="●"/>
              <a:defRPr sz="4915"/>
            </a:lvl7pPr>
            <a:lvl8pPr indent="-304800" lvl="7" marL="3657600" algn="l">
              <a:lnSpc>
                <a:spcPct val="115000"/>
              </a:lnSpc>
              <a:spcBef>
                <a:spcPts val="0"/>
              </a:spcBef>
              <a:spcAft>
                <a:spcPts val="0"/>
              </a:spcAft>
              <a:buSzPts val="1200"/>
              <a:buChar char="○"/>
              <a:defRPr sz="4915"/>
            </a:lvl8pPr>
            <a:lvl9pPr indent="-304800" lvl="8" marL="4114800" algn="l">
              <a:lnSpc>
                <a:spcPct val="115000"/>
              </a:lnSpc>
              <a:spcBef>
                <a:spcPts val="0"/>
              </a:spcBef>
              <a:spcAft>
                <a:spcPts val="0"/>
              </a:spcAft>
              <a:buSzPts val="1200"/>
              <a:buChar char="■"/>
              <a:defRPr sz="4915"/>
            </a:lvl9pPr>
          </a:lstStyle>
          <a:p/>
        </p:txBody>
      </p:sp>
      <p:sp>
        <p:nvSpPr>
          <p:cNvPr id="24" name="Google Shape;24;p5"/>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277050" y="1822817"/>
            <a:ext cx="34909313" cy="2345772"/>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277050" y="2275731"/>
            <a:ext cx="11504513" cy="3095338"/>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9830"/>
            </a:lvl1pPr>
            <a:lvl2pPr lvl="1" algn="l">
              <a:lnSpc>
                <a:spcPct val="100000"/>
              </a:lnSpc>
              <a:spcBef>
                <a:spcPts val="0"/>
              </a:spcBef>
              <a:spcAft>
                <a:spcPts val="0"/>
              </a:spcAft>
              <a:buSzPts val="2400"/>
              <a:buNone/>
              <a:defRPr sz="9830"/>
            </a:lvl2pPr>
            <a:lvl3pPr lvl="2" algn="l">
              <a:lnSpc>
                <a:spcPct val="100000"/>
              </a:lnSpc>
              <a:spcBef>
                <a:spcPts val="0"/>
              </a:spcBef>
              <a:spcAft>
                <a:spcPts val="0"/>
              </a:spcAft>
              <a:buSzPts val="2400"/>
              <a:buNone/>
              <a:defRPr sz="9830"/>
            </a:lvl3pPr>
            <a:lvl4pPr lvl="3" algn="l">
              <a:lnSpc>
                <a:spcPct val="100000"/>
              </a:lnSpc>
              <a:spcBef>
                <a:spcPts val="0"/>
              </a:spcBef>
              <a:spcAft>
                <a:spcPts val="0"/>
              </a:spcAft>
              <a:buSzPts val="2400"/>
              <a:buNone/>
              <a:defRPr sz="9830"/>
            </a:lvl4pPr>
            <a:lvl5pPr lvl="4" algn="l">
              <a:lnSpc>
                <a:spcPct val="100000"/>
              </a:lnSpc>
              <a:spcBef>
                <a:spcPts val="0"/>
              </a:spcBef>
              <a:spcAft>
                <a:spcPts val="0"/>
              </a:spcAft>
              <a:buSzPts val="2400"/>
              <a:buNone/>
              <a:defRPr sz="9830"/>
            </a:lvl5pPr>
            <a:lvl6pPr lvl="5" algn="l">
              <a:lnSpc>
                <a:spcPct val="100000"/>
              </a:lnSpc>
              <a:spcBef>
                <a:spcPts val="0"/>
              </a:spcBef>
              <a:spcAft>
                <a:spcPts val="0"/>
              </a:spcAft>
              <a:buSzPts val="2400"/>
              <a:buNone/>
              <a:defRPr sz="9830"/>
            </a:lvl6pPr>
            <a:lvl7pPr lvl="6" algn="l">
              <a:lnSpc>
                <a:spcPct val="100000"/>
              </a:lnSpc>
              <a:spcBef>
                <a:spcPts val="0"/>
              </a:spcBef>
              <a:spcAft>
                <a:spcPts val="0"/>
              </a:spcAft>
              <a:buSzPts val="2400"/>
              <a:buNone/>
              <a:defRPr sz="9830"/>
            </a:lvl7pPr>
            <a:lvl8pPr lvl="7" algn="l">
              <a:lnSpc>
                <a:spcPct val="100000"/>
              </a:lnSpc>
              <a:spcBef>
                <a:spcPts val="0"/>
              </a:spcBef>
              <a:spcAft>
                <a:spcPts val="0"/>
              </a:spcAft>
              <a:buSzPts val="2400"/>
              <a:buNone/>
              <a:defRPr sz="9830"/>
            </a:lvl8pPr>
            <a:lvl9pPr lvl="8" algn="l">
              <a:lnSpc>
                <a:spcPct val="100000"/>
              </a:lnSpc>
              <a:spcBef>
                <a:spcPts val="0"/>
              </a:spcBef>
              <a:spcAft>
                <a:spcPts val="0"/>
              </a:spcAft>
              <a:buSzPts val="2400"/>
              <a:buNone/>
              <a:defRPr sz="9830"/>
            </a:lvl9pPr>
          </a:lstStyle>
          <a:p/>
        </p:txBody>
      </p:sp>
      <p:sp>
        <p:nvSpPr>
          <p:cNvPr id="30" name="Google Shape;30;p7"/>
          <p:cNvSpPr txBox="1"/>
          <p:nvPr>
            <p:ph idx="1" type="body"/>
          </p:nvPr>
        </p:nvSpPr>
        <p:spPr>
          <a:xfrm>
            <a:off x="1277050" y="5691785"/>
            <a:ext cx="11504513" cy="13022783"/>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4915"/>
            </a:lvl1pPr>
            <a:lvl2pPr indent="-304800" lvl="1" marL="914400" algn="l">
              <a:lnSpc>
                <a:spcPct val="115000"/>
              </a:lnSpc>
              <a:spcBef>
                <a:spcPts val="0"/>
              </a:spcBef>
              <a:spcAft>
                <a:spcPts val="0"/>
              </a:spcAft>
              <a:buSzPts val="1200"/>
              <a:buChar char="○"/>
              <a:defRPr sz="4915"/>
            </a:lvl2pPr>
            <a:lvl3pPr indent="-304800" lvl="2" marL="1371600" algn="l">
              <a:lnSpc>
                <a:spcPct val="115000"/>
              </a:lnSpc>
              <a:spcBef>
                <a:spcPts val="0"/>
              </a:spcBef>
              <a:spcAft>
                <a:spcPts val="0"/>
              </a:spcAft>
              <a:buSzPts val="1200"/>
              <a:buChar char="■"/>
              <a:defRPr sz="4915"/>
            </a:lvl3pPr>
            <a:lvl4pPr indent="-304800" lvl="3" marL="1828800" algn="l">
              <a:lnSpc>
                <a:spcPct val="115000"/>
              </a:lnSpc>
              <a:spcBef>
                <a:spcPts val="0"/>
              </a:spcBef>
              <a:spcAft>
                <a:spcPts val="0"/>
              </a:spcAft>
              <a:buSzPts val="1200"/>
              <a:buChar char="●"/>
              <a:defRPr sz="4915"/>
            </a:lvl4pPr>
            <a:lvl5pPr indent="-304800" lvl="4" marL="2286000" algn="l">
              <a:lnSpc>
                <a:spcPct val="115000"/>
              </a:lnSpc>
              <a:spcBef>
                <a:spcPts val="0"/>
              </a:spcBef>
              <a:spcAft>
                <a:spcPts val="0"/>
              </a:spcAft>
              <a:buSzPts val="1200"/>
              <a:buChar char="○"/>
              <a:defRPr sz="4915"/>
            </a:lvl5pPr>
            <a:lvl6pPr indent="-304800" lvl="5" marL="2743200" algn="l">
              <a:lnSpc>
                <a:spcPct val="115000"/>
              </a:lnSpc>
              <a:spcBef>
                <a:spcPts val="0"/>
              </a:spcBef>
              <a:spcAft>
                <a:spcPts val="0"/>
              </a:spcAft>
              <a:buSzPts val="1200"/>
              <a:buChar char="■"/>
              <a:defRPr sz="4915"/>
            </a:lvl6pPr>
            <a:lvl7pPr indent="-304800" lvl="6" marL="3200400" algn="l">
              <a:lnSpc>
                <a:spcPct val="115000"/>
              </a:lnSpc>
              <a:spcBef>
                <a:spcPts val="0"/>
              </a:spcBef>
              <a:spcAft>
                <a:spcPts val="0"/>
              </a:spcAft>
              <a:buSzPts val="1200"/>
              <a:buChar char="●"/>
              <a:defRPr sz="4915"/>
            </a:lvl7pPr>
            <a:lvl8pPr indent="-304800" lvl="7" marL="3657600" algn="l">
              <a:lnSpc>
                <a:spcPct val="115000"/>
              </a:lnSpc>
              <a:spcBef>
                <a:spcPts val="0"/>
              </a:spcBef>
              <a:spcAft>
                <a:spcPts val="0"/>
              </a:spcAft>
              <a:buSzPts val="1200"/>
              <a:buChar char="○"/>
              <a:defRPr sz="4915"/>
            </a:lvl8pPr>
            <a:lvl9pPr indent="-304800" lvl="8" marL="4114800" algn="l">
              <a:lnSpc>
                <a:spcPct val="115000"/>
              </a:lnSpc>
              <a:spcBef>
                <a:spcPts val="0"/>
              </a:spcBef>
              <a:spcAft>
                <a:spcPts val="0"/>
              </a:spcAft>
              <a:buSzPts val="1200"/>
              <a:buChar char="■"/>
              <a:defRPr sz="4915"/>
            </a:lvl9pPr>
          </a:lstStyle>
          <a:p/>
        </p:txBody>
      </p:sp>
      <p:sp>
        <p:nvSpPr>
          <p:cNvPr id="31" name="Google Shape;31;p7"/>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2008578" y="1843809"/>
            <a:ext cx="26089186" cy="16755867"/>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19661"/>
            </a:lvl1pPr>
            <a:lvl2pPr lvl="1" algn="l">
              <a:lnSpc>
                <a:spcPct val="100000"/>
              </a:lnSpc>
              <a:spcBef>
                <a:spcPts val="0"/>
              </a:spcBef>
              <a:spcAft>
                <a:spcPts val="0"/>
              </a:spcAft>
              <a:buSzPts val="4800"/>
              <a:buNone/>
              <a:defRPr sz="19661"/>
            </a:lvl2pPr>
            <a:lvl3pPr lvl="2" algn="l">
              <a:lnSpc>
                <a:spcPct val="100000"/>
              </a:lnSpc>
              <a:spcBef>
                <a:spcPts val="0"/>
              </a:spcBef>
              <a:spcAft>
                <a:spcPts val="0"/>
              </a:spcAft>
              <a:buSzPts val="4800"/>
              <a:buNone/>
              <a:defRPr sz="19661"/>
            </a:lvl3pPr>
            <a:lvl4pPr lvl="3" algn="l">
              <a:lnSpc>
                <a:spcPct val="100000"/>
              </a:lnSpc>
              <a:spcBef>
                <a:spcPts val="0"/>
              </a:spcBef>
              <a:spcAft>
                <a:spcPts val="0"/>
              </a:spcAft>
              <a:buSzPts val="4800"/>
              <a:buNone/>
              <a:defRPr sz="19661"/>
            </a:lvl4pPr>
            <a:lvl5pPr lvl="4" algn="l">
              <a:lnSpc>
                <a:spcPct val="100000"/>
              </a:lnSpc>
              <a:spcBef>
                <a:spcPts val="0"/>
              </a:spcBef>
              <a:spcAft>
                <a:spcPts val="0"/>
              </a:spcAft>
              <a:buSzPts val="4800"/>
              <a:buNone/>
              <a:defRPr sz="19661"/>
            </a:lvl5pPr>
            <a:lvl6pPr lvl="5" algn="l">
              <a:lnSpc>
                <a:spcPct val="100000"/>
              </a:lnSpc>
              <a:spcBef>
                <a:spcPts val="0"/>
              </a:spcBef>
              <a:spcAft>
                <a:spcPts val="0"/>
              </a:spcAft>
              <a:buSzPts val="4800"/>
              <a:buNone/>
              <a:defRPr sz="19661"/>
            </a:lvl6pPr>
            <a:lvl7pPr lvl="6" algn="l">
              <a:lnSpc>
                <a:spcPct val="100000"/>
              </a:lnSpc>
              <a:spcBef>
                <a:spcPts val="0"/>
              </a:spcBef>
              <a:spcAft>
                <a:spcPts val="0"/>
              </a:spcAft>
              <a:buSzPts val="4800"/>
              <a:buNone/>
              <a:defRPr sz="19661"/>
            </a:lvl7pPr>
            <a:lvl8pPr lvl="7" algn="l">
              <a:lnSpc>
                <a:spcPct val="100000"/>
              </a:lnSpc>
              <a:spcBef>
                <a:spcPts val="0"/>
              </a:spcBef>
              <a:spcAft>
                <a:spcPts val="0"/>
              </a:spcAft>
              <a:buSzPts val="4800"/>
              <a:buNone/>
              <a:defRPr sz="19661"/>
            </a:lvl8pPr>
            <a:lvl9pPr lvl="8" algn="l">
              <a:lnSpc>
                <a:spcPct val="100000"/>
              </a:lnSpc>
              <a:spcBef>
                <a:spcPts val="0"/>
              </a:spcBef>
              <a:spcAft>
                <a:spcPts val="0"/>
              </a:spcAft>
              <a:buSzPts val="4800"/>
              <a:buNone/>
              <a:defRPr sz="19661"/>
            </a:lvl9pPr>
          </a:lstStyle>
          <a:p/>
        </p:txBody>
      </p:sp>
      <p:sp>
        <p:nvSpPr>
          <p:cNvPr id="34" name="Google Shape;34;p8"/>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18731706" y="-512"/>
            <a:ext cx="18731707" cy="21067713"/>
          </a:xfrm>
          <a:prstGeom prst="rect">
            <a:avLst/>
          </a:prstGeom>
          <a:solidFill>
            <a:schemeClr val="lt2"/>
          </a:solidFill>
          <a:ln>
            <a:noFill/>
          </a:ln>
        </p:spPr>
        <p:txBody>
          <a:bodyPr anchorCtr="0" anchor="ctr" bIns="374475" lIns="374475" spcFirstLastPara="1" rIns="374475" wrap="square" tIns="374475">
            <a:noAutofit/>
          </a:bodyPr>
          <a:lstStyle/>
          <a:p>
            <a:pPr indent="0" lvl="0" marL="0" marR="0" rtl="0" algn="l">
              <a:lnSpc>
                <a:spcPct val="100000"/>
              </a:lnSpc>
              <a:spcBef>
                <a:spcPts val="0"/>
              </a:spcBef>
              <a:spcAft>
                <a:spcPts val="0"/>
              </a:spcAft>
              <a:buClr>
                <a:srgbClr val="000000"/>
              </a:buClr>
              <a:buSzPts val="23491"/>
              <a:buFont typeface="Arial"/>
              <a:buNone/>
            </a:pPr>
            <a:r>
              <a:t/>
            </a:r>
            <a:endParaRPr b="0" i="0" sz="23491"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1087767" y="5051070"/>
            <a:ext cx="16573381" cy="6071483"/>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17203"/>
            </a:lvl1pPr>
            <a:lvl2pPr lvl="1" algn="ctr">
              <a:lnSpc>
                <a:spcPct val="100000"/>
              </a:lnSpc>
              <a:spcBef>
                <a:spcPts val="0"/>
              </a:spcBef>
              <a:spcAft>
                <a:spcPts val="0"/>
              </a:spcAft>
              <a:buSzPts val="4200"/>
              <a:buNone/>
              <a:defRPr sz="17203"/>
            </a:lvl2pPr>
            <a:lvl3pPr lvl="2" algn="ctr">
              <a:lnSpc>
                <a:spcPct val="100000"/>
              </a:lnSpc>
              <a:spcBef>
                <a:spcPts val="0"/>
              </a:spcBef>
              <a:spcAft>
                <a:spcPts val="0"/>
              </a:spcAft>
              <a:buSzPts val="4200"/>
              <a:buNone/>
              <a:defRPr sz="17203"/>
            </a:lvl3pPr>
            <a:lvl4pPr lvl="3" algn="ctr">
              <a:lnSpc>
                <a:spcPct val="100000"/>
              </a:lnSpc>
              <a:spcBef>
                <a:spcPts val="0"/>
              </a:spcBef>
              <a:spcAft>
                <a:spcPts val="0"/>
              </a:spcAft>
              <a:buSzPts val="4200"/>
              <a:buNone/>
              <a:defRPr sz="17203"/>
            </a:lvl4pPr>
            <a:lvl5pPr lvl="4" algn="ctr">
              <a:lnSpc>
                <a:spcPct val="100000"/>
              </a:lnSpc>
              <a:spcBef>
                <a:spcPts val="0"/>
              </a:spcBef>
              <a:spcAft>
                <a:spcPts val="0"/>
              </a:spcAft>
              <a:buSzPts val="4200"/>
              <a:buNone/>
              <a:defRPr sz="17203"/>
            </a:lvl5pPr>
            <a:lvl6pPr lvl="5" algn="ctr">
              <a:lnSpc>
                <a:spcPct val="100000"/>
              </a:lnSpc>
              <a:spcBef>
                <a:spcPts val="0"/>
              </a:spcBef>
              <a:spcAft>
                <a:spcPts val="0"/>
              </a:spcAft>
              <a:buSzPts val="4200"/>
              <a:buNone/>
              <a:defRPr sz="17203"/>
            </a:lvl6pPr>
            <a:lvl7pPr lvl="6" algn="ctr">
              <a:lnSpc>
                <a:spcPct val="100000"/>
              </a:lnSpc>
              <a:spcBef>
                <a:spcPts val="0"/>
              </a:spcBef>
              <a:spcAft>
                <a:spcPts val="0"/>
              </a:spcAft>
              <a:buSzPts val="4200"/>
              <a:buNone/>
              <a:defRPr sz="17203"/>
            </a:lvl7pPr>
            <a:lvl8pPr lvl="7" algn="ctr">
              <a:lnSpc>
                <a:spcPct val="100000"/>
              </a:lnSpc>
              <a:spcBef>
                <a:spcPts val="0"/>
              </a:spcBef>
              <a:spcAft>
                <a:spcPts val="0"/>
              </a:spcAft>
              <a:buSzPts val="4200"/>
              <a:buNone/>
              <a:defRPr sz="17203"/>
            </a:lvl8pPr>
            <a:lvl9pPr lvl="8" algn="ctr">
              <a:lnSpc>
                <a:spcPct val="100000"/>
              </a:lnSpc>
              <a:spcBef>
                <a:spcPts val="0"/>
              </a:spcBef>
              <a:spcAft>
                <a:spcPts val="0"/>
              </a:spcAft>
              <a:buSzPts val="4200"/>
              <a:buNone/>
              <a:defRPr sz="17203"/>
            </a:lvl9pPr>
          </a:lstStyle>
          <a:p/>
        </p:txBody>
      </p:sp>
      <p:sp>
        <p:nvSpPr>
          <p:cNvPr id="38" name="Google Shape;38;p9"/>
          <p:cNvSpPr txBox="1"/>
          <p:nvPr>
            <p:ph idx="1" type="subTitle"/>
          </p:nvPr>
        </p:nvSpPr>
        <p:spPr>
          <a:xfrm>
            <a:off x="1087767" y="11481361"/>
            <a:ext cx="16573381" cy="5058954"/>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8602"/>
            </a:lvl1pPr>
            <a:lvl2pPr lvl="1" algn="ctr">
              <a:lnSpc>
                <a:spcPct val="100000"/>
              </a:lnSpc>
              <a:spcBef>
                <a:spcPts val="0"/>
              </a:spcBef>
              <a:spcAft>
                <a:spcPts val="0"/>
              </a:spcAft>
              <a:buSzPts val="2100"/>
              <a:buNone/>
              <a:defRPr sz="8602"/>
            </a:lvl2pPr>
            <a:lvl3pPr lvl="2" algn="ctr">
              <a:lnSpc>
                <a:spcPct val="100000"/>
              </a:lnSpc>
              <a:spcBef>
                <a:spcPts val="0"/>
              </a:spcBef>
              <a:spcAft>
                <a:spcPts val="0"/>
              </a:spcAft>
              <a:buSzPts val="2100"/>
              <a:buNone/>
              <a:defRPr sz="8602"/>
            </a:lvl3pPr>
            <a:lvl4pPr lvl="3" algn="ctr">
              <a:lnSpc>
                <a:spcPct val="100000"/>
              </a:lnSpc>
              <a:spcBef>
                <a:spcPts val="0"/>
              </a:spcBef>
              <a:spcAft>
                <a:spcPts val="0"/>
              </a:spcAft>
              <a:buSzPts val="2100"/>
              <a:buNone/>
              <a:defRPr sz="8602"/>
            </a:lvl4pPr>
            <a:lvl5pPr lvl="4" algn="ctr">
              <a:lnSpc>
                <a:spcPct val="100000"/>
              </a:lnSpc>
              <a:spcBef>
                <a:spcPts val="0"/>
              </a:spcBef>
              <a:spcAft>
                <a:spcPts val="0"/>
              </a:spcAft>
              <a:buSzPts val="2100"/>
              <a:buNone/>
              <a:defRPr sz="8602"/>
            </a:lvl5pPr>
            <a:lvl6pPr lvl="5" algn="ctr">
              <a:lnSpc>
                <a:spcPct val="100000"/>
              </a:lnSpc>
              <a:spcBef>
                <a:spcPts val="0"/>
              </a:spcBef>
              <a:spcAft>
                <a:spcPts val="0"/>
              </a:spcAft>
              <a:buSzPts val="2100"/>
              <a:buNone/>
              <a:defRPr sz="8602"/>
            </a:lvl6pPr>
            <a:lvl7pPr lvl="6" algn="ctr">
              <a:lnSpc>
                <a:spcPct val="100000"/>
              </a:lnSpc>
              <a:spcBef>
                <a:spcPts val="0"/>
              </a:spcBef>
              <a:spcAft>
                <a:spcPts val="0"/>
              </a:spcAft>
              <a:buSzPts val="2100"/>
              <a:buNone/>
              <a:defRPr sz="8602"/>
            </a:lvl7pPr>
            <a:lvl8pPr lvl="7" algn="ctr">
              <a:lnSpc>
                <a:spcPct val="100000"/>
              </a:lnSpc>
              <a:spcBef>
                <a:spcPts val="0"/>
              </a:spcBef>
              <a:spcAft>
                <a:spcPts val="0"/>
              </a:spcAft>
              <a:buSzPts val="2100"/>
              <a:buNone/>
              <a:defRPr sz="8602"/>
            </a:lvl8pPr>
            <a:lvl9pPr lvl="8" algn="ctr">
              <a:lnSpc>
                <a:spcPct val="100000"/>
              </a:lnSpc>
              <a:spcBef>
                <a:spcPts val="0"/>
              </a:spcBef>
              <a:spcAft>
                <a:spcPts val="0"/>
              </a:spcAft>
              <a:buSzPts val="2100"/>
              <a:buNone/>
              <a:defRPr sz="8602"/>
            </a:lvl9pPr>
          </a:lstStyle>
          <a:p/>
        </p:txBody>
      </p:sp>
      <p:sp>
        <p:nvSpPr>
          <p:cNvPr id="39" name="Google Shape;39;p9"/>
          <p:cNvSpPr txBox="1"/>
          <p:nvPr>
            <p:ph idx="2" type="body"/>
          </p:nvPr>
        </p:nvSpPr>
        <p:spPr>
          <a:xfrm>
            <a:off x="20237372" y="2965803"/>
            <a:ext cx="15720376" cy="15135084"/>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9"/>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277050" y="17328383"/>
            <a:ext cx="24577376" cy="2478482"/>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1.xml"/><Relationship Id="rId12" Type="http://schemas.openxmlformats.org/officeDocument/2006/relationships/slideLayout" Target="../slideLayouts/slideLayout22.xml"/><Relationship Id="rId1" Type="http://schemas.openxmlformats.org/officeDocument/2006/relationships/image" Target="../media/image9.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277050" y="1822817"/>
            <a:ext cx="34909313" cy="2345772"/>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1277050" y="4720523"/>
            <a:ext cx="34909313" cy="13993533"/>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38000"/>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575610" y="1121662"/>
            <a:ext cx="32312100" cy="4072200"/>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chemeClr val="dk1"/>
              </a:buClr>
              <a:buSzPts val="13517"/>
              <a:buFont typeface="Times New Roman"/>
              <a:buNone/>
              <a:defRPr b="0" i="0" sz="13517" u="none" cap="none" strike="noStrik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2" name="Google Shape;52;p13"/>
          <p:cNvSpPr txBox="1"/>
          <p:nvPr>
            <p:ph idx="1" type="body"/>
          </p:nvPr>
        </p:nvSpPr>
        <p:spPr>
          <a:xfrm>
            <a:off x="2575610" y="5608303"/>
            <a:ext cx="32312100" cy="13367400"/>
          </a:xfrm>
          <a:prstGeom prst="rect">
            <a:avLst/>
          </a:prstGeom>
          <a:noFill/>
          <a:ln>
            <a:noFill/>
          </a:ln>
        </p:spPr>
        <p:txBody>
          <a:bodyPr anchorCtr="0" anchor="t" bIns="45700" lIns="91425" spcFirstLastPara="1" rIns="91425" wrap="square" tIns="45700">
            <a:normAutofit/>
          </a:bodyPr>
          <a:lstStyle>
            <a:lvl1pPr indent="-774827" lvl="0" marL="457200" marR="0" algn="l">
              <a:lnSpc>
                <a:spcPct val="90000"/>
              </a:lnSpc>
              <a:spcBef>
                <a:spcPts val="3072"/>
              </a:spcBef>
              <a:spcAft>
                <a:spcPts val="0"/>
              </a:spcAft>
              <a:buClr>
                <a:schemeClr val="dk1"/>
              </a:buClr>
              <a:buSzPts val="8602"/>
              <a:buFont typeface="Arial"/>
              <a:buChar char="•"/>
              <a:defRPr b="0" i="0" sz="8602" u="none" cap="none" strike="noStrike">
                <a:solidFill>
                  <a:schemeClr val="dk1"/>
                </a:solidFill>
                <a:latin typeface="Times New Roman"/>
                <a:ea typeface="Times New Roman"/>
                <a:cs typeface="Times New Roman"/>
                <a:sym typeface="Times New Roman"/>
              </a:defRPr>
            </a:lvl1pPr>
            <a:lvl2pPr indent="-696785" lvl="1" marL="914400" marR="0" algn="l">
              <a:lnSpc>
                <a:spcPct val="90000"/>
              </a:lnSpc>
              <a:spcBef>
                <a:spcPts val="1536"/>
              </a:spcBef>
              <a:spcAft>
                <a:spcPts val="0"/>
              </a:spcAft>
              <a:buClr>
                <a:schemeClr val="dk1"/>
              </a:buClr>
              <a:buSzPts val="7373"/>
              <a:buFont typeface="Arial"/>
              <a:buChar char="•"/>
              <a:defRPr b="0" i="0" sz="7373" u="none" cap="none" strike="noStrike">
                <a:solidFill>
                  <a:schemeClr val="dk1"/>
                </a:solidFill>
                <a:latin typeface="Times New Roman"/>
                <a:ea typeface="Times New Roman"/>
                <a:cs typeface="Times New Roman"/>
                <a:sym typeface="Times New Roman"/>
              </a:defRPr>
            </a:lvl2pPr>
            <a:lvl3pPr indent="-618744" lvl="2" marL="1371600" marR="0" algn="l">
              <a:lnSpc>
                <a:spcPct val="90000"/>
              </a:lnSpc>
              <a:spcBef>
                <a:spcPts val="1536"/>
              </a:spcBef>
              <a:spcAft>
                <a:spcPts val="0"/>
              </a:spcAft>
              <a:buClr>
                <a:schemeClr val="dk1"/>
              </a:buClr>
              <a:buSzPts val="6144"/>
              <a:buFont typeface="Arial"/>
              <a:buChar char="•"/>
              <a:defRPr b="0" i="0" sz="6144" u="none" cap="none" strike="noStrike">
                <a:solidFill>
                  <a:schemeClr val="dk1"/>
                </a:solidFill>
                <a:latin typeface="Times New Roman"/>
                <a:ea typeface="Times New Roman"/>
                <a:cs typeface="Times New Roman"/>
                <a:sym typeface="Times New Roman"/>
              </a:defRPr>
            </a:lvl3pPr>
            <a:lvl4pPr indent="-579755" lvl="3" marL="1828800" marR="0" algn="l">
              <a:lnSpc>
                <a:spcPct val="90000"/>
              </a:lnSpc>
              <a:spcBef>
                <a:spcPts val="1536"/>
              </a:spcBef>
              <a:spcAft>
                <a:spcPts val="0"/>
              </a:spcAft>
              <a:buClr>
                <a:schemeClr val="dk1"/>
              </a:buClr>
              <a:buSzPts val="5530"/>
              <a:buFont typeface="Arial"/>
              <a:buChar char="•"/>
              <a:defRPr b="0" i="0" sz="5530" u="none" cap="none" strike="noStrike">
                <a:solidFill>
                  <a:schemeClr val="dk1"/>
                </a:solidFill>
                <a:latin typeface="Times New Roman"/>
                <a:ea typeface="Times New Roman"/>
                <a:cs typeface="Times New Roman"/>
                <a:sym typeface="Times New Roman"/>
              </a:defRPr>
            </a:lvl4pPr>
            <a:lvl5pPr indent="-579754" lvl="4" marL="2286000" marR="0" algn="l">
              <a:lnSpc>
                <a:spcPct val="90000"/>
              </a:lnSpc>
              <a:spcBef>
                <a:spcPts val="1536"/>
              </a:spcBef>
              <a:spcAft>
                <a:spcPts val="0"/>
              </a:spcAft>
              <a:buClr>
                <a:schemeClr val="dk1"/>
              </a:buClr>
              <a:buSzPts val="5530"/>
              <a:buFont typeface="Arial"/>
              <a:buChar char="•"/>
              <a:defRPr b="0" i="0" sz="5530" u="none" cap="none" strike="noStrike">
                <a:solidFill>
                  <a:schemeClr val="dk1"/>
                </a:solidFill>
                <a:latin typeface="Times New Roman"/>
                <a:ea typeface="Times New Roman"/>
                <a:cs typeface="Times New Roman"/>
                <a:sym typeface="Times New Roman"/>
              </a:defRPr>
            </a:lvl5pPr>
            <a:lvl6pPr indent="-579754" lvl="5" marL="2743200" marR="0" algn="l">
              <a:lnSpc>
                <a:spcPct val="90000"/>
              </a:lnSpc>
              <a:spcBef>
                <a:spcPts val="1536"/>
              </a:spcBef>
              <a:spcAft>
                <a:spcPts val="0"/>
              </a:spcAft>
              <a:buClr>
                <a:schemeClr val="dk1"/>
              </a:buClr>
              <a:buSzPts val="5530"/>
              <a:buFont typeface="Arial"/>
              <a:buChar char="•"/>
              <a:defRPr b="0" i="0" sz="5530" u="none" cap="none" strike="noStrike">
                <a:solidFill>
                  <a:schemeClr val="dk1"/>
                </a:solidFill>
                <a:latin typeface="Times New Roman"/>
                <a:ea typeface="Times New Roman"/>
                <a:cs typeface="Times New Roman"/>
                <a:sym typeface="Times New Roman"/>
              </a:defRPr>
            </a:lvl6pPr>
            <a:lvl7pPr indent="-579754" lvl="6" marL="3200400" marR="0" algn="l">
              <a:lnSpc>
                <a:spcPct val="90000"/>
              </a:lnSpc>
              <a:spcBef>
                <a:spcPts val="1536"/>
              </a:spcBef>
              <a:spcAft>
                <a:spcPts val="0"/>
              </a:spcAft>
              <a:buClr>
                <a:schemeClr val="dk1"/>
              </a:buClr>
              <a:buSzPts val="5530"/>
              <a:buFont typeface="Arial"/>
              <a:buChar char="•"/>
              <a:defRPr b="0" i="0" sz="5530" u="none" cap="none" strike="noStrike">
                <a:solidFill>
                  <a:schemeClr val="dk1"/>
                </a:solidFill>
                <a:latin typeface="Times New Roman"/>
                <a:ea typeface="Times New Roman"/>
                <a:cs typeface="Times New Roman"/>
                <a:sym typeface="Times New Roman"/>
              </a:defRPr>
            </a:lvl7pPr>
            <a:lvl8pPr indent="-579754" lvl="7" marL="3657600" marR="0" algn="l">
              <a:lnSpc>
                <a:spcPct val="90000"/>
              </a:lnSpc>
              <a:spcBef>
                <a:spcPts val="1536"/>
              </a:spcBef>
              <a:spcAft>
                <a:spcPts val="0"/>
              </a:spcAft>
              <a:buClr>
                <a:schemeClr val="dk1"/>
              </a:buClr>
              <a:buSzPts val="5530"/>
              <a:buFont typeface="Arial"/>
              <a:buChar char="•"/>
              <a:defRPr b="0" i="0" sz="5530" u="none" cap="none" strike="noStrike">
                <a:solidFill>
                  <a:schemeClr val="dk1"/>
                </a:solidFill>
                <a:latin typeface="Times New Roman"/>
                <a:ea typeface="Times New Roman"/>
                <a:cs typeface="Times New Roman"/>
                <a:sym typeface="Times New Roman"/>
              </a:defRPr>
            </a:lvl8pPr>
            <a:lvl9pPr indent="-579754" lvl="8" marL="4114800" marR="0" algn="l">
              <a:lnSpc>
                <a:spcPct val="90000"/>
              </a:lnSpc>
              <a:spcBef>
                <a:spcPts val="1536"/>
              </a:spcBef>
              <a:spcAft>
                <a:spcPts val="0"/>
              </a:spcAft>
              <a:buClr>
                <a:schemeClr val="dk1"/>
              </a:buClr>
              <a:buSzPts val="5530"/>
              <a:buFont typeface="Arial"/>
              <a:buChar char="•"/>
              <a:defRPr b="0" i="0" sz="5530" u="none" cap="none" strike="noStrike">
                <a:solidFill>
                  <a:schemeClr val="dk1"/>
                </a:solidFill>
                <a:latin typeface="Times New Roman"/>
                <a:ea typeface="Times New Roman"/>
                <a:cs typeface="Times New Roman"/>
                <a:sym typeface="Times New Roman"/>
              </a:defRPr>
            </a:lvl9pPr>
          </a:lstStyle>
          <a:p/>
        </p:txBody>
      </p:sp>
      <p:sp>
        <p:nvSpPr>
          <p:cNvPr id="53" name="Google Shape;53;p13"/>
          <p:cNvSpPr txBox="1"/>
          <p:nvPr>
            <p:ph idx="10" type="dt"/>
          </p:nvPr>
        </p:nvSpPr>
        <p:spPr>
          <a:xfrm>
            <a:off x="2575610" y="19526650"/>
            <a:ext cx="8429400" cy="1121700"/>
          </a:xfrm>
          <a:prstGeom prst="rect">
            <a:avLst/>
          </a:prstGeom>
          <a:noFill/>
          <a:ln>
            <a:noFill/>
          </a:ln>
        </p:spPr>
        <p:txBody>
          <a:bodyPr anchorCtr="0" anchor="ctr" bIns="45700" lIns="91425" spcFirstLastPara="1" rIns="91425" wrap="square" tIns="45700">
            <a:noAutofit/>
          </a:bodyPr>
          <a:lstStyle>
            <a:lvl1pPr lvl="0" marR="0" algn="l">
              <a:spcBef>
                <a:spcPts val="0"/>
              </a:spcBef>
              <a:spcAft>
                <a:spcPts val="0"/>
              </a:spcAft>
              <a:buSzPts val="1400"/>
              <a:buNone/>
              <a:defRPr b="0" i="0" sz="3686" u="none" cap="none" strike="noStrike">
                <a:solidFill>
                  <a:srgbClr val="888888"/>
                </a:solidFill>
                <a:latin typeface="Times New Roman"/>
                <a:ea typeface="Times New Roman"/>
                <a:cs typeface="Times New Roman"/>
                <a:sym typeface="Times New Roman"/>
              </a:defRPr>
            </a:lvl1pPr>
            <a:lvl2pPr lvl="1" marR="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54" name="Google Shape;54;p13"/>
          <p:cNvSpPr txBox="1"/>
          <p:nvPr>
            <p:ph idx="11" type="ftr"/>
          </p:nvPr>
        </p:nvSpPr>
        <p:spPr>
          <a:xfrm>
            <a:off x="12409756" y="19526650"/>
            <a:ext cx="12643800" cy="1121700"/>
          </a:xfrm>
          <a:prstGeom prst="rect">
            <a:avLst/>
          </a:prstGeom>
          <a:noFill/>
          <a:ln>
            <a:noFill/>
          </a:ln>
        </p:spPr>
        <p:txBody>
          <a:bodyPr anchorCtr="0" anchor="ctr" bIns="45700" lIns="91425" spcFirstLastPara="1" rIns="91425" wrap="square" tIns="45700">
            <a:noAutofit/>
          </a:bodyPr>
          <a:lstStyle>
            <a:lvl1pPr lvl="0" marR="0" algn="ctr">
              <a:spcBef>
                <a:spcPts val="0"/>
              </a:spcBef>
              <a:spcAft>
                <a:spcPts val="0"/>
              </a:spcAft>
              <a:buSzPts val="1400"/>
              <a:buNone/>
              <a:defRPr b="0" i="0" sz="3686" u="none" cap="none" strike="noStrike">
                <a:solidFill>
                  <a:srgbClr val="888888"/>
                </a:solidFill>
                <a:latin typeface="Times New Roman"/>
                <a:ea typeface="Times New Roman"/>
                <a:cs typeface="Times New Roman"/>
                <a:sym typeface="Times New Roman"/>
              </a:defRPr>
            </a:lvl1pPr>
            <a:lvl2pPr lvl="1" marR="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55" name="Google Shape;55;p13"/>
          <p:cNvSpPr txBox="1"/>
          <p:nvPr>
            <p:ph idx="12" type="sldNum"/>
          </p:nvPr>
        </p:nvSpPr>
        <p:spPr>
          <a:xfrm>
            <a:off x="26458535" y="19526650"/>
            <a:ext cx="8429400" cy="11217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Clr>
                <a:srgbClr val="888888"/>
              </a:buClr>
              <a:buSzPts val="3686"/>
              <a:buFont typeface="Times New Roman"/>
              <a:buNone/>
              <a:defRPr b="0" i="0" sz="3686" u="none" cap="none" strike="noStrike">
                <a:solidFill>
                  <a:srgbClr val="888888"/>
                </a:solidFill>
                <a:latin typeface="Times New Roman"/>
                <a:ea typeface="Times New Roman"/>
                <a:cs typeface="Times New Roman"/>
                <a:sym typeface="Times New Roman"/>
              </a:defRPr>
            </a:lvl1pPr>
            <a:lvl2pPr indent="0" lvl="1" marL="0" marR="0" algn="r">
              <a:spcBef>
                <a:spcPts val="0"/>
              </a:spcBef>
              <a:spcAft>
                <a:spcPts val="0"/>
              </a:spcAft>
              <a:buClr>
                <a:srgbClr val="888888"/>
              </a:buClr>
              <a:buSzPts val="3686"/>
              <a:buFont typeface="Times New Roman"/>
              <a:buNone/>
              <a:defRPr b="0" i="0" sz="3686" u="none" cap="none" strike="noStrike">
                <a:solidFill>
                  <a:srgbClr val="888888"/>
                </a:solidFill>
                <a:latin typeface="Times New Roman"/>
                <a:ea typeface="Times New Roman"/>
                <a:cs typeface="Times New Roman"/>
                <a:sym typeface="Times New Roman"/>
              </a:defRPr>
            </a:lvl2pPr>
            <a:lvl3pPr indent="0" lvl="2" marL="0" marR="0" algn="r">
              <a:spcBef>
                <a:spcPts val="0"/>
              </a:spcBef>
              <a:spcAft>
                <a:spcPts val="0"/>
              </a:spcAft>
              <a:buClr>
                <a:srgbClr val="888888"/>
              </a:buClr>
              <a:buSzPts val="3686"/>
              <a:buFont typeface="Times New Roman"/>
              <a:buNone/>
              <a:defRPr b="0" i="0" sz="3686" u="none" cap="none" strike="noStrike">
                <a:solidFill>
                  <a:srgbClr val="888888"/>
                </a:solidFill>
                <a:latin typeface="Times New Roman"/>
                <a:ea typeface="Times New Roman"/>
                <a:cs typeface="Times New Roman"/>
                <a:sym typeface="Times New Roman"/>
              </a:defRPr>
            </a:lvl3pPr>
            <a:lvl4pPr indent="0" lvl="3" marL="0" marR="0" algn="r">
              <a:spcBef>
                <a:spcPts val="0"/>
              </a:spcBef>
              <a:spcAft>
                <a:spcPts val="0"/>
              </a:spcAft>
              <a:buClr>
                <a:srgbClr val="888888"/>
              </a:buClr>
              <a:buSzPts val="3686"/>
              <a:buFont typeface="Times New Roman"/>
              <a:buNone/>
              <a:defRPr b="0" i="0" sz="3686" u="none" cap="none" strike="noStrike">
                <a:solidFill>
                  <a:srgbClr val="888888"/>
                </a:solidFill>
                <a:latin typeface="Times New Roman"/>
                <a:ea typeface="Times New Roman"/>
                <a:cs typeface="Times New Roman"/>
                <a:sym typeface="Times New Roman"/>
              </a:defRPr>
            </a:lvl4pPr>
            <a:lvl5pPr indent="0" lvl="4" marL="0" marR="0" algn="r">
              <a:spcBef>
                <a:spcPts val="0"/>
              </a:spcBef>
              <a:spcAft>
                <a:spcPts val="0"/>
              </a:spcAft>
              <a:buClr>
                <a:srgbClr val="888888"/>
              </a:buClr>
              <a:buSzPts val="3686"/>
              <a:buFont typeface="Times New Roman"/>
              <a:buNone/>
              <a:defRPr b="0" i="0" sz="3686" u="none" cap="none" strike="noStrike">
                <a:solidFill>
                  <a:srgbClr val="888888"/>
                </a:solidFill>
                <a:latin typeface="Times New Roman"/>
                <a:ea typeface="Times New Roman"/>
                <a:cs typeface="Times New Roman"/>
                <a:sym typeface="Times New Roman"/>
              </a:defRPr>
            </a:lvl5pPr>
            <a:lvl6pPr indent="0" lvl="5" marL="0" marR="0" algn="r">
              <a:spcBef>
                <a:spcPts val="0"/>
              </a:spcBef>
              <a:spcAft>
                <a:spcPts val="0"/>
              </a:spcAft>
              <a:buClr>
                <a:srgbClr val="888888"/>
              </a:buClr>
              <a:buSzPts val="3686"/>
              <a:buFont typeface="Times New Roman"/>
              <a:buNone/>
              <a:defRPr b="0" i="0" sz="3686" u="none" cap="none" strike="noStrike">
                <a:solidFill>
                  <a:srgbClr val="888888"/>
                </a:solidFill>
                <a:latin typeface="Times New Roman"/>
                <a:ea typeface="Times New Roman"/>
                <a:cs typeface="Times New Roman"/>
                <a:sym typeface="Times New Roman"/>
              </a:defRPr>
            </a:lvl6pPr>
            <a:lvl7pPr indent="0" lvl="6" marL="0" marR="0" algn="r">
              <a:spcBef>
                <a:spcPts val="0"/>
              </a:spcBef>
              <a:spcAft>
                <a:spcPts val="0"/>
              </a:spcAft>
              <a:buClr>
                <a:srgbClr val="888888"/>
              </a:buClr>
              <a:buSzPts val="3686"/>
              <a:buFont typeface="Times New Roman"/>
              <a:buNone/>
              <a:defRPr b="0" i="0" sz="3686" u="none" cap="none" strike="noStrike">
                <a:solidFill>
                  <a:srgbClr val="888888"/>
                </a:solidFill>
                <a:latin typeface="Times New Roman"/>
                <a:ea typeface="Times New Roman"/>
                <a:cs typeface="Times New Roman"/>
                <a:sym typeface="Times New Roman"/>
              </a:defRPr>
            </a:lvl7pPr>
            <a:lvl8pPr indent="0" lvl="7" marL="0" marR="0" algn="r">
              <a:spcBef>
                <a:spcPts val="0"/>
              </a:spcBef>
              <a:spcAft>
                <a:spcPts val="0"/>
              </a:spcAft>
              <a:buClr>
                <a:srgbClr val="888888"/>
              </a:buClr>
              <a:buSzPts val="3686"/>
              <a:buFont typeface="Times New Roman"/>
              <a:buNone/>
              <a:defRPr b="0" i="0" sz="3686" u="none" cap="none" strike="noStrike">
                <a:solidFill>
                  <a:srgbClr val="888888"/>
                </a:solidFill>
                <a:latin typeface="Times New Roman"/>
                <a:ea typeface="Times New Roman"/>
                <a:cs typeface="Times New Roman"/>
                <a:sym typeface="Times New Roman"/>
              </a:defRPr>
            </a:lvl8pPr>
            <a:lvl9pPr indent="0" lvl="8" marL="0" marR="0" algn="r">
              <a:spcBef>
                <a:spcPts val="0"/>
              </a:spcBef>
              <a:spcAft>
                <a:spcPts val="0"/>
              </a:spcAft>
              <a:buClr>
                <a:srgbClr val="888888"/>
              </a:buClr>
              <a:buSzPts val="3686"/>
              <a:buFont typeface="Times New Roman"/>
              <a:buNone/>
              <a:defRPr b="0" i="0" sz="3686"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6.jpg"/><Relationship Id="rId10" Type="http://schemas.openxmlformats.org/officeDocument/2006/relationships/image" Target="../media/image7.png"/><Relationship Id="rId13" Type="http://schemas.openxmlformats.org/officeDocument/2006/relationships/image" Target="../media/image3.png"/><Relationship Id="rId12"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8.png"/><Relationship Id="rId9" Type="http://schemas.openxmlformats.org/officeDocument/2006/relationships/image" Target="../media/image5.png"/><Relationship Id="rId15" Type="http://schemas.openxmlformats.org/officeDocument/2006/relationships/image" Target="../media/image10.png"/><Relationship Id="rId14" Type="http://schemas.openxmlformats.org/officeDocument/2006/relationships/image" Target="../media/image4.png"/><Relationship Id="rId5" Type="http://schemas.openxmlformats.org/officeDocument/2006/relationships/image" Target="../media/image12.png"/><Relationship Id="rId6" Type="http://schemas.openxmlformats.org/officeDocument/2006/relationships/image" Target="../media/image23.png"/><Relationship Id="rId7" Type="http://schemas.openxmlformats.org/officeDocument/2006/relationships/image" Target="../media/image1.png"/><Relationship Id="rId8" Type="http://schemas.openxmlformats.org/officeDocument/2006/relationships/image" Target="../media/image17.png"/></Relationships>
</file>

<file path=ppt/slides/_rels/slide2.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5.png"/><Relationship Id="rId13" Type="http://schemas.openxmlformats.org/officeDocument/2006/relationships/image" Target="../media/image2.png"/><Relationship Id="rId12" Type="http://schemas.openxmlformats.org/officeDocument/2006/relationships/image" Target="../media/image6.jp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9.png"/><Relationship Id="rId9" Type="http://schemas.openxmlformats.org/officeDocument/2006/relationships/image" Target="../media/image10.png"/><Relationship Id="rId15" Type="http://schemas.openxmlformats.org/officeDocument/2006/relationships/image" Target="../media/image4.png"/><Relationship Id="rId14" Type="http://schemas.openxmlformats.org/officeDocument/2006/relationships/image" Target="../media/image3.png"/><Relationship Id="rId17" Type="http://schemas.openxmlformats.org/officeDocument/2006/relationships/image" Target="../media/image22.png"/><Relationship Id="rId16" Type="http://schemas.openxmlformats.org/officeDocument/2006/relationships/image" Target="../media/image1.png"/><Relationship Id="rId5" Type="http://schemas.openxmlformats.org/officeDocument/2006/relationships/image" Target="../media/image14.png"/><Relationship Id="rId6" Type="http://schemas.openxmlformats.org/officeDocument/2006/relationships/image" Target="../media/image20.png"/><Relationship Id="rId18" Type="http://schemas.openxmlformats.org/officeDocument/2006/relationships/image" Target="../media/image21.png"/><Relationship Id="rId7" Type="http://schemas.openxmlformats.org/officeDocument/2006/relationships/image" Target="../media/image13.png"/><Relationship Id="rId8"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 name="Shape 128"/>
        <p:cNvGrpSpPr/>
        <p:nvPr/>
      </p:nvGrpSpPr>
      <p:grpSpPr>
        <a:xfrm>
          <a:off x="0" y="0"/>
          <a:ext cx="0" cy="0"/>
          <a:chOff x="0" y="0"/>
          <a:chExt cx="0" cy="0"/>
        </a:xfrm>
      </p:grpSpPr>
      <p:sp>
        <p:nvSpPr>
          <p:cNvPr id="129" name="Google Shape;129;p25"/>
          <p:cNvSpPr txBox="1"/>
          <p:nvPr/>
        </p:nvSpPr>
        <p:spPr>
          <a:xfrm>
            <a:off x="318300" y="3161000"/>
            <a:ext cx="10945200" cy="16255500"/>
          </a:xfrm>
          <a:prstGeom prst="rect">
            <a:avLst/>
          </a:prstGeom>
          <a:solidFill>
            <a:schemeClr val="lt1"/>
          </a:solidFill>
          <a:ln cap="flat" cmpd="sng" w="9525">
            <a:solidFill>
              <a:srgbClr val="FCE5CD"/>
            </a:solidFill>
            <a:prstDash val="solid"/>
            <a:round/>
            <a:headEnd len="sm" w="sm" type="none"/>
            <a:tailEnd len="sm" w="sm" type="none"/>
          </a:ln>
        </p:spPr>
        <p:txBody>
          <a:bodyPr anchorCtr="0" anchor="ctr" bIns="58500" lIns="58500" spcFirstLastPara="1" rIns="58500" wrap="square" tIns="58500">
            <a:spAutoFit/>
          </a:bodyPr>
          <a:lstStyle/>
          <a:p>
            <a:pPr indent="0" lvl="0" marL="0" marR="0" rtl="0" algn="ctr">
              <a:lnSpc>
                <a:spcPct val="100000"/>
              </a:lnSpc>
              <a:spcBef>
                <a:spcPts val="0"/>
              </a:spcBef>
              <a:spcAft>
                <a:spcPts val="0"/>
              </a:spcAft>
              <a:buClr>
                <a:srgbClr val="000000"/>
              </a:buClr>
              <a:buSzPts val="3200"/>
              <a:buFont typeface="Arial"/>
              <a:buNone/>
            </a:pPr>
            <a:r>
              <a:rPr b="1" i="0" lang="en" sz="2800" u="none" cap="none" strike="noStrike">
                <a:solidFill>
                  <a:srgbClr val="000000"/>
                </a:solidFill>
                <a:highlight>
                  <a:srgbClr val="CEFED6"/>
                </a:highlight>
                <a:latin typeface="Times New Roman"/>
                <a:ea typeface="Times New Roman"/>
                <a:cs typeface="Times New Roman"/>
                <a:sym typeface="Times New Roman"/>
              </a:rPr>
              <a:t>Abstract</a:t>
            </a:r>
            <a:endParaRPr b="1" i="0" sz="2800" u="none" cap="none" strike="noStrike">
              <a:solidFill>
                <a:srgbClr val="000000"/>
              </a:solidFill>
              <a:highlight>
                <a:srgbClr val="CEFED6"/>
              </a:highlight>
              <a:latin typeface="Arial"/>
              <a:ea typeface="Arial"/>
              <a:cs typeface="Arial"/>
              <a:sym typeface="Arial"/>
            </a:endParaRPr>
          </a:p>
          <a:p>
            <a:pPr indent="0" lvl="0" marL="0" rtl="0" algn="l">
              <a:spcBef>
                <a:spcPts val="0"/>
              </a:spcBef>
              <a:spcAft>
                <a:spcPts val="0"/>
              </a:spcAft>
              <a:buClr>
                <a:schemeClr val="dk1"/>
              </a:buClr>
              <a:buSzPts val="3200"/>
              <a:buFont typeface="Times New Roman"/>
              <a:buNone/>
            </a:pPr>
            <a:r>
              <a:rPr lang="en" sz="2800">
                <a:solidFill>
                  <a:schemeClr val="dk1"/>
                </a:solidFill>
                <a:highlight>
                  <a:srgbClr val="FFFFFF"/>
                </a:highlight>
              </a:rPr>
              <a:t>Our project focuses on discovering how collagen becomes </a:t>
            </a:r>
            <a:r>
              <a:rPr lang="en" sz="2800">
                <a:solidFill>
                  <a:schemeClr val="dk1"/>
                </a:solidFill>
                <a:highlight>
                  <a:srgbClr val="FFFFFF"/>
                </a:highlight>
              </a:rPr>
              <a:t>defective in</a:t>
            </a:r>
            <a:r>
              <a:rPr lang="en" sz="2800">
                <a:solidFill>
                  <a:schemeClr val="dk1"/>
                </a:solidFill>
                <a:highlight>
                  <a:srgbClr val="FFFFFF"/>
                </a:highlight>
              </a:rPr>
              <a:t> Ehlers-Danlos Syndrome (EDS).  Research indicates that the gene AEBP1 encodes Aortic Carboxypeptidase-Like Protein (ACLP) which associates with collagen in the Extracellular Matrix and has roles in development, tissue repair, fibrosis and overall structural integrity of joint tissue. Variants in AEBP1 have been associated with EDS, which causes  joint laxity, hypermobility, abnormal wound healing, and hyperextensible skin. ACLP enhances collagen polymerization and binds to several types of collagens through its discoidin domain. We hypothesize that EDS patients will have lower levels of ACLP and this is the source of the defective collagen, which is driving EDS disease progression.  Our study will seek to advance EDS research through the creation of a biosensor that expresses the antibody for ACLP as well as Green Fluorescent Protein ( GFP) in order to quantify the levels of ACLP in joint tissues of both healthy patients and patients with EDS. Due to the complex nature of the folding needed to express the fusion protein, we utilize the eukaryotic chassis (</a:t>
            </a:r>
            <a:r>
              <a:rPr i="1" lang="en" sz="2800">
                <a:solidFill>
                  <a:schemeClr val="dk1"/>
                </a:solidFill>
                <a:highlight>
                  <a:srgbClr val="FFFFFF"/>
                </a:highlight>
              </a:rPr>
              <a:t>Pichia pastoris). </a:t>
            </a:r>
            <a:r>
              <a:rPr lang="en" sz="2800">
                <a:solidFill>
                  <a:schemeClr val="dk1"/>
                </a:solidFill>
                <a:highlight>
                  <a:srgbClr val="FFFFFF"/>
                </a:highlight>
              </a:rPr>
              <a:t>This is a methylotrophic yeast that is commonly used for high-level expression of recombinant proteins, including full-length antibodies, in place of the traditional E. coli. chassis.</a:t>
            </a:r>
            <a:endParaRPr sz="2800">
              <a:solidFill>
                <a:schemeClr val="dk1"/>
              </a:solidFill>
              <a:highlight>
                <a:srgbClr val="FFFFFF"/>
              </a:highlight>
            </a:endParaRPr>
          </a:p>
          <a:p>
            <a:pPr indent="0" lvl="0" marL="0" rtl="0" algn="ctr">
              <a:spcBef>
                <a:spcPts val="0"/>
              </a:spcBef>
              <a:spcAft>
                <a:spcPts val="0"/>
              </a:spcAft>
              <a:buClr>
                <a:schemeClr val="dk1"/>
              </a:buClr>
              <a:buSzPts val="3200"/>
              <a:buFont typeface="Times New Roman"/>
              <a:buNone/>
            </a:pPr>
            <a:r>
              <a:rPr lang="en" sz="2800">
                <a:solidFill>
                  <a:schemeClr val="dk1"/>
                </a:solidFill>
                <a:highlight>
                  <a:srgbClr val="FFFFFF"/>
                </a:highlight>
              </a:rPr>
              <a:t> </a:t>
            </a:r>
            <a:r>
              <a:rPr b="1" lang="en" sz="2800">
                <a:solidFill>
                  <a:schemeClr val="dk1"/>
                </a:solidFill>
                <a:highlight>
                  <a:srgbClr val="CEFED6"/>
                </a:highlight>
                <a:latin typeface="Times New Roman"/>
                <a:ea typeface="Times New Roman"/>
                <a:cs typeface="Times New Roman"/>
                <a:sym typeface="Times New Roman"/>
              </a:rPr>
              <a:t>Introduction/Background</a:t>
            </a:r>
            <a:endParaRPr b="1" sz="2800">
              <a:solidFill>
                <a:schemeClr val="dk1"/>
              </a:solidFill>
              <a:highlight>
                <a:srgbClr val="CEFED6"/>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3200"/>
              <a:buFont typeface="Times New Roman"/>
              <a:buNone/>
            </a:pPr>
            <a:r>
              <a:rPr lang="en" sz="2800">
                <a:solidFill>
                  <a:schemeClr val="dk1"/>
                </a:solidFill>
                <a:latin typeface="Times New Roman"/>
                <a:ea typeface="Times New Roman"/>
                <a:cs typeface="Times New Roman"/>
                <a:sym typeface="Times New Roman"/>
              </a:rPr>
              <a:t>As a patient with Ehlers- Danlos Syndrome,  HHS Senior Katie Dalphin knows what it means to be in a wheelchair, to have hypermobile joints, loose skin, a </a:t>
            </a:r>
            <a:r>
              <a:rPr lang="en" sz="2800">
                <a:solidFill>
                  <a:schemeClr val="dk1"/>
                </a:solidFill>
                <a:latin typeface="Times New Roman"/>
                <a:ea typeface="Times New Roman"/>
                <a:cs typeface="Times New Roman"/>
                <a:sym typeface="Times New Roman"/>
              </a:rPr>
              <a:t>racing</a:t>
            </a:r>
            <a:r>
              <a:rPr lang="en" sz="2800">
                <a:solidFill>
                  <a:schemeClr val="dk1"/>
                </a:solidFill>
                <a:latin typeface="Times New Roman"/>
                <a:ea typeface="Times New Roman"/>
                <a:cs typeface="Times New Roman"/>
                <a:sym typeface="Times New Roman"/>
              </a:rPr>
              <a:t> heart beat, and many other difficulties.  Doctor visits,  misdiagnoses, and </a:t>
            </a:r>
            <a:r>
              <a:rPr lang="en" sz="2800">
                <a:solidFill>
                  <a:schemeClr val="dk1"/>
                </a:solidFill>
                <a:latin typeface="Times New Roman"/>
                <a:ea typeface="Times New Roman"/>
                <a:cs typeface="Times New Roman"/>
                <a:sym typeface="Times New Roman"/>
              </a:rPr>
              <a:t>frustrations</a:t>
            </a:r>
            <a:r>
              <a:rPr lang="en" sz="2800">
                <a:solidFill>
                  <a:schemeClr val="dk1"/>
                </a:solidFill>
                <a:latin typeface="Times New Roman"/>
                <a:ea typeface="Times New Roman"/>
                <a:cs typeface="Times New Roman"/>
                <a:sym typeface="Times New Roman"/>
              </a:rPr>
              <a:t> have been a constant in her life.  If she had a way to get diagnosed sooner, much time, money, and heartbreak would have been saved.  If doctors knew all the reasons why EDS happens, she  might quickly be on her way to a cure or at the very least a treatment.</a:t>
            </a:r>
            <a:endParaRPr sz="28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2800">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2800">
              <a:solidFill>
                <a:schemeClr val="dk1"/>
              </a:solidFill>
              <a:highlight>
                <a:srgbClr val="FFFFFF"/>
              </a:highlight>
            </a:endParaRPr>
          </a:p>
          <a:p>
            <a:pPr indent="0" lvl="0" marL="0" marR="0" rtl="0" algn="ctr">
              <a:lnSpc>
                <a:spcPct val="100000"/>
              </a:lnSpc>
              <a:spcBef>
                <a:spcPts val="0"/>
              </a:spcBef>
              <a:spcAft>
                <a:spcPts val="0"/>
              </a:spcAft>
              <a:buClr>
                <a:schemeClr val="dk1"/>
              </a:buClr>
              <a:buSzPts val="3200"/>
              <a:buFont typeface="Times New Roman"/>
              <a:buNone/>
            </a:pPr>
            <a:r>
              <a:t/>
            </a:r>
            <a:endParaRPr b="1"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Times New Roman"/>
              <a:buNone/>
            </a:pPr>
            <a:r>
              <a:t/>
            </a:r>
            <a:endParaRPr b="0" i="0" sz="28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t/>
            </a:r>
            <a:endParaRPr b="0" i="0" sz="28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t/>
            </a:r>
            <a:endParaRPr b="0" i="0" sz="28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t/>
            </a:r>
            <a:endParaRPr b="0" i="0" sz="2800" u="none" cap="none" strike="noStrike">
              <a:solidFill>
                <a:srgbClr val="000000"/>
              </a:solidFill>
              <a:latin typeface="Times New Roman"/>
              <a:ea typeface="Times New Roman"/>
              <a:cs typeface="Times New Roman"/>
              <a:sym typeface="Times New Roman"/>
            </a:endParaRPr>
          </a:p>
        </p:txBody>
      </p:sp>
      <p:sp>
        <p:nvSpPr>
          <p:cNvPr id="130" name="Google Shape;130;p25"/>
          <p:cNvSpPr txBox="1"/>
          <p:nvPr/>
        </p:nvSpPr>
        <p:spPr>
          <a:xfrm>
            <a:off x="0" y="0"/>
            <a:ext cx="37457100" cy="3131700"/>
          </a:xfrm>
          <a:prstGeom prst="rect">
            <a:avLst/>
          </a:prstGeom>
          <a:solidFill>
            <a:srgbClr val="FFD966"/>
          </a:solidFill>
          <a:ln cap="flat" cmpd="sng" w="9525">
            <a:solidFill>
              <a:schemeClr val="accent1"/>
            </a:solidFill>
            <a:prstDash val="solid"/>
            <a:round/>
            <a:headEnd len="sm" w="sm" type="none"/>
            <a:tailEnd len="sm" w="sm" type="none"/>
          </a:ln>
        </p:spPr>
        <p:txBody>
          <a:bodyPr anchorCtr="0" anchor="ctr" bIns="58500" lIns="58500" spcFirstLastPara="1" rIns="58500" wrap="square" tIns="58500">
            <a:noAutofit/>
          </a:bodyPr>
          <a:lstStyle/>
          <a:p>
            <a:pPr indent="0" lvl="0" marL="0" rtl="0" algn="ctr">
              <a:spcBef>
                <a:spcPts val="0"/>
              </a:spcBef>
              <a:spcAft>
                <a:spcPts val="0"/>
              </a:spcAft>
              <a:buClr>
                <a:schemeClr val="dk1"/>
              </a:buClr>
              <a:buFont typeface="Arial"/>
              <a:buNone/>
            </a:pPr>
            <a:r>
              <a:rPr b="1" lang="en" sz="5400">
                <a:solidFill>
                  <a:schemeClr val="dk1"/>
                </a:solidFill>
              </a:rPr>
              <a:t>“Diagnostic GeneYeast” :   A Biosensor for EDS</a:t>
            </a:r>
            <a:endParaRPr b="1" sz="5400">
              <a:solidFill>
                <a:schemeClr val="dk1"/>
              </a:solidFill>
            </a:endParaRPr>
          </a:p>
          <a:p>
            <a:pPr indent="0" lvl="0" marL="0" rtl="0" algn="ctr">
              <a:spcBef>
                <a:spcPts val="0"/>
              </a:spcBef>
              <a:spcAft>
                <a:spcPts val="0"/>
              </a:spcAft>
              <a:buClr>
                <a:schemeClr val="dk1"/>
              </a:buClr>
              <a:buFont typeface="Arial"/>
              <a:buNone/>
            </a:pPr>
            <a:r>
              <a:rPr b="1" lang="en" sz="3200">
                <a:solidFill>
                  <a:schemeClr val="dk1"/>
                </a:solidFill>
              </a:rPr>
              <a:t>Katherine Dalphin, Cecilia Geyer, Vasiliki Gioldasis, and Ariana Ortega</a:t>
            </a:r>
            <a:endParaRPr b="1" sz="3200">
              <a:solidFill>
                <a:schemeClr val="dk1"/>
              </a:solidFill>
            </a:endParaRPr>
          </a:p>
          <a:p>
            <a:pPr indent="0" lvl="0" marL="0" rtl="0" algn="ctr">
              <a:spcBef>
                <a:spcPts val="0"/>
              </a:spcBef>
              <a:spcAft>
                <a:spcPts val="0"/>
              </a:spcAft>
              <a:buClr>
                <a:schemeClr val="dk1"/>
              </a:buClr>
              <a:buFont typeface="Arial"/>
              <a:buNone/>
            </a:pPr>
            <a:r>
              <a:rPr b="1" lang="en" sz="3200">
                <a:solidFill>
                  <a:schemeClr val="dk1"/>
                </a:solidFill>
              </a:rPr>
              <a:t>Team Leader: Mary Johnston, Mentors:  Michael Sheets, Biobuilder; Susana Donkor, Gentibio</a:t>
            </a:r>
            <a:endParaRPr b="1" sz="3200">
              <a:solidFill>
                <a:schemeClr val="dk1"/>
              </a:solidFill>
            </a:endParaRPr>
          </a:p>
          <a:p>
            <a:pPr indent="0" lvl="0" marL="0" rtl="0" algn="ctr">
              <a:spcBef>
                <a:spcPts val="0"/>
              </a:spcBef>
              <a:spcAft>
                <a:spcPts val="0"/>
              </a:spcAft>
              <a:buClr>
                <a:schemeClr val="dk1"/>
              </a:buClr>
              <a:buFont typeface="Arial"/>
              <a:buNone/>
            </a:pPr>
            <a:r>
              <a:rPr b="1" lang="en" sz="3200">
                <a:solidFill>
                  <a:schemeClr val="dk1"/>
                </a:solidFill>
              </a:rPr>
              <a:t>Haverhill High School, Haverhill, Massachusetts, USA</a:t>
            </a:r>
            <a:endParaRPr b="1" sz="3200">
              <a:solidFill>
                <a:schemeClr val="dk1"/>
              </a:solidFill>
            </a:endParaRPr>
          </a:p>
          <a:p>
            <a:pPr indent="0" lvl="0" marL="0" marR="0" rtl="0" algn="ctr">
              <a:lnSpc>
                <a:spcPct val="100000"/>
              </a:lnSpc>
              <a:spcBef>
                <a:spcPts val="0"/>
              </a:spcBef>
              <a:spcAft>
                <a:spcPts val="0"/>
              </a:spcAft>
              <a:buClr>
                <a:schemeClr val="dk1"/>
              </a:buClr>
              <a:buSzPts val="3200"/>
              <a:buFont typeface="Times New Roman"/>
              <a:buNone/>
            </a:pPr>
            <a:r>
              <a:t/>
            </a:r>
            <a:endParaRPr b="1" sz="3600">
              <a:solidFill>
                <a:schemeClr val="dk1"/>
              </a:solidFill>
              <a:latin typeface="Times New Roman"/>
              <a:ea typeface="Times New Roman"/>
              <a:cs typeface="Times New Roman"/>
              <a:sym typeface="Times New Roman"/>
            </a:endParaRPr>
          </a:p>
        </p:txBody>
      </p:sp>
      <p:sp>
        <p:nvSpPr>
          <p:cNvPr id="131" name="Google Shape;131;p25"/>
          <p:cNvSpPr txBox="1"/>
          <p:nvPr/>
        </p:nvSpPr>
        <p:spPr>
          <a:xfrm>
            <a:off x="11647050" y="3131800"/>
            <a:ext cx="25535100" cy="15233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58500" lIns="58500" spcFirstLastPara="1" rIns="58500" wrap="square" tIns="58500">
            <a:spAutoFit/>
          </a:bodyPr>
          <a:lstStyle/>
          <a:p>
            <a:pPr indent="0" lvl="0" marL="0" marR="0" rtl="0" algn="ctr">
              <a:lnSpc>
                <a:spcPct val="100000"/>
              </a:lnSpc>
              <a:spcBef>
                <a:spcPts val="0"/>
              </a:spcBef>
              <a:spcAft>
                <a:spcPts val="0"/>
              </a:spcAft>
              <a:buClr>
                <a:srgbClr val="000000"/>
              </a:buClr>
              <a:buSzPts val="3200"/>
              <a:buFont typeface="Arial"/>
              <a:buNone/>
            </a:pPr>
            <a:r>
              <a:rPr b="1" lang="en" sz="3200">
                <a:solidFill>
                  <a:srgbClr val="000000"/>
                </a:solidFill>
                <a:latin typeface="Arial"/>
                <a:ea typeface="Arial"/>
                <a:cs typeface="Arial"/>
                <a:sym typeface="Arial"/>
              </a:rPr>
              <a:t>	</a:t>
            </a:r>
            <a:r>
              <a:rPr b="1" i="0" lang="en" sz="3200" u="none" cap="none" strike="noStrike">
                <a:solidFill>
                  <a:srgbClr val="000000"/>
                </a:solidFill>
                <a:highlight>
                  <a:srgbClr val="CEFED6"/>
                </a:highlight>
                <a:latin typeface="Arial"/>
                <a:ea typeface="Arial"/>
                <a:cs typeface="Arial"/>
                <a:sym typeface="Arial"/>
              </a:rPr>
              <a:t>Science Content/ Project Design</a:t>
            </a:r>
            <a:endParaRPr>
              <a:highlight>
                <a:srgbClr val="CEFED6"/>
              </a:highlight>
            </a:endParaRPr>
          </a:p>
          <a:p>
            <a:pPr indent="0" lvl="0" marL="0" marR="0" rtl="0" algn="l">
              <a:lnSpc>
                <a:spcPct val="100000"/>
              </a:lnSpc>
              <a:spcBef>
                <a:spcPts val="0"/>
              </a:spcBef>
              <a:spcAft>
                <a:spcPts val="0"/>
              </a:spcAft>
              <a:buClr>
                <a:schemeClr val="dk1"/>
              </a:buClr>
              <a:buSzPts val="1800"/>
              <a:buFont typeface="Times New Roman"/>
              <a:buNone/>
            </a:pPr>
            <a:r>
              <a:t/>
            </a:r>
            <a:endParaRPr b="1" sz="1800">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Times New Roman"/>
              <a:buNone/>
            </a:pPr>
            <a:r>
              <a:t/>
            </a:r>
            <a:endParaRPr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Times New Roman"/>
              <a:buNone/>
            </a:pPr>
            <a:r>
              <a:t/>
            </a:r>
            <a:endParaRPr b="1" sz="1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4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4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t/>
            </a:r>
            <a:endParaRPr sz="28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t/>
            </a:r>
            <a:endParaRPr sz="28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3200"/>
              <a:buFont typeface="Times New Roman"/>
              <a:buNone/>
            </a:pPr>
            <a:r>
              <a:t/>
            </a:r>
            <a:endParaRPr sz="3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
        <p:nvSpPr>
          <p:cNvPr id="132" name="Google Shape;132;p25"/>
          <p:cNvSpPr txBox="1"/>
          <p:nvPr/>
        </p:nvSpPr>
        <p:spPr>
          <a:xfrm>
            <a:off x="19164866" y="5435226"/>
            <a:ext cx="3314700" cy="972000"/>
          </a:xfrm>
          <a:prstGeom prst="rect">
            <a:avLst/>
          </a:prstGeom>
          <a:noFill/>
          <a:ln>
            <a:noFill/>
          </a:ln>
        </p:spPr>
        <p:txBody>
          <a:bodyPr anchorCtr="0" anchor="t" bIns="374475" lIns="374475" spcFirstLastPara="1" rIns="374475" wrap="square" tIns="374475">
            <a:sp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33" name="Google Shape;133;p25"/>
          <p:cNvSpPr txBox="1"/>
          <p:nvPr/>
        </p:nvSpPr>
        <p:spPr>
          <a:xfrm>
            <a:off x="24751325" y="16393575"/>
            <a:ext cx="11503500" cy="523200"/>
          </a:xfrm>
          <a:prstGeom prst="rect">
            <a:avLst/>
          </a:prstGeom>
          <a:noFill/>
          <a:ln cap="flat" cmpd="sng" w="9525">
            <a:solidFill>
              <a:schemeClr val="lt2"/>
            </a:solidFill>
            <a:prstDash val="solid"/>
            <a:round/>
            <a:headEnd len="sm" w="sm" type="none"/>
            <a:tailEnd len="sm" w="sm" type="none"/>
          </a:ln>
        </p:spPr>
        <p:txBody>
          <a:bodyPr anchorCtr="0" anchor="t" bIns="45700" lIns="45700" spcFirstLastPara="1" rIns="45700" wrap="square" tIns="45700">
            <a:spAutoFit/>
          </a:bodyPr>
          <a:lstStyle/>
          <a:p>
            <a:pPr indent="0" lvl="0" marL="0" rtl="0" algn="l">
              <a:spcBef>
                <a:spcPts val="0"/>
              </a:spcBef>
              <a:spcAft>
                <a:spcPts val="0"/>
              </a:spcAft>
              <a:buClr>
                <a:schemeClr val="dk1"/>
              </a:buClr>
              <a:buSzPts val="1100"/>
              <a:buFont typeface="Arial"/>
              <a:buNone/>
            </a:pPr>
            <a:r>
              <a:t/>
            </a:r>
            <a:endParaRPr i="1" sz="2800">
              <a:solidFill>
                <a:schemeClr val="dk1"/>
              </a:solidFill>
              <a:highlight>
                <a:srgbClr val="CEFED6"/>
              </a:highlight>
              <a:latin typeface="Arial Narrow"/>
              <a:ea typeface="Arial Narrow"/>
              <a:cs typeface="Arial Narrow"/>
              <a:sym typeface="Arial Narrow"/>
            </a:endParaRPr>
          </a:p>
        </p:txBody>
      </p:sp>
      <p:sp>
        <p:nvSpPr>
          <p:cNvPr id="134" name="Google Shape;134;p25"/>
          <p:cNvSpPr txBox="1"/>
          <p:nvPr/>
        </p:nvSpPr>
        <p:spPr>
          <a:xfrm>
            <a:off x="11934475" y="10416600"/>
            <a:ext cx="7916100" cy="1908600"/>
          </a:xfrm>
          <a:prstGeom prst="rect">
            <a:avLst/>
          </a:prstGeom>
          <a:solidFill>
            <a:srgbClr val="FCE5CD"/>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800">
                <a:solidFill>
                  <a:schemeClr val="dk1"/>
                </a:solidFill>
              </a:rPr>
              <a:t>Figure 2: Plasmid map displaying the </a:t>
            </a:r>
            <a:r>
              <a:rPr lang="en" sz="2800">
                <a:solidFill>
                  <a:schemeClr val="dk1"/>
                </a:solidFill>
              </a:rPr>
              <a:t>engineered</a:t>
            </a:r>
            <a:r>
              <a:rPr lang="en" sz="2800">
                <a:solidFill>
                  <a:schemeClr val="dk1"/>
                </a:solidFill>
              </a:rPr>
              <a:t> yeast that is used to express the ACLP antibody. Key features include the TEF1 promoter, </a:t>
            </a:r>
            <a:r>
              <a:rPr lang="en" sz="2800">
                <a:solidFill>
                  <a:schemeClr val="dk1"/>
                </a:solidFill>
              </a:rPr>
              <a:t>HIS TAG</a:t>
            </a:r>
            <a:r>
              <a:rPr lang="en" sz="2800">
                <a:solidFill>
                  <a:schemeClr val="dk1"/>
                </a:solidFill>
              </a:rPr>
              <a:t>, and the GAP </a:t>
            </a:r>
            <a:r>
              <a:rPr lang="en" sz="2800">
                <a:solidFill>
                  <a:schemeClr val="dk1"/>
                </a:solidFill>
              </a:rPr>
              <a:t>constitutive</a:t>
            </a:r>
            <a:r>
              <a:rPr lang="en" sz="2800">
                <a:solidFill>
                  <a:schemeClr val="dk1"/>
                </a:solidFill>
              </a:rPr>
              <a:t> promoter. </a:t>
            </a:r>
            <a:endParaRPr sz="2800">
              <a:solidFill>
                <a:schemeClr val="dk1"/>
              </a:solidFill>
            </a:endParaRPr>
          </a:p>
        </p:txBody>
      </p:sp>
      <p:sp>
        <p:nvSpPr>
          <p:cNvPr id="135" name="Google Shape;135;p25"/>
          <p:cNvSpPr txBox="1"/>
          <p:nvPr/>
        </p:nvSpPr>
        <p:spPr>
          <a:xfrm>
            <a:off x="20807600" y="9373800"/>
            <a:ext cx="7533900" cy="2770500"/>
          </a:xfrm>
          <a:prstGeom prst="rect">
            <a:avLst/>
          </a:prstGeom>
          <a:solidFill>
            <a:srgbClr val="FCE5CD"/>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chemeClr val="dk1"/>
                </a:solidFill>
              </a:rPr>
              <a:t>Figure 3:   Comparison of normal </a:t>
            </a:r>
            <a:r>
              <a:rPr lang="en" sz="2800">
                <a:solidFill>
                  <a:schemeClr val="dk1"/>
                </a:solidFill>
              </a:rPr>
              <a:t>collagen</a:t>
            </a:r>
            <a:r>
              <a:rPr lang="en" sz="2800">
                <a:solidFill>
                  <a:schemeClr val="dk1"/>
                </a:solidFill>
              </a:rPr>
              <a:t> (left vs. EDS defective collagen (right). The normal collagen has strong, and organized fibers and the EDS collagen is much  weaker and unorganized, which leads to joint </a:t>
            </a:r>
            <a:r>
              <a:rPr lang="en" sz="2800">
                <a:solidFill>
                  <a:schemeClr val="dk1"/>
                </a:solidFill>
              </a:rPr>
              <a:t>hypermobility</a:t>
            </a:r>
            <a:r>
              <a:rPr lang="en" sz="2800">
                <a:solidFill>
                  <a:schemeClr val="dk1"/>
                </a:solidFill>
              </a:rPr>
              <a:t> and fragile tissues. </a:t>
            </a:r>
            <a:endParaRPr sz="2800">
              <a:solidFill>
                <a:schemeClr val="dk1"/>
              </a:solidFill>
            </a:endParaRPr>
          </a:p>
        </p:txBody>
      </p:sp>
      <p:sp>
        <p:nvSpPr>
          <p:cNvPr id="136" name="Google Shape;136;p25"/>
          <p:cNvSpPr txBox="1"/>
          <p:nvPr/>
        </p:nvSpPr>
        <p:spPr>
          <a:xfrm>
            <a:off x="11934475" y="3506125"/>
            <a:ext cx="7916100" cy="1908600"/>
          </a:xfrm>
          <a:prstGeom prst="rect">
            <a:avLst/>
          </a:prstGeom>
          <a:solidFill>
            <a:srgbClr val="FCE5CD"/>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800"/>
              <a:t>Research Question: Can a biosensor developed using yeast detect differences in ACLP levels between patients with EDS and healthy individual controls?</a:t>
            </a:r>
            <a:endParaRPr sz="4200">
              <a:solidFill>
                <a:schemeClr val="dk1"/>
              </a:solidFill>
              <a:latin typeface="Times New Roman"/>
              <a:ea typeface="Times New Roman"/>
              <a:cs typeface="Times New Roman"/>
              <a:sym typeface="Times New Roman"/>
            </a:endParaRPr>
          </a:p>
        </p:txBody>
      </p:sp>
      <p:sp>
        <p:nvSpPr>
          <p:cNvPr id="137" name="Google Shape;137;p25"/>
          <p:cNvSpPr txBox="1"/>
          <p:nvPr/>
        </p:nvSpPr>
        <p:spPr>
          <a:xfrm>
            <a:off x="20940688" y="13220750"/>
            <a:ext cx="7400700" cy="3879000"/>
          </a:xfrm>
          <a:prstGeom prst="rect">
            <a:avLst/>
          </a:prstGeom>
          <a:solidFill>
            <a:srgbClr val="FCE5CD"/>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282828"/>
                </a:solidFill>
              </a:rPr>
              <a:t>Figure 4: EDS symptoms including (a)thin skin over bones (b) hyperextensible skin (c)keloid formation (raised scars after skin injuries)  (d) an umbilical hernia (e) pes planus (flat arch) and edematous(swelling)  lower legs and (f)  acrogeria-like skin (premature aging) on the hands, with hypermobile phalangeal joints </a:t>
            </a:r>
            <a:endParaRPr sz="3000">
              <a:solidFill>
                <a:schemeClr val="dk1"/>
              </a:solidFill>
              <a:latin typeface="Times New Roman"/>
              <a:ea typeface="Times New Roman"/>
              <a:cs typeface="Times New Roman"/>
              <a:sym typeface="Times New Roman"/>
            </a:endParaRPr>
          </a:p>
        </p:txBody>
      </p:sp>
      <p:pic>
        <p:nvPicPr>
          <p:cNvPr id="138" name="Google Shape;138;p25"/>
          <p:cNvPicPr preferRelativeResize="0"/>
          <p:nvPr/>
        </p:nvPicPr>
        <p:blipFill>
          <a:blip r:embed="rId3">
            <a:alphaModFix/>
          </a:blip>
          <a:stretch>
            <a:fillRect/>
          </a:stretch>
        </p:blipFill>
        <p:spPr>
          <a:xfrm>
            <a:off x="20807600" y="4295125"/>
            <a:ext cx="7534001" cy="4689251"/>
          </a:xfrm>
          <a:prstGeom prst="rect">
            <a:avLst/>
          </a:prstGeom>
          <a:noFill/>
          <a:ln cap="flat" cmpd="sng" w="9525">
            <a:solidFill>
              <a:schemeClr val="dk1"/>
            </a:solidFill>
            <a:prstDash val="solid"/>
            <a:round/>
            <a:headEnd len="sm" w="sm" type="none"/>
            <a:tailEnd len="sm" w="sm" type="none"/>
          </a:ln>
        </p:spPr>
      </p:pic>
      <p:pic>
        <p:nvPicPr>
          <p:cNvPr id="139" name="Google Shape;139;p25"/>
          <p:cNvPicPr preferRelativeResize="0"/>
          <p:nvPr/>
        </p:nvPicPr>
        <p:blipFill>
          <a:blip r:embed="rId4">
            <a:alphaModFix/>
          </a:blip>
          <a:stretch>
            <a:fillRect/>
          </a:stretch>
        </p:blipFill>
        <p:spPr>
          <a:xfrm>
            <a:off x="12017825" y="5471725"/>
            <a:ext cx="7700701" cy="4575075"/>
          </a:xfrm>
          <a:prstGeom prst="rect">
            <a:avLst/>
          </a:prstGeom>
          <a:noFill/>
          <a:ln cap="flat" cmpd="sng" w="9525">
            <a:solidFill>
              <a:schemeClr val="dk1"/>
            </a:solidFill>
            <a:prstDash val="solid"/>
            <a:round/>
            <a:headEnd len="sm" w="sm" type="none"/>
            <a:tailEnd len="sm" w="sm" type="none"/>
          </a:ln>
        </p:spPr>
      </p:pic>
      <p:pic>
        <p:nvPicPr>
          <p:cNvPr id="140" name="Google Shape;140;p25"/>
          <p:cNvPicPr preferRelativeResize="0"/>
          <p:nvPr/>
        </p:nvPicPr>
        <p:blipFill>
          <a:blip r:embed="rId5">
            <a:alphaModFix/>
          </a:blip>
          <a:stretch>
            <a:fillRect/>
          </a:stretch>
        </p:blipFill>
        <p:spPr>
          <a:xfrm>
            <a:off x="11934525" y="12938475"/>
            <a:ext cx="7916100" cy="5266250"/>
          </a:xfrm>
          <a:prstGeom prst="rect">
            <a:avLst/>
          </a:prstGeom>
          <a:noFill/>
          <a:ln cap="flat" cmpd="sng" w="9525">
            <a:solidFill>
              <a:schemeClr val="dk1"/>
            </a:solidFill>
            <a:prstDash val="solid"/>
            <a:round/>
            <a:headEnd len="sm" w="sm" type="none"/>
            <a:tailEnd len="sm" w="sm" type="none"/>
          </a:ln>
        </p:spPr>
      </p:pic>
      <p:pic>
        <p:nvPicPr>
          <p:cNvPr id="141" name="Google Shape;141;p25"/>
          <p:cNvPicPr preferRelativeResize="0"/>
          <p:nvPr/>
        </p:nvPicPr>
        <p:blipFill>
          <a:blip r:embed="rId6">
            <a:alphaModFix/>
          </a:blip>
          <a:stretch>
            <a:fillRect/>
          </a:stretch>
        </p:blipFill>
        <p:spPr>
          <a:xfrm>
            <a:off x="29298625" y="3131800"/>
            <a:ext cx="7620000" cy="15233400"/>
          </a:xfrm>
          <a:prstGeom prst="rect">
            <a:avLst/>
          </a:prstGeom>
          <a:noFill/>
          <a:ln>
            <a:noFill/>
          </a:ln>
        </p:spPr>
      </p:pic>
      <p:sp>
        <p:nvSpPr>
          <p:cNvPr id="142" name="Google Shape;142;p25"/>
          <p:cNvSpPr txBox="1"/>
          <p:nvPr/>
        </p:nvSpPr>
        <p:spPr>
          <a:xfrm flipH="1" rot="471">
            <a:off x="318200" y="17714987"/>
            <a:ext cx="10945200" cy="1046700"/>
          </a:xfrm>
          <a:prstGeom prst="rect">
            <a:avLst/>
          </a:prstGeom>
          <a:solidFill>
            <a:srgbClr val="FCE5CD"/>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chemeClr val="dk1"/>
                </a:solidFill>
              </a:rPr>
              <a:t>Figure</a:t>
            </a:r>
            <a:r>
              <a:rPr lang="en" sz="2800">
                <a:solidFill>
                  <a:schemeClr val="dk1"/>
                </a:solidFill>
              </a:rPr>
              <a:t> 1: Schematic of Human ACLP. DLD is the discoidin like domain that binds collagen. Full sequence in Resources section.</a:t>
            </a:r>
            <a:endParaRPr/>
          </a:p>
        </p:txBody>
      </p:sp>
      <p:pic>
        <p:nvPicPr>
          <p:cNvPr id="143" name="Google Shape;143;p25"/>
          <p:cNvPicPr preferRelativeResize="0"/>
          <p:nvPr/>
        </p:nvPicPr>
        <p:blipFill>
          <a:blip r:embed="rId7">
            <a:alphaModFix/>
          </a:blip>
          <a:stretch>
            <a:fillRect/>
          </a:stretch>
        </p:blipFill>
        <p:spPr>
          <a:xfrm>
            <a:off x="31443601" y="-104600"/>
            <a:ext cx="3094064" cy="3131700"/>
          </a:xfrm>
          <a:prstGeom prst="rect">
            <a:avLst/>
          </a:prstGeom>
          <a:noFill/>
          <a:ln>
            <a:noFill/>
          </a:ln>
        </p:spPr>
      </p:pic>
      <p:pic>
        <p:nvPicPr>
          <p:cNvPr id="144" name="Google Shape;144;p25"/>
          <p:cNvPicPr preferRelativeResize="0"/>
          <p:nvPr/>
        </p:nvPicPr>
        <p:blipFill>
          <a:blip r:embed="rId8">
            <a:alphaModFix/>
          </a:blip>
          <a:stretch>
            <a:fillRect/>
          </a:stretch>
        </p:blipFill>
        <p:spPr>
          <a:xfrm>
            <a:off x="318298" y="16369425"/>
            <a:ext cx="10945201" cy="1150109"/>
          </a:xfrm>
          <a:prstGeom prst="rect">
            <a:avLst/>
          </a:prstGeom>
          <a:noFill/>
          <a:ln>
            <a:noFill/>
          </a:ln>
        </p:spPr>
      </p:pic>
      <p:pic>
        <p:nvPicPr>
          <p:cNvPr id="145" name="Google Shape;145;p25"/>
          <p:cNvPicPr preferRelativeResize="0"/>
          <p:nvPr/>
        </p:nvPicPr>
        <p:blipFill rotWithShape="1">
          <a:blip r:embed="rId9">
            <a:alphaModFix/>
          </a:blip>
          <a:srcRect b="0" l="0" r="7621" t="0"/>
          <a:stretch/>
        </p:blipFill>
        <p:spPr>
          <a:xfrm>
            <a:off x="694681" y="19053822"/>
            <a:ext cx="4447836" cy="1565389"/>
          </a:xfrm>
          <a:prstGeom prst="rect">
            <a:avLst/>
          </a:prstGeom>
          <a:noFill/>
          <a:ln>
            <a:noFill/>
          </a:ln>
        </p:spPr>
      </p:pic>
      <p:pic>
        <p:nvPicPr>
          <p:cNvPr id="146" name="Google Shape;146;p25"/>
          <p:cNvPicPr preferRelativeResize="0"/>
          <p:nvPr/>
        </p:nvPicPr>
        <p:blipFill rotWithShape="1">
          <a:blip r:embed="rId10">
            <a:alphaModFix/>
          </a:blip>
          <a:srcRect b="0" l="0" r="0" t="0"/>
          <a:stretch/>
        </p:blipFill>
        <p:spPr>
          <a:xfrm>
            <a:off x="6377669" y="18976378"/>
            <a:ext cx="1772316" cy="1720278"/>
          </a:xfrm>
          <a:prstGeom prst="rect">
            <a:avLst/>
          </a:prstGeom>
          <a:noFill/>
          <a:ln>
            <a:noFill/>
          </a:ln>
        </p:spPr>
      </p:pic>
      <p:pic>
        <p:nvPicPr>
          <p:cNvPr id="147" name="Google Shape;147;p25"/>
          <p:cNvPicPr preferRelativeResize="0"/>
          <p:nvPr/>
        </p:nvPicPr>
        <p:blipFill rotWithShape="1">
          <a:blip r:embed="rId11">
            <a:alphaModFix/>
          </a:blip>
          <a:srcRect b="23600" l="9561" r="11287" t="23329"/>
          <a:stretch/>
        </p:blipFill>
        <p:spPr>
          <a:xfrm>
            <a:off x="10027696" y="19338954"/>
            <a:ext cx="4590863" cy="1565348"/>
          </a:xfrm>
          <a:prstGeom prst="rect">
            <a:avLst/>
          </a:prstGeom>
          <a:noFill/>
          <a:ln>
            <a:noFill/>
          </a:ln>
        </p:spPr>
      </p:pic>
      <p:pic>
        <p:nvPicPr>
          <p:cNvPr id="148" name="Google Shape;148;p25"/>
          <p:cNvPicPr preferRelativeResize="0"/>
          <p:nvPr/>
        </p:nvPicPr>
        <p:blipFill rotWithShape="1">
          <a:blip r:embed="rId12">
            <a:alphaModFix/>
          </a:blip>
          <a:srcRect b="12033" l="0" r="0" t="13551"/>
          <a:stretch/>
        </p:blipFill>
        <p:spPr>
          <a:xfrm>
            <a:off x="16987643" y="19594214"/>
            <a:ext cx="5073884" cy="1054827"/>
          </a:xfrm>
          <a:prstGeom prst="rect">
            <a:avLst/>
          </a:prstGeom>
          <a:noFill/>
          <a:ln>
            <a:noFill/>
          </a:ln>
        </p:spPr>
      </p:pic>
      <p:pic>
        <p:nvPicPr>
          <p:cNvPr id="149" name="Google Shape;149;p25"/>
          <p:cNvPicPr preferRelativeResize="0"/>
          <p:nvPr/>
        </p:nvPicPr>
        <p:blipFill rotWithShape="1">
          <a:blip r:embed="rId13">
            <a:alphaModFix/>
          </a:blip>
          <a:srcRect b="0" l="0" r="0" t="0"/>
          <a:stretch/>
        </p:blipFill>
        <p:spPr>
          <a:xfrm>
            <a:off x="24430614" y="19377003"/>
            <a:ext cx="6718249" cy="1489260"/>
          </a:xfrm>
          <a:prstGeom prst="rect">
            <a:avLst/>
          </a:prstGeom>
          <a:noFill/>
          <a:ln>
            <a:noFill/>
          </a:ln>
        </p:spPr>
      </p:pic>
      <p:pic>
        <p:nvPicPr>
          <p:cNvPr id="150" name="Google Shape;150;p25"/>
          <p:cNvPicPr preferRelativeResize="0"/>
          <p:nvPr/>
        </p:nvPicPr>
        <p:blipFill rotWithShape="1">
          <a:blip r:embed="rId14">
            <a:alphaModFix/>
          </a:blip>
          <a:srcRect b="0" l="0" r="0" t="0"/>
          <a:stretch/>
        </p:blipFill>
        <p:spPr>
          <a:xfrm>
            <a:off x="32530188" y="19376964"/>
            <a:ext cx="3849562" cy="1489301"/>
          </a:xfrm>
          <a:prstGeom prst="rect">
            <a:avLst/>
          </a:prstGeom>
          <a:noFill/>
          <a:ln>
            <a:noFill/>
          </a:ln>
        </p:spPr>
      </p:pic>
      <p:pic>
        <p:nvPicPr>
          <p:cNvPr id="151" name="Google Shape;151;p25"/>
          <p:cNvPicPr preferRelativeResize="0"/>
          <p:nvPr/>
        </p:nvPicPr>
        <p:blipFill rotWithShape="1">
          <a:blip r:embed="rId15">
            <a:alphaModFix/>
          </a:blip>
          <a:srcRect b="-9661" l="0" r="0" t="0"/>
          <a:stretch/>
        </p:blipFill>
        <p:spPr>
          <a:xfrm>
            <a:off x="318193" y="-7"/>
            <a:ext cx="7088775" cy="278998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6"/>
          <p:cNvSpPr txBox="1"/>
          <p:nvPr>
            <p:ph type="title"/>
          </p:nvPr>
        </p:nvSpPr>
        <p:spPr>
          <a:xfrm>
            <a:off x="100" y="-15650"/>
            <a:ext cx="37463400" cy="2322600"/>
          </a:xfrm>
          <a:prstGeom prst="rect">
            <a:avLst/>
          </a:prstGeom>
          <a:solidFill>
            <a:srgbClr val="FFD966"/>
          </a:solidFill>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sz="5400"/>
              <a:t>“Diagnostic GeneYeast” :   A Biosensor for EDS</a:t>
            </a:r>
            <a:endParaRPr b="1" sz="5400"/>
          </a:p>
          <a:p>
            <a:pPr indent="0" lvl="0" marL="0" rtl="0" algn="ctr">
              <a:spcBef>
                <a:spcPts val="0"/>
              </a:spcBef>
              <a:spcAft>
                <a:spcPts val="0"/>
              </a:spcAft>
              <a:buNone/>
            </a:pPr>
            <a:r>
              <a:rPr b="1" lang="en" sz="3550"/>
              <a:t>Katherine Dalphin, Cecilia Geyer, Vasiliki Gioldasis, and Ariana Ortega, </a:t>
            </a:r>
            <a:endParaRPr b="1" sz="3550"/>
          </a:p>
          <a:p>
            <a:pPr indent="0" lvl="0" marL="0" rtl="0" algn="ctr">
              <a:spcBef>
                <a:spcPts val="0"/>
              </a:spcBef>
              <a:spcAft>
                <a:spcPts val="0"/>
              </a:spcAft>
              <a:buNone/>
            </a:pPr>
            <a:r>
              <a:rPr b="1" lang="en" sz="3550"/>
              <a:t>Team Leader: Mary Johnston, Mentors:  Michael Sheets,Biobuilder  Susana Donkor, Gentibio</a:t>
            </a:r>
            <a:endParaRPr b="1" sz="3550"/>
          </a:p>
          <a:p>
            <a:pPr indent="0" lvl="0" marL="0" rtl="0" algn="ctr">
              <a:spcBef>
                <a:spcPts val="0"/>
              </a:spcBef>
              <a:spcAft>
                <a:spcPts val="0"/>
              </a:spcAft>
              <a:buNone/>
            </a:pPr>
            <a:r>
              <a:rPr b="1" lang="en" sz="3550"/>
              <a:t>Haverhill High School, Haverhill, Massachusetts, USA</a:t>
            </a:r>
            <a:endParaRPr b="1" sz="3550"/>
          </a:p>
          <a:p>
            <a:pPr indent="0" lvl="0" marL="0" rtl="0" algn="ctr">
              <a:spcBef>
                <a:spcPts val="0"/>
              </a:spcBef>
              <a:spcAft>
                <a:spcPts val="0"/>
              </a:spcAft>
              <a:buClr>
                <a:schemeClr val="dk1"/>
              </a:buClr>
              <a:buSzPct val="88888"/>
              <a:buFont typeface="Times New Roman"/>
              <a:buNone/>
            </a:pPr>
            <a:r>
              <a:t/>
            </a:r>
            <a:endParaRPr b="1" sz="3600">
              <a:latin typeface="Times New Roman"/>
              <a:ea typeface="Times New Roman"/>
              <a:cs typeface="Times New Roman"/>
              <a:sym typeface="Times New Roman"/>
            </a:endParaRPr>
          </a:p>
          <a:p>
            <a:pPr indent="0" lvl="0" marL="0" rtl="0" algn="ctr">
              <a:spcBef>
                <a:spcPts val="0"/>
              </a:spcBef>
              <a:spcAft>
                <a:spcPts val="0"/>
              </a:spcAft>
              <a:buClr>
                <a:schemeClr val="dk1"/>
              </a:buClr>
              <a:buFont typeface="Arial"/>
              <a:buNone/>
            </a:pPr>
            <a:r>
              <a:t/>
            </a:r>
            <a:endParaRPr b="1" sz="5400"/>
          </a:p>
        </p:txBody>
      </p:sp>
      <p:sp>
        <p:nvSpPr>
          <p:cNvPr id="157" name="Google Shape;157;p26"/>
          <p:cNvSpPr txBox="1"/>
          <p:nvPr>
            <p:ph idx="1" type="body"/>
          </p:nvPr>
        </p:nvSpPr>
        <p:spPr>
          <a:xfrm>
            <a:off x="9427625" y="2306950"/>
            <a:ext cx="3594900" cy="7128900"/>
          </a:xfrm>
          <a:prstGeom prst="rect">
            <a:avLst/>
          </a:prstGeom>
          <a:solidFill>
            <a:srgbClr val="FCE5CD"/>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2800">
                <a:solidFill>
                  <a:schemeClr val="dk1"/>
                </a:solidFill>
              </a:rPr>
              <a:t>Figure 5: Yeast Surface Display Technology: A powerful platform for engineering and selecting high-affinity recombinant antibodies, enabling targeted protein binding and analysis.</a:t>
            </a:r>
            <a:endParaRPr sz="4000">
              <a:solidFill>
                <a:schemeClr val="dk1"/>
              </a:solidFill>
            </a:endParaRPr>
          </a:p>
        </p:txBody>
      </p:sp>
      <p:pic>
        <p:nvPicPr>
          <p:cNvPr id="158" name="Google Shape;158;p26"/>
          <p:cNvPicPr preferRelativeResize="0"/>
          <p:nvPr/>
        </p:nvPicPr>
        <p:blipFill>
          <a:blip r:embed="rId3">
            <a:alphaModFix/>
          </a:blip>
          <a:stretch>
            <a:fillRect/>
          </a:stretch>
        </p:blipFill>
        <p:spPr>
          <a:xfrm>
            <a:off x="13646600" y="2307025"/>
            <a:ext cx="11667900" cy="7128900"/>
          </a:xfrm>
          <a:prstGeom prst="rect">
            <a:avLst/>
          </a:prstGeom>
          <a:noFill/>
          <a:ln cap="flat" cmpd="sng" w="9525">
            <a:solidFill>
              <a:schemeClr val="dk1"/>
            </a:solidFill>
            <a:prstDash val="solid"/>
            <a:round/>
            <a:headEnd len="sm" w="sm" type="none"/>
            <a:tailEnd len="sm" w="sm" type="none"/>
          </a:ln>
        </p:spPr>
      </p:pic>
      <p:sp>
        <p:nvSpPr>
          <p:cNvPr id="159" name="Google Shape;159;p26"/>
          <p:cNvSpPr txBox="1"/>
          <p:nvPr/>
        </p:nvSpPr>
        <p:spPr>
          <a:xfrm>
            <a:off x="13751525" y="11687375"/>
            <a:ext cx="11667900" cy="23226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800"/>
              <a:t>Next steps:  We will take aspirations from joints from healthy patients and patients with hypermobile EDS and use the transformed yeast to quantify and compare the levels of ACLP in both groups. </a:t>
            </a:r>
            <a:endParaRPr sz="2800"/>
          </a:p>
          <a:p>
            <a:pPr indent="0" lvl="0" marL="0" rtl="0" algn="l">
              <a:spcBef>
                <a:spcPts val="0"/>
              </a:spcBef>
              <a:spcAft>
                <a:spcPts val="0"/>
              </a:spcAft>
              <a:buClr>
                <a:schemeClr val="dk1"/>
              </a:buClr>
              <a:buSzPts val="1100"/>
              <a:buFont typeface="Arial"/>
              <a:buNone/>
            </a:pPr>
            <a:r>
              <a:rPr lang="en" sz="2800"/>
              <a:t>Proof of Concept: After the yeast is transformed, if it glows we know that the yeast uptook the plasmid to express the antibody to ACLP.</a:t>
            </a:r>
            <a:endParaRPr sz="2800"/>
          </a:p>
          <a:p>
            <a:pPr indent="0" lvl="0" marL="0" rtl="0" algn="l">
              <a:spcBef>
                <a:spcPts val="0"/>
              </a:spcBef>
              <a:spcAft>
                <a:spcPts val="0"/>
              </a:spcAft>
              <a:buClr>
                <a:schemeClr val="dk1"/>
              </a:buClr>
              <a:buSzPts val="1100"/>
              <a:buFont typeface="Arial"/>
              <a:buNone/>
            </a:pPr>
            <a:r>
              <a:t/>
            </a:r>
            <a:endParaRPr sz="2800"/>
          </a:p>
          <a:p>
            <a:pPr indent="0" lvl="0" marL="0" rtl="0" algn="l">
              <a:spcBef>
                <a:spcPts val="0"/>
              </a:spcBef>
              <a:spcAft>
                <a:spcPts val="0"/>
              </a:spcAft>
              <a:buClr>
                <a:schemeClr val="dk1"/>
              </a:buClr>
              <a:buSzPts val="1100"/>
              <a:buFont typeface="Arial"/>
              <a:buNone/>
            </a:pPr>
            <a:r>
              <a:t/>
            </a:r>
            <a:endParaRPr sz="2800"/>
          </a:p>
          <a:p>
            <a:pPr indent="0" lvl="0" marL="0" rtl="0" algn="l">
              <a:lnSpc>
                <a:spcPct val="115000"/>
              </a:lnSpc>
              <a:spcBef>
                <a:spcPts val="0"/>
              </a:spcBef>
              <a:spcAft>
                <a:spcPts val="0"/>
              </a:spcAft>
              <a:buClr>
                <a:schemeClr val="dk1"/>
              </a:buClr>
              <a:buSzPts val="1100"/>
              <a:buFont typeface="Arial"/>
              <a:buNone/>
            </a:pPr>
            <a:r>
              <a:t/>
            </a:r>
            <a:endParaRPr sz="2800">
              <a:solidFill>
                <a:schemeClr val="dk2"/>
              </a:solidFill>
            </a:endParaRPr>
          </a:p>
          <a:p>
            <a:pPr indent="0" lvl="0" marL="0" rtl="0" algn="l">
              <a:lnSpc>
                <a:spcPct val="115000"/>
              </a:lnSpc>
              <a:spcBef>
                <a:spcPts val="0"/>
              </a:spcBef>
              <a:spcAft>
                <a:spcPts val="0"/>
              </a:spcAft>
              <a:buClr>
                <a:schemeClr val="dk1"/>
              </a:buClr>
              <a:buSzPts val="1100"/>
              <a:buFont typeface="Arial"/>
              <a:buNone/>
            </a:pPr>
            <a:r>
              <a:t/>
            </a:r>
            <a:endParaRPr sz="2800">
              <a:solidFill>
                <a:schemeClr val="dk2"/>
              </a:solidFill>
            </a:endParaRPr>
          </a:p>
          <a:p>
            <a:pPr indent="0" lvl="0" marL="0" rtl="0" algn="l">
              <a:lnSpc>
                <a:spcPct val="115000"/>
              </a:lnSpc>
              <a:spcBef>
                <a:spcPts val="0"/>
              </a:spcBef>
              <a:spcAft>
                <a:spcPts val="0"/>
              </a:spcAft>
              <a:buClr>
                <a:schemeClr val="dk1"/>
              </a:buClr>
              <a:buSzPts val="1100"/>
              <a:buFont typeface="Arial"/>
              <a:buNone/>
            </a:pPr>
            <a:r>
              <a:t/>
            </a:r>
            <a:endParaRPr sz="1500">
              <a:solidFill>
                <a:schemeClr val="dk2"/>
              </a:solidFill>
            </a:endParaRPr>
          </a:p>
        </p:txBody>
      </p:sp>
      <p:sp>
        <p:nvSpPr>
          <p:cNvPr id="160" name="Google Shape;160;p26"/>
          <p:cNvSpPr txBox="1"/>
          <p:nvPr/>
        </p:nvSpPr>
        <p:spPr>
          <a:xfrm>
            <a:off x="25706350" y="2307025"/>
            <a:ext cx="10673400" cy="109872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chemeClr val="dk1"/>
                </a:solidFill>
              </a:rPr>
              <a:t>What we Learned:</a:t>
            </a:r>
            <a:r>
              <a:rPr lang="en" sz="2800">
                <a:solidFill>
                  <a:schemeClr val="dk1"/>
                </a:solidFill>
              </a:rPr>
              <a:t> Our team learned how to approach a complex biomedical challenge by combining biological engineering and diagnostic technology. </a:t>
            </a:r>
            <a:r>
              <a:rPr lang="en" sz="2800">
                <a:solidFill>
                  <a:schemeClr val="dk1"/>
                </a:solidFill>
              </a:rPr>
              <a:t>Specifically,</a:t>
            </a:r>
            <a:r>
              <a:rPr lang="en" sz="2800">
                <a:solidFill>
                  <a:schemeClr val="dk1"/>
                </a:solidFill>
              </a:rPr>
              <a:t> we gained a deeper understanding of ACLP, collagen, antibo</a:t>
            </a:r>
            <a:r>
              <a:rPr lang="en" sz="2800">
                <a:solidFill>
                  <a:schemeClr val="dk1"/>
                </a:solidFill>
              </a:rPr>
              <a:t>dies </a:t>
            </a:r>
            <a:r>
              <a:rPr lang="en" sz="2800">
                <a:solidFill>
                  <a:schemeClr val="dk1"/>
                </a:solidFill>
              </a:rPr>
              <a:t>and EDS and how they are connected. This involved in-depth research, learning about technical skills, </a:t>
            </a:r>
            <a:r>
              <a:rPr lang="en" sz="2800">
                <a:solidFill>
                  <a:schemeClr val="dk1"/>
                </a:solidFill>
              </a:rPr>
              <a:t>collaboration</a:t>
            </a:r>
            <a:r>
              <a:rPr lang="en" sz="2800">
                <a:solidFill>
                  <a:schemeClr val="dk1"/>
                </a:solidFill>
              </a:rPr>
              <a:t>, problem solving, creativity, and </a:t>
            </a:r>
            <a:r>
              <a:rPr lang="en" sz="2800">
                <a:solidFill>
                  <a:schemeClr val="dk1"/>
                </a:solidFill>
              </a:rPr>
              <a:t>perseverance</a:t>
            </a:r>
            <a:r>
              <a:rPr lang="en" sz="2800">
                <a:solidFill>
                  <a:schemeClr val="dk1"/>
                </a:solidFill>
              </a:rPr>
              <a:t> in scientific research.The purpose of our research was to create a biosensor that can detect ACLP, </a:t>
            </a:r>
            <a:r>
              <a:rPr lang="en" sz="2800">
                <a:solidFill>
                  <a:schemeClr val="dk1"/>
                </a:solidFill>
              </a:rPr>
              <a:t>which</a:t>
            </a:r>
            <a:r>
              <a:rPr lang="en" sz="2800">
                <a:solidFill>
                  <a:schemeClr val="dk1"/>
                </a:solidFill>
              </a:rPr>
              <a:t> has a </a:t>
            </a:r>
            <a:r>
              <a:rPr lang="en" sz="2800">
                <a:solidFill>
                  <a:schemeClr val="dk1"/>
                </a:solidFill>
              </a:rPr>
              <a:t>role</a:t>
            </a:r>
            <a:r>
              <a:rPr lang="en" sz="2800">
                <a:solidFill>
                  <a:schemeClr val="dk1"/>
                </a:solidFill>
              </a:rPr>
              <a:t> in extracellular matrix and </a:t>
            </a:r>
            <a:r>
              <a:rPr lang="en" sz="2800">
                <a:solidFill>
                  <a:schemeClr val="dk1"/>
                </a:solidFill>
              </a:rPr>
              <a:t>collagen</a:t>
            </a:r>
            <a:r>
              <a:rPr lang="en" sz="2800">
                <a:solidFill>
                  <a:schemeClr val="dk1"/>
                </a:solidFill>
              </a:rPr>
              <a:t> regulation. Defects in this protein lead to Ehlers-</a:t>
            </a:r>
            <a:r>
              <a:rPr lang="en" sz="2800">
                <a:solidFill>
                  <a:schemeClr val="dk1"/>
                </a:solidFill>
              </a:rPr>
              <a:t>Danlos</a:t>
            </a:r>
            <a:r>
              <a:rPr lang="en" sz="2800">
                <a:solidFill>
                  <a:schemeClr val="dk1"/>
                </a:solidFill>
              </a:rPr>
              <a:t> Syndrome (EDS).This project is important to us because one of our team members has EDS and she had a difficult time getting diagnosed.  There are not a lot of treatments available. The disease has forced her to be in a wheelchair for the last three years and has greatly affected her mobility.  This makes it hard as a teenager to be </a:t>
            </a:r>
            <a:r>
              <a:rPr lang="en" sz="2800">
                <a:solidFill>
                  <a:schemeClr val="dk1"/>
                </a:solidFill>
              </a:rPr>
              <a:t>different and to not move around as freely as her peers.  If we could contribute to the research for this disease, we would be helping our team member, but also anyone who is affected by this disease. When someone is counting on you, you are more motivated to get the job done and Katie provides us with great motivation for our research.</a:t>
            </a:r>
            <a:r>
              <a:rPr lang="en" sz="3600">
                <a:solidFill>
                  <a:schemeClr val="dk1"/>
                </a:solidFill>
              </a:rPr>
              <a:t> </a:t>
            </a:r>
            <a:endParaRPr sz="3600">
              <a:solidFill>
                <a:schemeClr val="dk1"/>
              </a:solidFill>
            </a:endParaRPr>
          </a:p>
          <a:p>
            <a:pPr indent="0" lvl="0" marL="0" rtl="0" algn="l">
              <a:spcBef>
                <a:spcPts val="0"/>
              </a:spcBef>
              <a:spcAft>
                <a:spcPts val="0"/>
              </a:spcAft>
              <a:buNone/>
            </a:pPr>
            <a:r>
              <a:rPr lang="en" sz="4300">
                <a:solidFill>
                  <a:srgbClr val="001D35"/>
                </a:solidFill>
                <a:highlight>
                  <a:srgbClr val="FFFFFF"/>
                </a:highlight>
                <a:latin typeface="Roboto"/>
                <a:ea typeface="Roboto"/>
                <a:cs typeface="Roboto"/>
                <a:sym typeface="Roboto"/>
              </a:rPr>
              <a:t>"</a:t>
            </a:r>
            <a:r>
              <a:rPr b="1" i="1" lang="en" sz="4300">
                <a:solidFill>
                  <a:srgbClr val="001D35"/>
                </a:solidFill>
                <a:highlight>
                  <a:srgbClr val="FFFFFF"/>
                </a:highlight>
                <a:latin typeface="Cookie"/>
                <a:ea typeface="Cookie"/>
                <a:cs typeface="Cookie"/>
                <a:sym typeface="Cookie"/>
              </a:rPr>
              <a:t>Alone we can do so little; together we can do so much." -</a:t>
            </a:r>
            <a:r>
              <a:rPr lang="en" sz="4300">
                <a:solidFill>
                  <a:srgbClr val="001D35"/>
                </a:solidFill>
                <a:highlight>
                  <a:srgbClr val="FFFFFF"/>
                </a:highlight>
                <a:latin typeface="Roboto"/>
                <a:ea typeface="Roboto"/>
                <a:cs typeface="Roboto"/>
                <a:sym typeface="Roboto"/>
              </a:rPr>
              <a:t> </a:t>
            </a:r>
            <a:endParaRPr sz="3600">
              <a:solidFill>
                <a:schemeClr val="dk1"/>
              </a:solidFill>
            </a:endParaRPr>
          </a:p>
          <a:p>
            <a:pPr indent="0" lvl="0" marL="0" rtl="0" algn="l">
              <a:spcBef>
                <a:spcPts val="0"/>
              </a:spcBef>
              <a:spcAft>
                <a:spcPts val="0"/>
              </a:spcAft>
              <a:buNone/>
            </a:pPr>
            <a:r>
              <a:rPr lang="en" sz="4300">
                <a:solidFill>
                  <a:srgbClr val="001D35"/>
                </a:solidFill>
                <a:highlight>
                  <a:srgbClr val="FFFFFF"/>
                </a:highlight>
                <a:latin typeface="Roboto"/>
                <a:ea typeface="Roboto"/>
                <a:cs typeface="Roboto"/>
                <a:sym typeface="Roboto"/>
              </a:rPr>
              <a:t>Helen Keller</a:t>
            </a:r>
            <a:endParaRPr sz="3600">
              <a:solidFill>
                <a:schemeClr val="dk1"/>
              </a:solidFill>
            </a:endParaRPr>
          </a:p>
        </p:txBody>
      </p:sp>
      <p:pic>
        <p:nvPicPr>
          <p:cNvPr id="161" name="Google Shape;161;p26"/>
          <p:cNvPicPr preferRelativeResize="0"/>
          <p:nvPr/>
        </p:nvPicPr>
        <p:blipFill>
          <a:blip r:embed="rId4">
            <a:alphaModFix/>
          </a:blip>
          <a:stretch>
            <a:fillRect/>
          </a:stretch>
        </p:blipFill>
        <p:spPr>
          <a:xfrm>
            <a:off x="25706350" y="12818975"/>
            <a:ext cx="5283300" cy="5040650"/>
          </a:xfrm>
          <a:prstGeom prst="rect">
            <a:avLst/>
          </a:prstGeom>
          <a:noFill/>
          <a:ln cap="flat" cmpd="sng" w="9525">
            <a:solidFill>
              <a:schemeClr val="dk1"/>
            </a:solidFill>
            <a:prstDash val="solid"/>
            <a:round/>
            <a:headEnd len="sm" w="sm" type="none"/>
            <a:tailEnd len="sm" w="sm" type="none"/>
          </a:ln>
        </p:spPr>
      </p:pic>
      <p:sp>
        <p:nvSpPr>
          <p:cNvPr id="162" name="Google Shape;162;p26"/>
          <p:cNvSpPr txBox="1"/>
          <p:nvPr/>
        </p:nvSpPr>
        <p:spPr>
          <a:xfrm>
            <a:off x="31087375" y="12366600"/>
            <a:ext cx="5283300" cy="5665200"/>
          </a:xfrm>
          <a:prstGeom prst="rect">
            <a:avLst/>
          </a:prstGeom>
          <a:solidFill>
            <a:srgbClr val="FFD966"/>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b="1" lang="en" sz="2800">
                <a:solidFill>
                  <a:schemeClr val="dk1"/>
                </a:solidFill>
              </a:rPr>
              <a:t>Acknowledgements </a:t>
            </a:r>
            <a:endParaRPr sz="2800">
              <a:solidFill>
                <a:schemeClr val="dk1"/>
              </a:solidFill>
            </a:endParaRPr>
          </a:p>
          <a:p>
            <a:pPr indent="-323850" lvl="0" marL="457200" rtl="0" algn="l">
              <a:spcBef>
                <a:spcPts val="0"/>
              </a:spcBef>
              <a:spcAft>
                <a:spcPts val="0"/>
              </a:spcAft>
              <a:buClr>
                <a:schemeClr val="dk1"/>
              </a:buClr>
              <a:buSzPts val="2800"/>
              <a:buChar char="●"/>
            </a:pPr>
            <a:r>
              <a:rPr lang="en" sz="2800">
                <a:solidFill>
                  <a:schemeClr val="dk1"/>
                </a:solidFill>
              </a:rPr>
              <a:t>Special thanks  and appreciation to Team Leader Mary Johnston and  Susana Donkor, our mentor from Gentibio as well as Michael Sheets, our mentor from Biobuilder,  who supported us in this project.</a:t>
            </a:r>
            <a:endParaRPr sz="2800">
              <a:solidFill>
                <a:schemeClr val="dk1"/>
              </a:solidFill>
            </a:endParaRPr>
          </a:p>
          <a:p>
            <a:pPr indent="-323850" lvl="0" marL="457200" rtl="0" algn="l">
              <a:spcBef>
                <a:spcPts val="0"/>
              </a:spcBef>
              <a:spcAft>
                <a:spcPts val="0"/>
              </a:spcAft>
              <a:buClr>
                <a:schemeClr val="dk1"/>
              </a:buClr>
              <a:buSzPts val="2800"/>
              <a:buChar char="●"/>
            </a:pPr>
            <a:r>
              <a:rPr lang="en" sz="2800">
                <a:solidFill>
                  <a:schemeClr val="dk1"/>
                </a:solidFill>
              </a:rPr>
              <a:t>Team members: (From Left:) Cecilia Geyer, Arianna Ortega, Vasiliki Gioldasis,  Front Row:  Katie Dalphin</a:t>
            </a:r>
            <a:endParaRPr sz="2800">
              <a:solidFill>
                <a:schemeClr val="dk1"/>
              </a:solidFill>
            </a:endParaRPr>
          </a:p>
          <a:p>
            <a:pPr indent="0" lvl="0" marL="0" rtl="0" algn="l">
              <a:spcBef>
                <a:spcPts val="0"/>
              </a:spcBef>
              <a:spcAft>
                <a:spcPts val="0"/>
              </a:spcAft>
              <a:buNone/>
            </a:pPr>
            <a:r>
              <a:t/>
            </a:r>
            <a:endParaRPr sz="2800">
              <a:solidFill>
                <a:schemeClr val="dk2"/>
              </a:solidFill>
            </a:endParaRPr>
          </a:p>
        </p:txBody>
      </p:sp>
      <p:sp>
        <p:nvSpPr>
          <p:cNvPr id="163" name="Google Shape;163;p26"/>
          <p:cNvSpPr txBox="1"/>
          <p:nvPr/>
        </p:nvSpPr>
        <p:spPr>
          <a:xfrm>
            <a:off x="13735375" y="9779875"/>
            <a:ext cx="11667900" cy="1830900"/>
          </a:xfrm>
          <a:prstGeom prst="rect">
            <a:avLst/>
          </a:prstGeom>
          <a:solidFill>
            <a:srgbClr val="FCE5CD"/>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rPr>
              <a:t>Figure 8:  A comparison of four </a:t>
            </a:r>
            <a:r>
              <a:rPr lang="en" sz="2800">
                <a:solidFill>
                  <a:schemeClr val="dk1"/>
                </a:solidFill>
              </a:rPr>
              <a:t>different</a:t>
            </a:r>
            <a:r>
              <a:rPr lang="en" sz="2800">
                <a:solidFill>
                  <a:schemeClr val="dk1"/>
                </a:solidFill>
              </a:rPr>
              <a:t> types of yeast plasmids, YIp, TCp,YEp, and YRp. Highlights their own unique characteristics of their replication and </a:t>
            </a:r>
            <a:r>
              <a:rPr lang="en" sz="2800">
                <a:solidFill>
                  <a:schemeClr val="dk1"/>
                </a:solidFill>
              </a:rPr>
              <a:t>integration</a:t>
            </a:r>
            <a:r>
              <a:rPr lang="en" sz="2800">
                <a:solidFill>
                  <a:schemeClr val="dk1"/>
                </a:solidFill>
              </a:rPr>
              <a:t> sites. Each plasmid has its own advantages for gene </a:t>
            </a:r>
            <a:r>
              <a:rPr lang="en" sz="2800">
                <a:solidFill>
                  <a:schemeClr val="dk1"/>
                </a:solidFill>
              </a:rPr>
              <a:t>expression</a:t>
            </a:r>
            <a:r>
              <a:rPr lang="en" sz="2800">
                <a:solidFill>
                  <a:schemeClr val="dk1"/>
                </a:solidFill>
              </a:rPr>
              <a:t> in </a:t>
            </a:r>
            <a:r>
              <a:rPr lang="en" sz="2800">
                <a:solidFill>
                  <a:schemeClr val="dk1"/>
                </a:solidFill>
              </a:rPr>
              <a:t>yeast</a:t>
            </a:r>
            <a:r>
              <a:rPr lang="en" sz="2800">
                <a:solidFill>
                  <a:schemeClr val="dk1"/>
                </a:solidFill>
              </a:rPr>
              <a:t>. We utilize a YIp.</a:t>
            </a:r>
            <a:endParaRPr sz="2800">
              <a:solidFill>
                <a:schemeClr val="dk1"/>
              </a:solidFill>
            </a:endParaRPr>
          </a:p>
        </p:txBody>
      </p:sp>
      <p:sp>
        <p:nvSpPr>
          <p:cNvPr id="164" name="Google Shape;164;p26"/>
          <p:cNvSpPr txBox="1"/>
          <p:nvPr>
            <p:ph idx="1" type="body"/>
          </p:nvPr>
        </p:nvSpPr>
        <p:spPr>
          <a:xfrm>
            <a:off x="148825" y="13681525"/>
            <a:ext cx="7783200" cy="1126800"/>
          </a:xfrm>
          <a:prstGeom prst="rect">
            <a:avLst/>
          </a:prstGeom>
          <a:solidFill>
            <a:srgbClr val="FCE5CD"/>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2800">
                <a:solidFill>
                  <a:schemeClr val="dk1"/>
                </a:solidFill>
              </a:rPr>
              <a:t>Figures 6 &amp; 7: </a:t>
            </a:r>
            <a:r>
              <a:rPr lang="en" sz="2800">
                <a:solidFill>
                  <a:schemeClr val="dk1"/>
                </a:solidFill>
              </a:rPr>
              <a:t>Depicts</a:t>
            </a:r>
            <a:r>
              <a:rPr lang="en" sz="2800">
                <a:solidFill>
                  <a:schemeClr val="dk1"/>
                </a:solidFill>
              </a:rPr>
              <a:t> how the ACLP antigen binds to the antibody.</a:t>
            </a:r>
            <a:endParaRPr sz="2800">
              <a:solidFill>
                <a:schemeClr val="dk1"/>
              </a:solidFill>
              <a:highlight>
                <a:schemeClr val="accent6"/>
              </a:highlight>
            </a:endParaRPr>
          </a:p>
        </p:txBody>
      </p:sp>
      <p:sp>
        <p:nvSpPr>
          <p:cNvPr id="165" name="Google Shape;165;p26"/>
          <p:cNvSpPr txBox="1"/>
          <p:nvPr>
            <p:ph idx="1" type="body"/>
          </p:nvPr>
        </p:nvSpPr>
        <p:spPr>
          <a:xfrm>
            <a:off x="8457550" y="13637775"/>
            <a:ext cx="4752300" cy="56652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sz="3400">
                <a:solidFill>
                  <a:schemeClr val="dk1"/>
                </a:solidFill>
              </a:rPr>
              <a:t>Resources</a:t>
            </a:r>
            <a:endParaRPr b="1" sz="3400">
              <a:solidFill>
                <a:schemeClr val="dk1"/>
              </a:solidFill>
            </a:endParaRPr>
          </a:p>
          <a:p>
            <a:pPr indent="0" lvl="0" marL="0" rtl="0" algn="l">
              <a:spcBef>
                <a:spcPts val="0"/>
              </a:spcBef>
              <a:spcAft>
                <a:spcPts val="0"/>
              </a:spcAft>
              <a:buClr>
                <a:schemeClr val="dk1"/>
              </a:buClr>
              <a:buSzPts val="1100"/>
              <a:buFont typeface="Arial"/>
              <a:buNone/>
            </a:pPr>
            <a:r>
              <a:t/>
            </a:r>
            <a:endParaRPr b="1" sz="3400">
              <a:solidFill>
                <a:schemeClr val="dk1"/>
              </a:solidFill>
              <a:highlight>
                <a:schemeClr val="accent6"/>
              </a:highlight>
            </a:endParaRPr>
          </a:p>
        </p:txBody>
      </p:sp>
      <p:sp>
        <p:nvSpPr>
          <p:cNvPr id="166" name="Google Shape;166;p26"/>
          <p:cNvSpPr txBox="1"/>
          <p:nvPr>
            <p:ph idx="1" type="body"/>
          </p:nvPr>
        </p:nvSpPr>
        <p:spPr>
          <a:xfrm>
            <a:off x="148825" y="9779650"/>
            <a:ext cx="13022400" cy="35145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2800">
                <a:solidFill>
                  <a:schemeClr val="dk1"/>
                </a:solidFill>
              </a:rPr>
              <a:t>A</a:t>
            </a:r>
            <a:r>
              <a:rPr lang="en" sz="2800">
                <a:solidFill>
                  <a:schemeClr val="dk1"/>
                </a:solidFill>
              </a:rPr>
              <a:t>ccording to, “Development of Recombinant Antibody by Yeast Surface </a:t>
            </a:r>
            <a:endParaRPr sz="2800"/>
          </a:p>
          <a:p>
            <a:pPr indent="0" lvl="0" marL="0" rtl="0" algn="l">
              <a:lnSpc>
                <a:spcPct val="100000"/>
              </a:lnSpc>
              <a:spcBef>
                <a:spcPts val="0"/>
              </a:spcBef>
              <a:spcAft>
                <a:spcPts val="0"/>
              </a:spcAft>
              <a:buClr>
                <a:schemeClr val="dk1"/>
              </a:buClr>
              <a:buSzPts val="1100"/>
              <a:buFont typeface="Arial"/>
              <a:buNone/>
            </a:pPr>
            <a:r>
              <a:rPr lang="en" sz="2800">
                <a:solidFill>
                  <a:schemeClr val="dk1"/>
                </a:solidFill>
              </a:rPr>
              <a:t>Display Technology” yeast surface display can be used to engineer high-affinity recombinant antibodies that specifically bind to ACLP, a biomarker implicated in Ehlers-Danlos Syndrome and extracellular matrix remodeling. By optimizing yeast expression and antibody selection, the biosensor will qualitatively detect ACLP levels in biological samples,which we can then cross- reference against disease state, providing a potential diagnostic tool for EDS.</a:t>
            </a:r>
            <a:endParaRPr b="1" sz="2800">
              <a:solidFill>
                <a:schemeClr val="dk1"/>
              </a:solidFill>
            </a:endParaRPr>
          </a:p>
        </p:txBody>
      </p:sp>
      <p:pic>
        <p:nvPicPr>
          <p:cNvPr id="167" name="Google Shape;167;p26"/>
          <p:cNvPicPr preferRelativeResize="0"/>
          <p:nvPr/>
        </p:nvPicPr>
        <p:blipFill>
          <a:blip r:embed="rId5">
            <a:alphaModFix/>
          </a:blip>
          <a:stretch>
            <a:fillRect/>
          </a:stretch>
        </p:blipFill>
        <p:spPr>
          <a:xfrm>
            <a:off x="3664237" y="15492896"/>
            <a:ext cx="4485726" cy="3197741"/>
          </a:xfrm>
          <a:prstGeom prst="rect">
            <a:avLst/>
          </a:prstGeom>
          <a:noFill/>
          <a:ln cap="flat" cmpd="sng" w="9525">
            <a:solidFill>
              <a:schemeClr val="dk1"/>
            </a:solidFill>
            <a:prstDash val="solid"/>
            <a:round/>
            <a:headEnd len="sm" w="sm" type="none"/>
            <a:tailEnd len="sm" w="sm" type="none"/>
          </a:ln>
        </p:spPr>
      </p:pic>
      <p:pic>
        <p:nvPicPr>
          <p:cNvPr id="168" name="Google Shape;168;p26"/>
          <p:cNvPicPr preferRelativeResize="0"/>
          <p:nvPr/>
        </p:nvPicPr>
        <p:blipFill>
          <a:blip r:embed="rId6">
            <a:alphaModFix/>
          </a:blip>
          <a:stretch>
            <a:fillRect/>
          </a:stretch>
        </p:blipFill>
        <p:spPr>
          <a:xfrm>
            <a:off x="148824" y="15334550"/>
            <a:ext cx="3207825" cy="3514425"/>
          </a:xfrm>
          <a:prstGeom prst="rect">
            <a:avLst/>
          </a:prstGeom>
          <a:noFill/>
          <a:ln cap="flat" cmpd="sng" w="9525">
            <a:solidFill>
              <a:schemeClr val="dk1"/>
            </a:solidFill>
            <a:prstDash val="solid"/>
            <a:round/>
            <a:headEnd len="sm" w="sm" type="none"/>
            <a:tailEnd len="sm" w="sm" type="none"/>
          </a:ln>
        </p:spPr>
      </p:pic>
      <p:pic>
        <p:nvPicPr>
          <p:cNvPr id="169" name="Google Shape;169;p26"/>
          <p:cNvPicPr preferRelativeResize="0"/>
          <p:nvPr/>
        </p:nvPicPr>
        <p:blipFill>
          <a:blip r:embed="rId7">
            <a:alphaModFix/>
          </a:blip>
          <a:stretch>
            <a:fillRect/>
          </a:stretch>
        </p:blipFill>
        <p:spPr>
          <a:xfrm>
            <a:off x="8712488" y="14607863"/>
            <a:ext cx="4242425" cy="4150475"/>
          </a:xfrm>
          <a:prstGeom prst="rect">
            <a:avLst/>
          </a:prstGeom>
          <a:noFill/>
          <a:ln cap="flat" cmpd="sng" w="9525">
            <a:solidFill>
              <a:schemeClr val="dk1"/>
            </a:solidFill>
            <a:prstDash val="solid"/>
            <a:round/>
            <a:headEnd len="sm" w="sm" type="none"/>
            <a:tailEnd len="sm" w="sm" type="none"/>
          </a:ln>
        </p:spPr>
      </p:pic>
      <p:pic>
        <p:nvPicPr>
          <p:cNvPr id="170" name="Google Shape;170;p26"/>
          <p:cNvPicPr preferRelativeResize="0"/>
          <p:nvPr/>
        </p:nvPicPr>
        <p:blipFill>
          <a:blip r:embed="rId8">
            <a:alphaModFix/>
          </a:blip>
          <a:stretch>
            <a:fillRect/>
          </a:stretch>
        </p:blipFill>
        <p:spPr>
          <a:xfrm>
            <a:off x="13735375" y="14187400"/>
            <a:ext cx="5529225" cy="4349074"/>
          </a:xfrm>
          <a:prstGeom prst="rect">
            <a:avLst/>
          </a:prstGeom>
          <a:noFill/>
          <a:ln cap="flat" cmpd="sng" w="9525">
            <a:solidFill>
              <a:schemeClr val="dk1"/>
            </a:solidFill>
            <a:prstDash val="solid"/>
            <a:round/>
            <a:headEnd len="sm" w="sm" type="none"/>
            <a:tailEnd len="sm" w="sm" type="none"/>
          </a:ln>
        </p:spPr>
      </p:pic>
      <p:sp>
        <p:nvSpPr>
          <p:cNvPr id="171" name="Google Shape;171;p26"/>
          <p:cNvSpPr txBox="1"/>
          <p:nvPr/>
        </p:nvSpPr>
        <p:spPr>
          <a:xfrm>
            <a:off x="19580525" y="14146500"/>
            <a:ext cx="5566200" cy="4349100"/>
          </a:xfrm>
          <a:prstGeom prst="rect">
            <a:avLst/>
          </a:prstGeom>
          <a:solidFill>
            <a:srgbClr val="FCE5CD"/>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rPr>
              <a:t>Figure 9: An electron micrograph of Pichia Pastoris, a type of methylotrophic yeast, which means it uses methanol as its sole carbon source.  It is a recombinant host expression system, commonly </a:t>
            </a:r>
            <a:r>
              <a:rPr lang="en" sz="2800">
                <a:solidFill>
                  <a:schemeClr val="dk1"/>
                </a:solidFill>
              </a:rPr>
              <a:t>used</a:t>
            </a:r>
            <a:r>
              <a:rPr lang="en" sz="2800">
                <a:solidFill>
                  <a:schemeClr val="dk1"/>
                </a:solidFill>
              </a:rPr>
              <a:t> to manufacture enzymes and </a:t>
            </a:r>
            <a:endParaRPr sz="2800">
              <a:solidFill>
                <a:schemeClr val="dk1"/>
              </a:solidFill>
            </a:endParaRPr>
          </a:p>
          <a:p>
            <a:pPr indent="0" lvl="0" marL="0" rtl="0" algn="l">
              <a:spcBef>
                <a:spcPts val="0"/>
              </a:spcBef>
              <a:spcAft>
                <a:spcPts val="0"/>
              </a:spcAft>
              <a:buNone/>
            </a:pPr>
            <a:r>
              <a:rPr lang="en" sz="2800">
                <a:solidFill>
                  <a:schemeClr val="dk1"/>
                </a:solidFill>
              </a:rPr>
              <a:t>pharmaceuticals</a:t>
            </a:r>
            <a:r>
              <a:rPr lang="en" sz="2800">
                <a:solidFill>
                  <a:schemeClr val="dk1"/>
                </a:solidFill>
              </a:rPr>
              <a:t>. </a:t>
            </a:r>
            <a:endParaRPr sz="2800">
              <a:solidFill>
                <a:schemeClr val="dk1"/>
              </a:solidFill>
            </a:endParaRPr>
          </a:p>
        </p:txBody>
      </p:sp>
      <p:pic>
        <p:nvPicPr>
          <p:cNvPr id="172" name="Google Shape;172;p26"/>
          <p:cNvPicPr preferRelativeResize="0"/>
          <p:nvPr/>
        </p:nvPicPr>
        <p:blipFill rotWithShape="1">
          <a:blip r:embed="rId9">
            <a:alphaModFix/>
          </a:blip>
          <a:srcRect b="0" l="0" r="0" t="0"/>
          <a:stretch/>
        </p:blipFill>
        <p:spPr>
          <a:xfrm>
            <a:off x="481450" y="58813"/>
            <a:ext cx="4874300" cy="1672015"/>
          </a:xfrm>
          <a:prstGeom prst="rect">
            <a:avLst/>
          </a:prstGeom>
          <a:noFill/>
          <a:ln>
            <a:noFill/>
          </a:ln>
        </p:spPr>
      </p:pic>
      <p:pic>
        <p:nvPicPr>
          <p:cNvPr id="173" name="Google Shape;173;p26"/>
          <p:cNvPicPr preferRelativeResize="0"/>
          <p:nvPr/>
        </p:nvPicPr>
        <p:blipFill rotWithShape="1">
          <a:blip r:embed="rId10">
            <a:alphaModFix/>
          </a:blip>
          <a:srcRect b="0" l="0" r="7621" t="0"/>
          <a:stretch/>
        </p:blipFill>
        <p:spPr>
          <a:xfrm>
            <a:off x="694681" y="19053822"/>
            <a:ext cx="4447836" cy="1565389"/>
          </a:xfrm>
          <a:prstGeom prst="rect">
            <a:avLst/>
          </a:prstGeom>
          <a:noFill/>
          <a:ln>
            <a:noFill/>
          </a:ln>
        </p:spPr>
      </p:pic>
      <p:pic>
        <p:nvPicPr>
          <p:cNvPr id="174" name="Google Shape;174;p26"/>
          <p:cNvPicPr preferRelativeResize="0"/>
          <p:nvPr/>
        </p:nvPicPr>
        <p:blipFill rotWithShape="1">
          <a:blip r:embed="rId11">
            <a:alphaModFix/>
          </a:blip>
          <a:srcRect b="0" l="0" r="0" t="0"/>
          <a:stretch/>
        </p:blipFill>
        <p:spPr>
          <a:xfrm>
            <a:off x="6377669" y="18976378"/>
            <a:ext cx="1772316" cy="1720278"/>
          </a:xfrm>
          <a:prstGeom prst="rect">
            <a:avLst/>
          </a:prstGeom>
          <a:noFill/>
          <a:ln>
            <a:noFill/>
          </a:ln>
        </p:spPr>
      </p:pic>
      <p:pic>
        <p:nvPicPr>
          <p:cNvPr id="175" name="Google Shape;175;p26"/>
          <p:cNvPicPr preferRelativeResize="0"/>
          <p:nvPr/>
        </p:nvPicPr>
        <p:blipFill rotWithShape="1">
          <a:blip r:embed="rId12">
            <a:alphaModFix/>
          </a:blip>
          <a:srcRect b="23600" l="9561" r="11287" t="23329"/>
          <a:stretch/>
        </p:blipFill>
        <p:spPr>
          <a:xfrm>
            <a:off x="10027696" y="19338954"/>
            <a:ext cx="4590863" cy="1565348"/>
          </a:xfrm>
          <a:prstGeom prst="rect">
            <a:avLst/>
          </a:prstGeom>
          <a:noFill/>
          <a:ln>
            <a:noFill/>
          </a:ln>
        </p:spPr>
      </p:pic>
      <p:pic>
        <p:nvPicPr>
          <p:cNvPr id="176" name="Google Shape;176;p26"/>
          <p:cNvPicPr preferRelativeResize="0"/>
          <p:nvPr/>
        </p:nvPicPr>
        <p:blipFill rotWithShape="1">
          <a:blip r:embed="rId13">
            <a:alphaModFix/>
          </a:blip>
          <a:srcRect b="12033" l="0" r="0" t="13551"/>
          <a:stretch/>
        </p:blipFill>
        <p:spPr>
          <a:xfrm>
            <a:off x="16987643" y="19594214"/>
            <a:ext cx="5073884" cy="1054827"/>
          </a:xfrm>
          <a:prstGeom prst="rect">
            <a:avLst/>
          </a:prstGeom>
          <a:noFill/>
          <a:ln>
            <a:noFill/>
          </a:ln>
        </p:spPr>
      </p:pic>
      <p:pic>
        <p:nvPicPr>
          <p:cNvPr id="177" name="Google Shape;177;p26"/>
          <p:cNvPicPr preferRelativeResize="0"/>
          <p:nvPr/>
        </p:nvPicPr>
        <p:blipFill rotWithShape="1">
          <a:blip r:embed="rId14">
            <a:alphaModFix/>
          </a:blip>
          <a:srcRect b="0" l="0" r="0" t="0"/>
          <a:stretch/>
        </p:blipFill>
        <p:spPr>
          <a:xfrm>
            <a:off x="24430614" y="19377003"/>
            <a:ext cx="6718249" cy="1489260"/>
          </a:xfrm>
          <a:prstGeom prst="rect">
            <a:avLst/>
          </a:prstGeom>
          <a:noFill/>
          <a:ln>
            <a:noFill/>
          </a:ln>
        </p:spPr>
      </p:pic>
      <p:pic>
        <p:nvPicPr>
          <p:cNvPr id="178" name="Google Shape;178;p26"/>
          <p:cNvPicPr preferRelativeResize="0"/>
          <p:nvPr/>
        </p:nvPicPr>
        <p:blipFill rotWithShape="1">
          <a:blip r:embed="rId15">
            <a:alphaModFix/>
          </a:blip>
          <a:srcRect b="0" l="0" r="0" t="0"/>
          <a:stretch/>
        </p:blipFill>
        <p:spPr>
          <a:xfrm>
            <a:off x="32530188" y="19376964"/>
            <a:ext cx="3849562" cy="1489301"/>
          </a:xfrm>
          <a:prstGeom prst="rect">
            <a:avLst/>
          </a:prstGeom>
          <a:noFill/>
          <a:ln>
            <a:noFill/>
          </a:ln>
        </p:spPr>
      </p:pic>
      <p:pic>
        <p:nvPicPr>
          <p:cNvPr id="179" name="Google Shape;179;p26"/>
          <p:cNvPicPr preferRelativeResize="0"/>
          <p:nvPr/>
        </p:nvPicPr>
        <p:blipFill>
          <a:blip r:embed="rId16">
            <a:alphaModFix/>
          </a:blip>
          <a:stretch>
            <a:fillRect/>
          </a:stretch>
        </p:blipFill>
        <p:spPr>
          <a:xfrm>
            <a:off x="30482862" y="109525"/>
            <a:ext cx="2047338" cy="2072262"/>
          </a:xfrm>
          <a:prstGeom prst="rect">
            <a:avLst/>
          </a:prstGeom>
          <a:noFill/>
          <a:ln>
            <a:noFill/>
          </a:ln>
        </p:spPr>
      </p:pic>
      <p:pic>
        <p:nvPicPr>
          <p:cNvPr id="180" name="Google Shape;180;p26"/>
          <p:cNvPicPr preferRelativeResize="0"/>
          <p:nvPr/>
        </p:nvPicPr>
        <p:blipFill>
          <a:blip r:embed="rId17">
            <a:alphaModFix/>
          </a:blip>
          <a:stretch>
            <a:fillRect/>
          </a:stretch>
        </p:blipFill>
        <p:spPr>
          <a:xfrm>
            <a:off x="152400" y="2459350"/>
            <a:ext cx="9122825" cy="6846031"/>
          </a:xfrm>
          <a:prstGeom prst="rect">
            <a:avLst/>
          </a:prstGeom>
          <a:noFill/>
          <a:ln>
            <a:noFill/>
          </a:ln>
        </p:spPr>
      </p:pic>
      <p:pic>
        <p:nvPicPr>
          <p:cNvPr id="181" name="Google Shape;181;p26"/>
          <p:cNvPicPr preferRelativeResize="0"/>
          <p:nvPr/>
        </p:nvPicPr>
        <p:blipFill>
          <a:blip r:embed="rId18">
            <a:alphaModFix/>
          </a:blip>
          <a:stretch>
            <a:fillRect/>
          </a:stretch>
        </p:blipFill>
        <p:spPr>
          <a:xfrm flipH="1">
            <a:off x="481450" y="3642250"/>
            <a:ext cx="2195450" cy="2124825"/>
          </a:xfrm>
          <a:prstGeom prst="rect">
            <a:avLst/>
          </a:prstGeom>
          <a:noFill/>
          <a:ln>
            <a:noFill/>
          </a:ln>
        </p:spPr>
      </p:pic>
      <p:sp>
        <p:nvSpPr>
          <p:cNvPr id="182" name="Google Shape;182;p26"/>
          <p:cNvSpPr txBox="1"/>
          <p:nvPr/>
        </p:nvSpPr>
        <p:spPr>
          <a:xfrm>
            <a:off x="257550" y="6033375"/>
            <a:ext cx="1772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rPr>
              <a:t>Antibody</a:t>
            </a:r>
            <a:r>
              <a:rPr lang="en" sz="1800">
                <a:solidFill>
                  <a:schemeClr val="dk2"/>
                </a:solidFill>
              </a:rPr>
              <a:t> of interest</a:t>
            </a:r>
            <a:endParaRPr sz="1800">
              <a:solidFill>
                <a:schemeClr val="dk2"/>
              </a:solidFill>
            </a:endParaRPr>
          </a:p>
        </p:txBody>
      </p:sp>
      <p:sp>
        <p:nvSpPr>
          <p:cNvPr id="183" name="Google Shape;183;p26"/>
          <p:cNvSpPr txBox="1"/>
          <p:nvPr/>
        </p:nvSpPr>
        <p:spPr>
          <a:xfrm>
            <a:off x="181350" y="9206475"/>
            <a:ext cx="1333500" cy="4617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rPr>
              <a:t>Yeast</a:t>
            </a:r>
            <a:endParaRPr sz="1800">
              <a:solidFill>
                <a:schemeClr val="dk2"/>
              </a:solidFill>
            </a:endParaRPr>
          </a:p>
        </p:txBody>
      </p:sp>
      <p:sp>
        <p:nvSpPr>
          <p:cNvPr id="184" name="Google Shape;184;p26"/>
          <p:cNvSpPr txBox="1"/>
          <p:nvPr/>
        </p:nvSpPr>
        <p:spPr>
          <a:xfrm>
            <a:off x="6029700" y="4686300"/>
            <a:ext cx="1333500" cy="1015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dk1"/>
                </a:solidFill>
              </a:rPr>
              <a:t>Yeast Surface</a:t>
            </a:r>
            <a:endParaRPr b="1" sz="1800">
              <a:solidFill>
                <a:schemeClr val="dk1"/>
              </a:solidFill>
            </a:endParaRPr>
          </a:p>
          <a:p>
            <a:pPr indent="0" lvl="0" marL="0" rtl="0" algn="ctr">
              <a:spcBef>
                <a:spcPts val="0"/>
              </a:spcBef>
              <a:spcAft>
                <a:spcPts val="0"/>
              </a:spcAft>
              <a:buNone/>
            </a:pPr>
            <a:r>
              <a:rPr b="1" lang="en" sz="1800">
                <a:solidFill>
                  <a:schemeClr val="dk1"/>
                </a:solidFill>
              </a:rPr>
              <a:t>Display</a:t>
            </a:r>
            <a:endParaRPr b="1" sz="1800">
              <a:solidFill>
                <a:schemeClr val="dk1"/>
              </a:solidFill>
            </a:endParaRPr>
          </a:p>
        </p:txBody>
      </p:sp>
      <p:sp>
        <p:nvSpPr>
          <p:cNvPr id="185" name="Google Shape;185;p26"/>
          <p:cNvSpPr txBox="1"/>
          <p:nvPr/>
        </p:nvSpPr>
        <p:spPr>
          <a:xfrm>
            <a:off x="7619625" y="4100525"/>
            <a:ext cx="1379100" cy="6465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Yeast Display Library </a:t>
            </a:r>
            <a:endParaRPr sz="1500">
              <a:solidFill>
                <a:schemeClr val="dk1"/>
              </a:solidFill>
            </a:endParaRPr>
          </a:p>
        </p:txBody>
      </p:sp>
      <p:sp>
        <p:nvSpPr>
          <p:cNvPr id="186" name="Google Shape;186;p26"/>
          <p:cNvSpPr txBox="1"/>
          <p:nvPr/>
        </p:nvSpPr>
        <p:spPr>
          <a:xfrm>
            <a:off x="7791075" y="5570975"/>
            <a:ext cx="1285800" cy="3849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1"/>
                </a:solidFill>
              </a:rPr>
              <a:t>Target Binding</a:t>
            </a:r>
            <a:endParaRPr sz="1300">
              <a:solidFill>
                <a:schemeClr val="dk1"/>
              </a:solidFill>
            </a:endParaRPr>
          </a:p>
        </p:txBody>
      </p:sp>
      <p:sp>
        <p:nvSpPr>
          <p:cNvPr id="187" name="Google Shape;187;p26"/>
          <p:cNvSpPr txBox="1"/>
          <p:nvPr/>
        </p:nvSpPr>
        <p:spPr>
          <a:xfrm>
            <a:off x="6952875" y="6600500"/>
            <a:ext cx="979200" cy="3849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1"/>
                </a:solidFill>
              </a:rPr>
              <a:t>Wash</a:t>
            </a:r>
            <a:endParaRPr sz="1300">
              <a:solidFill>
                <a:schemeClr val="dk1"/>
              </a:solidFill>
            </a:endParaRPr>
          </a:p>
        </p:txBody>
      </p:sp>
      <p:sp>
        <p:nvSpPr>
          <p:cNvPr id="188" name="Google Shape;188;p26"/>
          <p:cNvSpPr txBox="1"/>
          <p:nvPr/>
        </p:nvSpPr>
        <p:spPr>
          <a:xfrm>
            <a:off x="6029700" y="7317100"/>
            <a:ext cx="15432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Unbound Yeast</a:t>
            </a:r>
            <a:endParaRPr>
              <a:solidFill>
                <a:schemeClr val="dk1"/>
              </a:solidFill>
            </a:endParaRPr>
          </a:p>
        </p:txBody>
      </p:sp>
      <p:sp>
        <p:nvSpPr>
          <p:cNvPr id="189" name="Google Shape;189;p26"/>
          <p:cNvSpPr txBox="1"/>
          <p:nvPr/>
        </p:nvSpPr>
        <p:spPr>
          <a:xfrm>
            <a:off x="4951200" y="6400400"/>
            <a:ext cx="1426500" cy="3849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1"/>
                </a:solidFill>
              </a:rPr>
              <a:t>Yeast elution</a:t>
            </a:r>
            <a:endParaRPr sz="1300">
              <a:solidFill>
                <a:schemeClr val="dk1"/>
              </a:solidFill>
            </a:endParaRPr>
          </a:p>
        </p:txBody>
      </p:sp>
      <p:sp>
        <p:nvSpPr>
          <p:cNvPr id="190" name="Google Shape;190;p26"/>
          <p:cNvSpPr txBox="1"/>
          <p:nvPr/>
        </p:nvSpPr>
        <p:spPr>
          <a:xfrm>
            <a:off x="4661150" y="5560325"/>
            <a:ext cx="857400" cy="585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1"/>
                </a:solidFill>
              </a:rPr>
              <a:t>Hits Analysis</a:t>
            </a:r>
            <a:endParaRPr sz="1300">
              <a:solidFill>
                <a:schemeClr val="dk1"/>
              </a:solidFill>
            </a:endParaRPr>
          </a:p>
        </p:txBody>
      </p:sp>
      <p:sp>
        <p:nvSpPr>
          <p:cNvPr id="191" name="Google Shape;191;p26"/>
          <p:cNvSpPr txBox="1"/>
          <p:nvPr/>
        </p:nvSpPr>
        <p:spPr>
          <a:xfrm>
            <a:off x="4708775" y="4185038"/>
            <a:ext cx="1333500" cy="3849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1"/>
                </a:solidFill>
              </a:rPr>
              <a:t>Amplification</a:t>
            </a:r>
            <a:endParaRPr sz="1300">
              <a:solidFill>
                <a:schemeClr val="dk1"/>
              </a:solidFill>
            </a:endParaRPr>
          </a:p>
        </p:txBody>
      </p:sp>
      <p:sp>
        <p:nvSpPr>
          <p:cNvPr id="192" name="Google Shape;192;p26"/>
          <p:cNvSpPr txBox="1"/>
          <p:nvPr/>
        </p:nvSpPr>
        <p:spPr>
          <a:xfrm>
            <a:off x="5819025" y="3701025"/>
            <a:ext cx="628800" cy="323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solidFill>
                  <a:schemeClr val="dk2"/>
                </a:solidFill>
              </a:rPr>
              <a:t>Vector</a:t>
            </a:r>
            <a:endParaRPr b="1" sz="900">
              <a:solidFill>
                <a:schemeClr val="dk2"/>
              </a:solidFill>
            </a:endParaRPr>
          </a:p>
        </p:txBody>
      </p:sp>
      <p:sp>
        <p:nvSpPr>
          <p:cNvPr id="193" name="Google Shape;193;p26"/>
          <p:cNvSpPr txBox="1"/>
          <p:nvPr/>
        </p:nvSpPr>
        <p:spPr>
          <a:xfrm>
            <a:off x="7572900" y="3476650"/>
            <a:ext cx="686700" cy="461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dk1"/>
                </a:solidFill>
              </a:rPr>
              <a:t>Helper Yeast</a:t>
            </a:r>
            <a:endParaRPr sz="900">
              <a:solidFill>
                <a:schemeClr val="dk1"/>
              </a:solidFill>
            </a:endParaRPr>
          </a:p>
        </p:txBody>
      </p:sp>
      <p:sp>
        <p:nvSpPr>
          <p:cNvPr id="194" name="Google Shape;194;p26"/>
          <p:cNvSpPr txBox="1"/>
          <p:nvPr/>
        </p:nvSpPr>
        <p:spPr>
          <a:xfrm>
            <a:off x="6688575" y="3565150"/>
            <a:ext cx="979200" cy="431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dk1"/>
                </a:solidFill>
              </a:rPr>
              <a:t>Library</a:t>
            </a:r>
            <a:endParaRPr sz="800">
              <a:solidFill>
                <a:schemeClr val="dk1"/>
              </a:solidFill>
            </a:endParaRPr>
          </a:p>
          <a:p>
            <a:pPr indent="0" lvl="0" marL="0" rtl="0" algn="l">
              <a:spcBef>
                <a:spcPts val="0"/>
              </a:spcBef>
              <a:spcAft>
                <a:spcPts val="0"/>
              </a:spcAft>
              <a:buNone/>
            </a:pPr>
            <a:r>
              <a:t/>
            </a:r>
            <a:endParaRPr sz="800">
              <a:solidFill>
                <a:schemeClr val="dk1"/>
              </a:solidFill>
            </a:endParaRPr>
          </a:p>
        </p:txBody>
      </p:sp>
      <p:sp>
        <p:nvSpPr>
          <p:cNvPr id="195" name="Google Shape;195;p26"/>
          <p:cNvSpPr txBox="1"/>
          <p:nvPr/>
        </p:nvSpPr>
        <p:spPr>
          <a:xfrm>
            <a:off x="8457550" y="5856500"/>
            <a:ext cx="541200" cy="3693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dk1"/>
                </a:solidFill>
              </a:rPr>
              <a:t>Displayed protein</a:t>
            </a:r>
            <a:endParaRPr sz="600">
              <a:solidFill>
                <a:schemeClr val="dk1"/>
              </a:solidFill>
            </a:endParaRPr>
          </a:p>
        </p:txBody>
      </p:sp>
      <p:sp>
        <p:nvSpPr>
          <p:cNvPr id="196" name="Google Shape;196;p26"/>
          <p:cNvSpPr txBox="1"/>
          <p:nvPr/>
        </p:nvSpPr>
        <p:spPr>
          <a:xfrm>
            <a:off x="8481050" y="6322700"/>
            <a:ext cx="403500" cy="2769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dk1"/>
                </a:solidFill>
              </a:rPr>
              <a:t>Target</a:t>
            </a:r>
            <a:endParaRPr sz="6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