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21067775" cx="374638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0482" y="685800"/>
            <a:ext cx="6097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39e88888ec_0_0:notes"/>
          <p:cNvSpPr/>
          <p:nvPr>
            <p:ph idx="2" type="sldImg"/>
          </p:nvPr>
        </p:nvSpPr>
        <p:spPr>
          <a:xfrm>
            <a:off x="380972"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339e88888e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277100" y="3049779"/>
            <a:ext cx="34909800" cy="84075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21300"/>
              <a:buNone/>
              <a:defRPr sz="21300"/>
            </a:lvl1pPr>
            <a:lvl2pPr lvl="1" algn="ctr">
              <a:spcBef>
                <a:spcPts val="0"/>
              </a:spcBef>
              <a:spcAft>
                <a:spcPts val="0"/>
              </a:spcAft>
              <a:buSzPts val="21300"/>
              <a:buNone/>
              <a:defRPr sz="21300"/>
            </a:lvl2pPr>
            <a:lvl3pPr lvl="2" algn="ctr">
              <a:spcBef>
                <a:spcPts val="0"/>
              </a:spcBef>
              <a:spcAft>
                <a:spcPts val="0"/>
              </a:spcAft>
              <a:buSzPts val="21300"/>
              <a:buNone/>
              <a:defRPr sz="21300"/>
            </a:lvl3pPr>
            <a:lvl4pPr lvl="3" algn="ctr">
              <a:spcBef>
                <a:spcPts val="0"/>
              </a:spcBef>
              <a:spcAft>
                <a:spcPts val="0"/>
              </a:spcAft>
              <a:buSzPts val="21300"/>
              <a:buNone/>
              <a:defRPr sz="21300"/>
            </a:lvl4pPr>
            <a:lvl5pPr lvl="4" algn="ctr">
              <a:spcBef>
                <a:spcPts val="0"/>
              </a:spcBef>
              <a:spcAft>
                <a:spcPts val="0"/>
              </a:spcAft>
              <a:buSzPts val="21300"/>
              <a:buNone/>
              <a:defRPr sz="21300"/>
            </a:lvl5pPr>
            <a:lvl6pPr lvl="5" algn="ctr">
              <a:spcBef>
                <a:spcPts val="0"/>
              </a:spcBef>
              <a:spcAft>
                <a:spcPts val="0"/>
              </a:spcAft>
              <a:buSzPts val="21300"/>
              <a:buNone/>
              <a:defRPr sz="21300"/>
            </a:lvl6pPr>
            <a:lvl7pPr lvl="6" algn="ctr">
              <a:spcBef>
                <a:spcPts val="0"/>
              </a:spcBef>
              <a:spcAft>
                <a:spcPts val="0"/>
              </a:spcAft>
              <a:buSzPts val="21300"/>
              <a:buNone/>
              <a:defRPr sz="21300"/>
            </a:lvl7pPr>
            <a:lvl8pPr lvl="7" algn="ctr">
              <a:spcBef>
                <a:spcPts val="0"/>
              </a:spcBef>
              <a:spcAft>
                <a:spcPts val="0"/>
              </a:spcAft>
              <a:buSzPts val="21300"/>
              <a:buNone/>
              <a:defRPr sz="21300"/>
            </a:lvl8pPr>
            <a:lvl9pPr lvl="8" algn="ctr">
              <a:spcBef>
                <a:spcPts val="0"/>
              </a:spcBef>
              <a:spcAft>
                <a:spcPts val="0"/>
              </a:spcAft>
              <a:buSzPts val="21300"/>
              <a:buNone/>
              <a:defRPr sz="21300"/>
            </a:lvl9pPr>
          </a:lstStyle>
          <a:p/>
        </p:txBody>
      </p:sp>
      <p:sp>
        <p:nvSpPr>
          <p:cNvPr id="11" name="Google Shape;11;p2"/>
          <p:cNvSpPr txBox="1"/>
          <p:nvPr>
            <p:ph idx="1" type="subTitle"/>
          </p:nvPr>
        </p:nvSpPr>
        <p:spPr>
          <a:xfrm>
            <a:off x="1277066" y="11608575"/>
            <a:ext cx="34909800" cy="3246600"/>
          </a:xfrm>
          <a:prstGeom prst="rect">
            <a:avLst/>
          </a:prstGeom>
        </p:spPr>
        <p:txBody>
          <a:bodyPr anchorCtr="0" anchor="t" bIns="374550" lIns="374550" spcFirstLastPara="1" rIns="374550" wrap="square" tIns="374550">
            <a:normAutofit/>
          </a:bodyPr>
          <a:lstStyle>
            <a:lvl1pPr lvl="0" algn="ctr">
              <a:lnSpc>
                <a:spcPct val="100000"/>
              </a:lnSpc>
              <a:spcBef>
                <a:spcPts val="0"/>
              </a:spcBef>
              <a:spcAft>
                <a:spcPts val="0"/>
              </a:spcAft>
              <a:buSzPts val="11500"/>
              <a:buNone/>
              <a:defRPr sz="11500"/>
            </a:lvl1pPr>
            <a:lvl2pPr lvl="1" algn="ctr">
              <a:lnSpc>
                <a:spcPct val="100000"/>
              </a:lnSpc>
              <a:spcBef>
                <a:spcPts val="0"/>
              </a:spcBef>
              <a:spcAft>
                <a:spcPts val="0"/>
              </a:spcAft>
              <a:buSzPts val="11500"/>
              <a:buNone/>
              <a:defRPr sz="11500"/>
            </a:lvl2pPr>
            <a:lvl3pPr lvl="2" algn="ctr">
              <a:lnSpc>
                <a:spcPct val="100000"/>
              </a:lnSpc>
              <a:spcBef>
                <a:spcPts val="0"/>
              </a:spcBef>
              <a:spcAft>
                <a:spcPts val="0"/>
              </a:spcAft>
              <a:buSzPts val="11500"/>
              <a:buNone/>
              <a:defRPr sz="11500"/>
            </a:lvl3pPr>
            <a:lvl4pPr lvl="3" algn="ctr">
              <a:lnSpc>
                <a:spcPct val="100000"/>
              </a:lnSpc>
              <a:spcBef>
                <a:spcPts val="0"/>
              </a:spcBef>
              <a:spcAft>
                <a:spcPts val="0"/>
              </a:spcAft>
              <a:buSzPts val="11500"/>
              <a:buNone/>
              <a:defRPr sz="11500"/>
            </a:lvl4pPr>
            <a:lvl5pPr lvl="4" algn="ctr">
              <a:lnSpc>
                <a:spcPct val="100000"/>
              </a:lnSpc>
              <a:spcBef>
                <a:spcPts val="0"/>
              </a:spcBef>
              <a:spcAft>
                <a:spcPts val="0"/>
              </a:spcAft>
              <a:buSzPts val="11500"/>
              <a:buNone/>
              <a:defRPr sz="11500"/>
            </a:lvl5pPr>
            <a:lvl6pPr lvl="5" algn="ctr">
              <a:lnSpc>
                <a:spcPct val="100000"/>
              </a:lnSpc>
              <a:spcBef>
                <a:spcPts val="0"/>
              </a:spcBef>
              <a:spcAft>
                <a:spcPts val="0"/>
              </a:spcAft>
              <a:buSzPts val="11500"/>
              <a:buNone/>
              <a:defRPr sz="11500"/>
            </a:lvl6pPr>
            <a:lvl7pPr lvl="6" algn="ctr">
              <a:lnSpc>
                <a:spcPct val="100000"/>
              </a:lnSpc>
              <a:spcBef>
                <a:spcPts val="0"/>
              </a:spcBef>
              <a:spcAft>
                <a:spcPts val="0"/>
              </a:spcAft>
              <a:buSzPts val="11500"/>
              <a:buNone/>
              <a:defRPr sz="11500"/>
            </a:lvl7pPr>
            <a:lvl8pPr lvl="7" algn="ctr">
              <a:lnSpc>
                <a:spcPct val="100000"/>
              </a:lnSpc>
              <a:spcBef>
                <a:spcPts val="0"/>
              </a:spcBef>
              <a:spcAft>
                <a:spcPts val="0"/>
              </a:spcAft>
              <a:buSzPts val="11500"/>
              <a:buNone/>
              <a:defRPr sz="11500"/>
            </a:lvl8pPr>
            <a:lvl9pPr lvl="8" algn="ctr">
              <a:lnSpc>
                <a:spcPct val="100000"/>
              </a:lnSpc>
              <a:spcBef>
                <a:spcPts val="0"/>
              </a:spcBef>
              <a:spcAft>
                <a:spcPts val="0"/>
              </a:spcAft>
              <a:buSzPts val="11500"/>
              <a:buNone/>
              <a:defRPr sz="11500"/>
            </a:lvl9pPr>
          </a:lstStyle>
          <a:p/>
        </p:txBody>
      </p:sp>
      <p:sp>
        <p:nvSpPr>
          <p:cNvPr id="12" name="Google Shape;12;p2"/>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277066" y="4530688"/>
            <a:ext cx="34909800" cy="80424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49200"/>
              <a:buNone/>
              <a:defRPr sz="49200"/>
            </a:lvl1pPr>
            <a:lvl2pPr lvl="1" algn="ctr">
              <a:spcBef>
                <a:spcPts val="0"/>
              </a:spcBef>
              <a:spcAft>
                <a:spcPts val="0"/>
              </a:spcAft>
              <a:buSzPts val="49200"/>
              <a:buNone/>
              <a:defRPr sz="49200"/>
            </a:lvl2pPr>
            <a:lvl3pPr lvl="2" algn="ctr">
              <a:spcBef>
                <a:spcPts val="0"/>
              </a:spcBef>
              <a:spcAft>
                <a:spcPts val="0"/>
              </a:spcAft>
              <a:buSzPts val="49200"/>
              <a:buNone/>
              <a:defRPr sz="49200"/>
            </a:lvl3pPr>
            <a:lvl4pPr lvl="3" algn="ctr">
              <a:spcBef>
                <a:spcPts val="0"/>
              </a:spcBef>
              <a:spcAft>
                <a:spcPts val="0"/>
              </a:spcAft>
              <a:buSzPts val="49200"/>
              <a:buNone/>
              <a:defRPr sz="49200"/>
            </a:lvl4pPr>
            <a:lvl5pPr lvl="4" algn="ctr">
              <a:spcBef>
                <a:spcPts val="0"/>
              </a:spcBef>
              <a:spcAft>
                <a:spcPts val="0"/>
              </a:spcAft>
              <a:buSzPts val="49200"/>
              <a:buNone/>
              <a:defRPr sz="49200"/>
            </a:lvl5pPr>
            <a:lvl6pPr lvl="5" algn="ctr">
              <a:spcBef>
                <a:spcPts val="0"/>
              </a:spcBef>
              <a:spcAft>
                <a:spcPts val="0"/>
              </a:spcAft>
              <a:buSzPts val="49200"/>
              <a:buNone/>
              <a:defRPr sz="49200"/>
            </a:lvl6pPr>
            <a:lvl7pPr lvl="6" algn="ctr">
              <a:spcBef>
                <a:spcPts val="0"/>
              </a:spcBef>
              <a:spcAft>
                <a:spcPts val="0"/>
              </a:spcAft>
              <a:buSzPts val="49200"/>
              <a:buNone/>
              <a:defRPr sz="49200"/>
            </a:lvl7pPr>
            <a:lvl8pPr lvl="7" algn="ctr">
              <a:spcBef>
                <a:spcPts val="0"/>
              </a:spcBef>
              <a:spcAft>
                <a:spcPts val="0"/>
              </a:spcAft>
              <a:buSzPts val="49200"/>
              <a:buNone/>
              <a:defRPr sz="49200"/>
            </a:lvl8pPr>
            <a:lvl9pPr lvl="8" algn="ctr">
              <a:spcBef>
                <a:spcPts val="0"/>
              </a:spcBef>
              <a:spcAft>
                <a:spcPts val="0"/>
              </a:spcAft>
              <a:buSzPts val="49200"/>
              <a:buNone/>
              <a:defRPr sz="49200"/>
            </a:lvl9pPr>
          </a:lstStyle>
          <a:p>
            <a:r>
              <a:t>xx%</a:t>
            </a:r>
          </a:p>
        </p:txBody>
      </p:sp>
      <p:sp>
        <p:nvSpPr>
          <p:cNvPr id="46" name="Google Shape;46;p11"/>
          <p:cNvSpPr txBox="1"/>
          <p:nvPr>
            <p:ph idx="1" type="body"/>
          </p:nvPr>
        </p:nvSpPr>
        <p:spPr>
          <a:xfrm>
            <a:off x="1277066" y="12911513"/>
            <a:ext cx="34909800" cy="5328000"/>
          </a:xfrm>
          <a:prstGeom prst="rect">
            <a:avLst/>
          </a:prstGeom>
        </p:spPr>
        <p:txBody>
          <a:bodyPr anchorCtr="0" anchor="t" bIns="374550" lIns="374550" spcFirstLastPara="1" rIns="374550" wrap="square" tIns="374550">
            <a:normAutofit/>
          </a:bodyPr>
          <a:lstStyle>
            <a:lvl1pPr indent="-698500" lvl="0" marL="457200" algn="ctr">
              <a:spcBef>
                <a:spcPts val="0"/>
              </a:spcBef>
              <a:spcAft>
                <a:spcPts val="0"/>
              </a:spcAft>
              <a:buSzPts val="7400"/>
              <a:buChar char="●"/>
              <a:defRPr/>
            </a:lvl1pPr>
            <a:lvl2pPr indent="-590550" lvl="1" marL="914400" algn="ctr">
              <a:spcBef>
                <a:spcPts val="0"/>
              </a:spcBef>
              <a:spcAft>
                <a:spcPts val="0"/>
              </a:spcAft>
              <a:buSzPts val="5700"/>
              <a:buChar char="○"/>
              <a:defRPr/>
            </a:lvl2pPr>
            <a:lvl3pPr indent="-590550" lvl="2" marL="1371600" algn="ctr">
              <a:spcBef>
                <a:spcPts val="0"/>
              </a:spcBef>
              <a:spcAft>
                <a:spcPts val="0"/>
              </a:spcAft>
              <a:buSzPts val="5700"/>
              <a:buChar char="■"/>
              <a:defRPr/>
            </a:lvl3pPr>
            <a:lvl4pPr indent="-590550" lvl="3" marL="1828800" algn="ctr">
              <a:spcBef>
                <a:spcPts val="0"/>
              </a:spcBef>
              <a:spcAft>
                <a:spcPts val="0"/>
              </a:spcAft>
              <a:buSzPts val="5700"/>
              <a:buChar char="●"/>
              <a:defRPr/>
            </a:lvl4pPr>
            <a:lvl5pPr indent="-590550" lvl="4" marL="2286000" algn="ctr">
              <a:spcBef>
                <a:spcPts val="0"/>
              </a:spcBef>
              <a:spcAft>
                <a:spcPts val="0"/>
              </a:spcAft>
              <a:buSzPts val="5700"/>
              <a:buChar char="○"/>
              <a:defRPr/>
            </a:lvl5pPr>
            <a:lvl6pPr indent="-590550" lvl="5" marL="2743200" algn="ctr">
              <a:spcBef>
                <a:spcPts val="0"/>
              </a:spcBef>
              <a:spcAft>
                <a:spcPts val="0"/>
              </a:spcAft>
              <a:buSzPts val="5700"/>
              <a:buChar char="■"/>
              <a:defRPr/>
            </a:lvl6pPr>
            <a:lvl7pPr indent="-590550" lvl="6" marL="3200400" algn="ctr">
              <a:spcBef>
                <a:spcPts val="0"/>
              </a:spcBef>
              <a:spcAft>
                <a:spcPts val="0"/>
              </a:spcAft>
              <a:buSzPts val="5700"/>
              <a:buChar char="●"/>
              <a:defRPr/>
            </a:lvl7pPr>
            <a:lvl8pPr indent="-590550" lvl="7" marL="3657600" algn="ctr">
              <a:spcBef>
                <a:spcPts val="0"/>
              </a:spcBef>
              <a:spcAft>
                <a:spcPts val="0"/>
              </a:spcAft>
              <a:buSzPts val="5700"/>
              <a:buChar char="○"/>
              <a:defRPr/>
            </a:lvl8pPr>
            <a:lvl9pPr indent="-590550" lvl="8" marL="4114800" algn="ctr">
              <a:spcBef>
                <a:spcPts val="0"/>
              </a:spcBef>
              <a:spcAft>
                <a:spcPts val="0"/>
              </a:spcAft>
              <a:buSzPts val="5700"/>
              <a:buChar char="■"/>
              <a:defRPr/>
            </a:lvl9pPr>
          </a:lstStyle>
          <a:p/>
        </p:txBody>
      </p:sp>
      <p:sp>
        <p:nvSpPr>
          <p:cNvPr id="47" name="Google Shape;47;p11"/>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277066" y="8809881"/>
            <a:ext cx="34909800" cy="3447900"/>
          </a:xfrm>
          <a:prstGeom prst="rect">
            <a:avLst/>
          </a:prstGeom>
        </p:spPr>
        <p:txBody>
          <a:bodyPr anchorCtr="0" anchor="ctr" bIns="374550" lIns="374550" spcFirstLastPara="1" rIns="374550" wrap="square" tIns="374550">
            <a:normAutofit/>
          </a:bodyPr>
          <a:lstStyle>
            <a:lvl1pPr lvl="0" algn="ctr">
              <a:spcBef>
                <a:spcPts val="0"/>
              </a:spcBef>
              <a:spcAft>
                <a:spcPts val="0"/>
              </a:spcAft>
              <a:buSzPts val="14700"/>
              <a:buNone/>
              <a:defRPr sz="14700"/>
            </a:lvl1pPr>
            <a:lvl2pPr lvl="1" algn="ctr">
              <a:spcBef>
                <a:spcPts val="0"/>
              </a:spcBef>
              <a:spcAft>
                <a:spcPts val="0"/>
              </a:spcAft>
              <a:buSzPts val="14700"/>
              <a:buNone/>
              <a:defRPr sz="14700"/>
            </a:lvl2pPr>
            <a:lvl3pPr lvl="2" algn="ctr">
              <a:spcBef>
                <a:spcPts val="0"/>
              </a:spcBef>
              <a:spcAft>
                <a:spcPts val="0"/>
              </a:spcAft>
              <a:buSzPts val="14700"/>
              <a:buNone/>
              <a:defRPr sz="14700"/>
            </a:lvl3pPr>
            <a:lvl4pPr lvl="3" algn="ctr">
              <a:spcBef>
                <a:spcPts val="0"/>
              </a:spcBef>
              <a:spcAft>
                <a:spcPts val="0"/>
              </a:spcAft>
              <a:buSzPts val="14700"/>
              <a:buNone/>
              <a:defRPr sz="14700"/>
            </a:lvl4pPr>
            <a:lvl5pPr lvl="4" algn="ctr">
              <a:spcBef>
                <a:spcPts val="0"/>
              </a:spcBef>
              <a:spcAft>
                <a:spcPts val="0"/>
              </a:spcAft>
              <a:buSzPts val="14700"/>
              <a:buNone/>
              <a:defRPr sz="14700"/>
            </a:lvl5pPr>
            <a:lvl6pPr lvl="5" algn="ctr">
              <a:spcBef>
                <a:spcPts val="0"/>
              </a:spcBef>
              <a:spcAft>
                <a:spcPts val="0"/>
              </a:spcAft>
              <a:buSzPts val="14700"/>
              <a:buNone/>
              <a:defRPr sz="14700"/>
            </a:lvl6pPr>
            <a:lvl7pPr lvl="6" algn="ctr">
              <a:spcBef>
                <a:spcPts val="0"/>
              </a:spcBef>
              <a:spcAft>
                <a:spcPts val="0"/>
              </a:spcAft>
              <a:buSzPts val="14700"/>
              <a:buNone/>
              <a:defRPr sz="14700"/>
            </a:lvl7pPr>
            <a:lvl8pPr lvl="7" algn="ctr">
              <a:spcBef>
                <a:spcPts val="0"/>
              </a:spcBef>
              <a:spcAft>
                <a:spcPts val="0"/>
              </a:spcAft>
              <a:buSzPts val="14700"/>
              <a:buNone/>
              <a:defRPr sz="14700"/>
            </a:lvl8pPr>
            <a:lvl9pPr lvl="8" algn="ctr">
              <a:spcBef>
                <a:spcPts val="0"/>
              </a:spcBef>
              <a:spcAft>
                <a:spcPts val="0"/>
              </a:spcAft>
              <a:buSzPts val="14700"/>
              <a:buNone/>
              <a:defRPr sz="14700"/>
            </a:lvl9pPr>
          </a:lstStyle>
          <a:p/>
        </p:txBody>
      </p:sp>
      <p:sp>
        <p:nvSpPr>
          <p:cNvPr id="15" name="Google Shape;15;p3"/>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18" name="Google Shape;18;p4"/>
          <p:cNvSpPr txBox="1"/>
          <p:nvPr>
            <p:ph idx="1" type="body"/>
          </p:nvPr>
        </p:nvSpPr>
        <p:spPr>
          <a:xfrm>
            <a:off x="1277066" y="4720537"/>
            <a:ext cx="34909800" cy="13993500"/>
          </a:xfrm>
          <a:prstGeom prst="rect">
            <a:avLst/>
          </a:prstGeom>
        </p:spPr>
        <p:txBody>
          <a:bodyPr anchorCtr="0" anchor="t" bIns="374550" lIns="374550" spcFirstLastPara="1" rIns="374550" wrap="square" tIns="374550">
            <a:normAutofit/>
          </a:bodyPr>
          <a:lstStyle>
            <a:lvl1pPr indent="-698500" lvl="0" marL="457200">
              <a:spcBef>
                <a:spcPts val="0"/>
              </a:spcBef>
              <a:spcAft>
                <a:spcPts val="0"/>
              </a:spcAft>
              <a:buSzPts val="7400"/>
              <a:buChar char="●"/>
              <a:defRPr/>
            </a:lvl1pPr>
            <a:lvl2pPr indent="-590550" lvl="1" marL="914400">
              <a:spcBef>
                <a:spcPts val="0"/>
              </a:spcBef>
              <a:spcAft>
                <a:spcPts val="0"/>
              </a:spcAft>
              <a:buSzPts val="5700"/>
              <a:buChar char="○"/>
              <a:defRPr/>
            </a:lvl2pPr>
            <a:lvl3pPr indent="-590550" lvl="2" marL="1371600">
              <a:spcBef>
                <a:spcPts val="0"/>
              </a:spcBef>
              <a:spcAft>
                <a:spcPts val="0"/>
              </a:spcAft>
              <a:buSzPts val="5700"/>
              <a:buChar char="■"/>
              <a:defRPr/>
            </a:lvl3pPr>
            <a:lvl4pPr indent="-590550" lvl="3" marL="1828800">
              <a:spcBef>
                <a:spcPts val="0"/>
              </a:spcBef>
              <a:spcAft>
                <a:spcPts val="0"/>
              </a:spcAft>
              <a:buSzPts val="5700"/>
              <a:buChar char="●"/>
              <a:defRPr/>
            </a:lvl4pPr>
            <a:lvl5pPr indent="-590550" lvl="4" marL="2286000">
              <a:spcBef>
                <a:spcPts val="0"/>
              </a:spcBef>
              <a:spcAft>
                <a:spcPts val="0"/>
              </a:spcAft>
              <a:buSzPts val="5700"/>
              <a:buChar char="○"/>
              <a:defRPr/>
            </a:lvl5pPr>
            <a:lvl6pPr indent="-590550" lvl="5" marL="2743200">
              <a:spcBef>
                <a:spcPts val="0"/>
              </a:spcBef>
              <a:spcAft>
                <a:spcPts val="0"/>
              </a:spcAft>
              <a:buSzPts val="5700"/>
              <a:buChar char="■"/>
              <a:defRPr/>
            </a:lvl6pPr>
            <a:lvl7pPr indent="-590550" lvl="6" marL="3200400">
              <a:spcBef>
                <a:spcPts val="0"/>
              </a:spcBef>
              <a:spcAft>
                <a:spcPts val="0"/>
              </a:spcAft>
              <a:buSzPts val="5700"/>
              <a:buChar char="●"/>
              <a:defRPr/>
            </a:lvl7pPr>
            <a:lvl8pPr indent="-590550" lvl="7" marL="3657600">
              <a:spcBef>
                <a:spcPts val="0"/>
              </a:spcBef>
              <a:spcAft>
                <a:spcPts val="0"/>
              </a:spcAft>
              <a:buSzPts val="5700"/>
              <a:buChar char="○"/>
              <a:defRPr/>
            </a:lvl8pPr>
            <a:lvl9pPr indent="-590550" lvl="8" marL="4114800">
              <a:spcBef>
                <a:spcPts val="0"/>
              </a:spcBef>
              <a:spcAft>
                <a:spcPts val="0"/>
              </a:spcAft>
              <a:buSzPts val="5700"/>
              <a:buChar char="■"/>
              <a:defRPr/>
            </a:lvl9pPr>
          </a:lstStyle>
          <a:p/>
        </p:txBody>
      </p:sp>
      <p:sp>
        <p:nvSpPr>
          <p:cNvPr id="19" name="Google Shape;19;p4"/>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22" name="Google Shape;22;p5"/>
          <p:cNvSpPr txBox="1"/>
          <p:nvPr>
            <p:ph idx="1" type="body"/>
          </p:nvPr>
        </p:nvSpPr>
        <p:spPr>
          <a:xfrm>
            <a:off x="1277066" y="4720537"/>
            <a:ext cx="16388100" cy="13993500"/>
          </a:xfrm>
          <a:prstGeom prst="rect">
            <a:avLst/>
          </a:prstGeom>
        </p:spPr>
        <p:txBody>
          <a:bodyPr anchorCtr="0" anchor="t" bIns="374550" lIns="374550" spcFirstLastPara="1" rIns="374550" wrap="square" tIns="374550">
            <a:normAutofit/>
          </a:bodyPr>
          <a:lstStyle>
            <a:lvl1pPr indent="-590550" lvl="0" marL="457200">
              <a:spcBef>
                <a:spcPts val="0"/>
              </a:spcBef>
              <a:spcAft>
                <a:spcPts val="0"/>
              </a:spcAft>
              <a:buSzPts val="5700"/>
              <a:buChar char="●"/>
              <a:defRPr sz="57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23" name="Google Shape;23;p5"/>
          <p:cNvSpPr txBox="1"/>
          <p:nvPr>
            <p:ph idx="2" type="body"/>
          </p:nvPr>
        </p:nvSpPr>
        <p:spPr>
          <a:xfrm>
            <a:off x="19798822" y="4720537"/>
            <a:ext cx="16388100" cy="13993500"/>
          </a:xfrm>
          <a:prstGeom prst="rect">
            <a:avLst/>
          </a:prstGeom>
        </p:spPr>
        <p:txBody>
          <a:bodyPr anchorCtr="0" anchor="t" bIns="374550" lIns="374550" spcFirstLastPara="1" rIns="374550" wrap="square" tIns="374550">
            <a:normAutofit/>
          </a:bodyPr>
          <a:lstStyle>
            <a:lvl1pPr indent="-590550" lvl="0" marL="457200">
              <a:spcBef>
                <a:spcPts val="0"/>
              </a:spcBef>
              <a:spcAft>
                <a:spcPts val="0"/>
              </a:spcAft>
              <a:buSzPts val="5700"/>
              <a:buChar char="●"/>
              <a:defRPr sz="57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24" name="Google Shape;24;p5"/>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277066" y="1822822"/>
            <a:ext cx="34909800" cy="2345700"/>
          </a:xfrm>
          <a:prstGeom prst="rect">
            <a:avLst/>
          </a:prstGeom>
        </p:spPr>
        <p:txBody>
          <a:bodyPr anchorCtr="0" anchor="t" bIns="374550" lIns="374550" spcFirstLastPara="1" rIns="374550" wrap="square" tIns="374550">
            <a:normAutofit/>
          </a:bodyPr>
          <a:lstStyle>
            <a:lvl1pPr lvl="0">
              <a:spcBef>
                <a:spcPts val="0"/>
              </a:spcBef>
              <a:spcAft>
                <a:spcPts val="0"/>
              </a:spcAft>
              <a:buSzPts val="11500"/>
              <a:buNone/>
              <a:defRPr/>
            </a:lvl1pPr>
            <a:lvl2pPr lvl="1">
              <a:spcBef>
                <a:spcPts val="0"/>
              </a:spcBef>
              <a:spcAft>
                <a:spcPts val="0"/>
              </a:spcAft>
              <a:buSzPts val="11500"/>
              <a:buNone/>
              <a:defRPr/>
            </a:lvl2pPr>
            <a:lvl3pPr lvl="2">
              <a:spcBef>
                <a:spcPts val="0"/>
              </a:spcBef>
              <a:spcAft>
                <a:spcPts val="0"/>
              </a:spcAft>
              <a:buSzPts val="11500"/>
              <a:buNone/>
              <a:defRPr/>
            </a:lvl3pPr>
            <a:lvl4pPr lvl="3">
              <a:spcBef>
                <a:spcPts val="0"/>
              </a:spcBef>
              <a:spcAft>
                <a:spcPts val="0"/>
              </a:spcAft>
              <a:buSzPts val="11500"/>
              <a:buNone/>
              <a:defRPr/>
            </a:lvl4pPr>
            <a:lvl5pPr lvl="4">
              <a:spcBef>
                <a:spcPts val="0"/>
              </a:spcBef>
              <a:spcAft>
                <a:spcPts val="0"/>
              </a:spcAft>
              <a:buSzPts val="11500"/>
              <a:buNone/>
              <a:defRPr/>
            </a:lvl5pPr>
            <a:lvl6pPr lvl="5">
              <a:spcBef>
                <a:spcPts val="0"/>
              </a:spcBef>
              <a:spcAft>
                <a:spcPts val="0"/>
              </a:spcAft>
              <a:buSzPts val="11500"/>
              <a:buNone/>
              <a:defRPr/>
            </a:lvl6pPr>
            <a:lvl7pPr lvl="6">
              <a:spcBef>
                <a:spcPts val="0"/>
              </a:spcBef>
              <a:spcAft>
                <a:spcPts val="0"/>
              </a:spcAft>
              <a:buSzPts val="11500"/>
              <a:buNone/>
              <a:defRPr/>
            </a:lvl7pPr>
            <a:lvl8pPr lvl="7">
              <a:spcBef>
                <a:spcPts val="0"/>
              </a:spcBef>
              <a:spcAft>
                <a:spcPts val="0"/>
              </a:spcAft>
              <a:buSzPts val="11500"/>
              <a:buNone/>
              <a:defRPr/>
            </a:lvl8pPr>
            <a:lvl9pPr lvl="8">
              <a:spcBef>
                <a:spcPts val="0"/>
              </a:spcBef>
              <a:spcAft>
                <a:spcPts val="0"/>
              </a:spcAft>
              <a:buSzPts val="11500"/>
              <a:buNone/>
              <a:defRPr/>
            </a:lvl9pPr>
          </a:lstStyle>
          <a:p/>
        </p:txBody>
      </p:sp>
      <p:sp>
        <p:nvSpPr>
          <p:cNvPr id="27" name="Google Shape;27;p6"/>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277066" y="2275737"/>
            <a:ext cx="11504700" cy="3095400"/>
          </a:xfrm>
          <a:prstGeom prst="rect">
            <a:avLst/>
          </a:prstGeom>
        </p:spPr>
        <p:txBody>
          <a:bodyPr anchorCtr="0" anchor="b" bIns="374550" lIns="374550" spcFirstLastPara="1" rIns="374550" wrap="square" tIns="374550">
            <a:normAutofit/>
          </a:bodyPr>
          <a:lstStyle>
            <a:lvl1pPr lvl="0">
              <a:spcBef>
                <a:spcPts val="0"/>
              </a:spcBef>
              <a:spcAft>
                <a:spcPts val="0"/>
              </a:spcAft>
              <a:buSzPts val="9800"/>
              <a:buNone/>
              <a:defRPr sz="9800"/>
            </a:lvl1pPr>
            <a:lvl2pPr lvl="1">
              <a:spcBef>
                <a:spcPts val="0"/>
              </a:spcBef>
              <a:spcAft>
                <a:spcPts val="0"/>
              </a:spcAft>
              <a:buSzPts val="9800"/>
              <a:buNone/>
              <a:defRPr sz="9800"/>
            </a:lvl2pPr>
            <a:lvl3pPr lvl="2">
              <a:spcBef>
                <a:spcPts val="0"/>
              </a:spcBef>
              <a:spcAft>
                <a:spcPts val="0"/>
              </a:spcAft>
              <a:buSzPts val="9800"/>
              <a:buNone/>
              <a:defRPr sz="9800"/>
            </a:lvl3pPr>
            <a:lvl4pPr lvl="3">
              <a:spcBef>
                <a:spcPts val="0"/>
              </a:spcBef>
              <a:spcAft>
                <a:spcPts val="0"/>
              </a:spcAft>
              <a:buSzPts val="9800"/>
              <a:buNone/>
              <a:defRPr sz="9800"/>
            </a:lvl4pPr>
            <a:lvl5pPr lvl="4">
              <a:spcBef>
                <a:spcPts val="0"/>
              </a:spcBef>
              <a:spcAft>
                <a:spcPts val="0"/>
              </a:spcAft>
              <a:buSzPts val="9800"/>
              <a:buNone/>
              <a:defRPr sz="9800"/>
            </a:lvl5pPr>
            <a:lvl6pPr lvl="5">
              <a:spcBef>
                <a:spcPts val="0"/>
              </a:spcBef>
              <a:spcAft>
                <a:spcPts val="0"/>
              </a:spcAft>
              <a:buSzPts val="9800"/>
              <a:buNone/>
              <a:defRPr sz="9800"/>
            </a:lvl6pPr>
            <a:lvl7pPr lvl="6">
              <a:spcBef>
                <a:spcPts val="0"/>
              </a:spcBef>
              <a:spcAft>
                <a:spcPts val="0"/>
              </a:spcAft>
              <a:buSzPts val="9800"/>
              <a:buNone/>
              <a:defRPr sz="9800"/>
            </a:lvl7pPr>
            <a:lvl8pPr lvl="7">
              <a:spcBef>
                <a:spcPts val="0"/>
              </a:spcBef>
              <a:spcAft>
                <a:spcPts val="0"/>
              </a:spcAft>
              <a:buSzPts val="9800"/>
              <a:buNone/>
              <a:defRPr sz="9800"/>
            </a:lvl8pPr>
            <a:lvl9pPr lvl="8">
              <a:spcBef>
                <a:spcPts val="0"/>
              </a:spcBef>
              <a:spcAft>
                <a:spcPts val="0"/>
              </a:spcAft>
              <a:buSzPts val="9800"/>
              <a:buNone/>
              <a:defRPr sz="9800"/>
            </a:lvl9pPr>
          </a:lstStyle>
          <a:p/>
        </p:txBody>
      </p:sp>
      <p:sp>
        <p:nvSpPr>
          <p:cNvPr id="30" name="Google Shape;30;p7"/>
          <p:cNvSpPr txBox="1"/>
          <p:nvPr>
            <p:ph idx="1" type="body"/>
          </p:nvPr>
        </p:nvSpPr>
        <p:spPr>
          <a:xfrm>
            <a:off x="1277066" y="5691801"/>
            <a:ext cx="11504700" cy="13022700"/>
          </a:xfrm>
          <a:prstGeom prst="rect">
            <a:avLst/>
          </a:prstGeom>
        </p:spPr>
        <p:txBody>
          <a:bodyPr anchorCtr="0" anchor="t" bIns="374550" lIns="374550" spcFirstLastPara="1" rIns="374550" wrap="square" tIns="374550">
            <a:normAutofit/>
          </a:bodyPr>
          <a:lstStyle>
            <a:lvl1pPr indent="-539750" lvl="0" marL="457200">
              <a:spcBef>
                <a:spcPts val="0"/>
              </a:spcBef>
              <a:spcAft>
                <a:spcPts val="0"/>
              </a:spcAft>
              <a:buSzPts val="4900"/>
              <a:buChar char="●"/>
              <a:defRPr sz="4900"/>
            </a:lvl1pPr>
            <a:lvl2pPr indent="-539750" lvl="1" marL="914400">
              <a:spcBef>
                <a:spcPts val="0"/>
              </a:spcBef>
              <a:spcAft>
                <a:spcPts val="0"/>
              </a:spcAft>
              <a:buSzPts val="4900"/>
              <a:buChar char="○"/>
              <a:defRPr sz="4900"/>
            </a:lvl2pPr>
            <a:lvl3pPr indent="-539750" lvl="2" marL="1371600">
              <a:spcBef>
                <a:spcPts val="0"/>
              </a:spcBef>
              <a:spcAft>
                <a:spcPts val="0"/>
              </a:spcAft>
              <a:buSzPts val="4900"/>
              <a:buChar char="■"/>
              <a:defRPr sz="4900"/>
            </a:lvl3pPr>
            <a:lvl4pPr indent="-539750" lvl="3" marL="1828800">
              <a:spcBef>
                <a:spcPts val="0"/>
              </a:spcBef>
              <a:spcAft>
                <a:spcPts val="0"/>
              </a:spcAft>
              <a:buSzPts val="4900"/>
              <a:buChar char="●"/>
              <a:defRPr sz="4900"/>
            </a:lvl4pPr>
            <a:lvl5pPr indent="-539750" lvl="4" marL="2286000">
              <a:spcBef>
                <a:spcPts val="0"/>
              </a:spcBef>
              <a:spcAft>
                <a:spcPts val="0"/>
              </a:spcAft>
              <a:buSzPts val="4900"/>
              <a:buChar char="○"/>
              <a:defRPr sz="4900"/>
            </a:lvl5pPr>
            <a:lvl6pPr indent="-539750" lvl="5" marL="2743200">
              <a:spcBef>
                <a:spcPts val="0"/>
              </a:spcBef>
              <a:spcAft>
                <a:spcPts val="0"/>
              </a:spcAft>
              <a:buSzPts val="4900"/>
              <a:buChar char="■"/>
              <a:defRPr sz="4900"/>
            </a:lvl6pPr>
            <a:lvl7pPr indent="-539750" lvl="6" marL="3200400">
              <a:spcBef>
                <a:spcPts val="0"/>
              </a:spcBef>
              <a:spcAft>
                <a:spcPts val="0"/>
              </a:spcAft>
              <a:buSzPts val="4900"/>
              <a:buChar char="●"/>
              <a:defRPr sz="4900"/>
            </a:lvl7pPr>
            <a:lvl8pPr indent="-539750" lvl="7" marL="3657600">
              <a:spcBef>
                <a:spcPts val="0"/>
              </a:spcBef>
              <a:spcAft>
                <a:spcPts val="0"/>
              </a:spcAft>
              <a:buSzPts val="4900"/>
              <a:buChar char="○"/>
              <a:defRPr sz="4900"/>
            </a:lvl8pPr>
            <a:lvl9pPr indent="-539750" lvl="8" marL="4114800">
              <a:spcBef>
                <a:spcPts val="0"/>
              </a:spcBef>
              <a:spcAft>
                <a:spcPts val="0"/>
              </a:spcAft>
              <a:buSzPts val="4900"/>
              <a:buChar char="■"/>
              <a:defRPr sz="4900"/>
            </a:lvl9pPr>
          </a:lstStyle>
          <a:p/>
        </p:txBody>
      </p:sp>
      <p:sp>
        <p:nvSpPr>
          <p:cNvPr id="31" name="Google Shape;31;p7"/>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008603" y="1843814"/>
            <a:ext cx="26089500" cy="16755900"/>
          </a:xfrm>
          <a:prstGeom prst="rect">
            <a:avLst/>
          </a:prstGeom>
        </p:spPr>
        <p:txBody>
          <a:bodyPr anchorCtr="0" anchor="ctr" bIns="374550" lIns="374550" spcFirstLastPara="1" rIns="374550" wrap="square" tIns="374550">
            <a:normAutofit/>
          </a:bodyPr>
          <a:lstStyle>
            <a:lvl1pPr lvl="0">
              <a:spcBef>
                <a:spcPts val="0"/>
              </a:spcBef>
              <a:spcAft>
                <a:spcPts val="0"/>
              </a:spcAft>
              <a:buSzPts val="19700"/>
              <a:buNone/>
              <a:defRPr sz="19700"/>
            </a:lvl1pPr>
            <a:lvl2pPr lvl="1">
              <a:spcBef>
                <a:spcPts val="0"/>
              </a:spcBef>
              <a:spcAft>
                <a:spcPts val="0"/>
              </a:spcAft>
              <a:buSzPts val="19700"/>
              <a:buNone/>
              <a:defRPr sz="19700"/>
            </a:lvl2pPr>
            <a:lvl3pPr lvl="2">
              <a:spcBef>
                <a:spcPts val="0"/>
              </a:spcBef>
              <a:spcAft>
                <a:spcPts val="0"/>
              </a:spcAft>
              <a:buSzPts val="19700"/>
              <a:buNone/>
              <a:defRPr sz="19700"/>
            </a:lvl3pPr>
            <a:lvl4pPr lvl="3">
              <a:spcBef>
                <a:spcPts val="0"/>
              </a:spcBef>
              <a:spcAft>
                <a:spcPts val="0"/>
              </a:spcAft>
              <a:buSzPts val="19700"/>
              <a:buNone/>
              <a:defRPr sz="19700"/>
            </a:lvl4pPr>
            <a:lvl5pPr lvl="4">
              <a:spcBef>
                <a:spcPts val="0"/>
              </a:spcBef>
              <a:spcAft>
                <a:spcPts val="0"/>
              </a:spcAft>
              <a:buSzPts val="19700"/>
              <a:buNone/>
              <a:defRPr sz="19700"/>
            </a:lvl5pPr>
            <a:lvl6pPr lvl="5">
              <a:spcBef>
                <a:spcPts val="0"/>
              </a:spcBef>
              <a:spcAft>
                <a:spcPts val="0"/>
              </a:spcAft>
              <a:buSzPts val="19700"/>
              <a:buNone/>
              <a:defRPr sz="19700"/>
            </a:lvl6pPr>
            <a:lvl7pPr lvl="6">
              <a:spcBef>
                <a:spcPts val="0"/>
              </a:spcBef>
              <a:spcAft>
                <a:spcPts val="0"/>
              </a:spcAft>
              <a:buSzPts val="19700"/>
              <a:buNone/>
              <a:defRPr sz="19700"/>
            </a:lvl7pPr>
            <a:lvl8pPr lvl="7">
              <a:spcBef>
                <a:spcPts val="0"/>
              </a:spcBef>
              <a:spcAft>
                <a:spcPts val="0"/>
              </a:spcAft>
              <a:buSzPts val="19700"/>
              <a:buNone/>
              <a:defRPr sz="19700"/>
            </a:lvl8pPr>
            <a:lvl9pPr lvl="8">
              <a:spcBef>
                <a:spcPts val="0"/>
              </a:spcBef>
              <a:spcAft>
                <a:spcPts val="0"/>
              </a:spcAft>
              <a:buSzPts val="19700"/>
              <a:buNone/>
              <a:defRPr sz="19700"/>
            </a:lvl9pPr>
          </a:lstStyle>
          <a:p/>
        </p:txBody>
      </p:sp>
      <p:sp>
        <p:nvSpPr>
          <p:cNvPr id="34" name="Google Shape;34;p8"/>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18731938" y="-512"/>
            <a:ext cx="18732000" cy="21067800"/>
          </a:xfrm>
          <a:prstGeom prst="rect">
            <a:avLst/>
          </a:prstGeom>
          <a:solidFill>
            <a:schemeClr val="lt2"/>
          </a:solidFill>
          <a:ln>
            <a:noFill/>
          </a:ln>
        </p:spPr>
        <p:txBody>
          <a:bodyPr anchorCtr="0" anchor="ctr" bIns="374550" lIns="374550" spcFirstLastPara="1" rIns="374550" wrap="square" tIns="3745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087780" y="5051085"/>
            <a:ext cx="16573500" cy="6071400"/>
          </a:xfrm>
          <a:prstGeom prst="rect">
            <a:avLst/>
          </a:prstGeom>
        </p:spPr>
        <p:txBody>
          <a:bodyPr anchorCtr="0" anchor="b" bIns="374550" lIns="374550" spcFirstLastPara="1" rIns="374550" wrap="square" tIns="374550">
            <a:normAutofit/>
          </a:bodyPr>
          <a:lstStyle>
            <a:lvl1pPr lvl="0" algn="ctr">
              <a:spcBef>
                <a:spcPts val="0"/>
              </a:spcBef>
              <a:spcAft>
                <a:spcPts val="0"/>
              </a:spcAft>
              <a:buSzPts val="17200"/>
              <a:buNone/>
              <a:defRPr sz="17200"/>
            </a:lvl1pPr>
            <a:lvl2pPr lvl="1" algn="ctr">
              <a:spcBef>
                <a:spcPts val="0"/>
              </a:spcBef>
              <a:spcAft>
                <a:spcPts val="0"/>
              </a:spcAft>
              <a:buSzPts val="17200"/>
              <a:buNone/>
              <a:defRPr sz="17200"/>
            </a:lvl2pPr>
            <a:lvl3pPr lvl="2" algn="ctr">
              <a:spcBef>
                <a:spcPts val="0"/>
              </a:spcBef>
              <a:spcAft>
                <a:spcPts val="0"/>
              </a:spcAft>
              <a:buSzPts val="17200"/>
              <a:buNone/>
              <a:defRPr sz="17200"/>
            </a:lvl3pPr>
            <a:lvl4pPr lvl="3" algn="ctr">
              <a:spcBef>
                <a:spcPts val="0"/>
              </a:spcBef>
              <a:spcAft>
                <a:spcPts val="0"/>
              </a:spcAft>
              <a:buSzPts val="17200"/>
              <a:buNone/>
              <a:defRPr sz="17200"/>
            </a:lvl4pPr>
            <a:lvl5pPr lvl="4" algn="ctr">
              <a:spcBef>
                <a:spcPts val="0"/>
              </a:spcBef>
              <a:spcAft>
                <a:spcPts val="0"/>
              </a:spcAft>
              <a:buSzPts val="17200"/>
              <a:buNone/>
              <a:defRPr sz="17200"/>
            </a:lvl5pPr>
            <a:lvl6pPr lvl="5" algn="ctr">
              <a:spcBef>
                <a:spcPts val="0"/>
              </a:spcBef>
              <a:spcAft>
                <a:spcPts val="0"/>
              </a:spcAft>
              <a:buSzPts val="17200"/>
              <a:buNone/>
              <a:defRPr sz="17200"/>
            </a:lvl6pPr>
            <a:lvl7pPr lvl="6" algn="ctr">
              <a:spcBef>
                <a:spcPts val="0"/>
              </a:spcBef>
              <a:spcAft>
                <a:spcPts val="0"/>
              </a:spcAft>
              <a:buSzPts val="17200"/>
              <a:buNone/>
              <a:defRPr sz="17200"/>
            </a:lvl7pPr>
            <a:lvl8pPr lvl="7" algn="ctr">
              <a:spcBef>
                <a:spcPts val="0"/>
              </a:spcBef>
              <a:spcAft>
                <a:spcPts val="0"/>
              </a:spcAft>
              <a:buSzPts val="17200"/>
              <a:buNone/>
              <a:defRPr sz="17200"/>
            </a:lvl8pPr>
            <a:lvl9pPr lvl="8" algn="ctr">
              <a:spcBef>
                <a:spcPts val="0"/>
              </a:spcBef>
              <a:spcAft>
                <a:spcPts val="0"/>
              </a:spcAft>
              <a:buSzPts val="17200"/>
              <a:buNone/>
              <a:defRPr sz="17200"/>
            </a:lvl9pPr>
          </a:lstStyle>
          <a:p/>
        </p:txBody>
      </p:sp>
      <p:sp>
        <p:nvSpPr>
          <p:cNvPr id="38" name="Google Shape;38;p9"/>
          <p:cNvSpPr txBox="1"/>
          <p:nvPr>
            <p:ph idx="1" type="subTitle"/>
          </p:nvPr>
        </p:nvSpPr>
        <p:spPr>
          <a:xfrm>
            <a:off x="1087780" y="11481395"/>
            <a:ext cx="16573500" cy="5058900"/>
          </a:xfrm>
          <a:prstGeom prst="rect">
            <a:avLst/>
          </a:prstGeom>
        </p:spPr>
        <p:txBody>
          <a:bodyPr anchorCtr="0" anchor="t" bIns="374550" lIns="374550" spcFirstLastPara="1" rIns="374550" wrap="square" tIns="374550">
            <a:normAutofit/>
          </a:bodyPr>
          <a:lstStyle>
            <a:lvl1pPr lvl="0" algn="ctr">
              <a:lnSpc>
                <a:spcPct val="100000"/>
              </a:lnSpc>
              <a:spcBef>
                <a:spcPts val="0"/>
              </a:spcBef>
              <a:spcAft>
                <a:spcPts val="0"/>
              </a:spcAft>
              <a:buSzPts val="8600"/>
              <a:buNone/>
              <a:defRPr sz="8600"/>
            </a:lvl1pPr>
            <a:lvl2pPr lvl="1" algn="ctr">
              <a:lnSpc>
                <a:spcPct val="100000"/>
              </a:lnSpc>
              <a:spcBef>
                <a:spcPts val="0"/>
              </a:spcBef>
              <a:spcAft>
                <a:spcPts val="0"/>
              </a:spcAft>
              <a:buSzPts val="8600"/>
              <a:buNone/>
              <a:defRPr sz="8600"/>
            </a:lvl2pPr>
            <a:lvl3pPr lvl="2" algn="ctr">
              <a:lnSpc>
                <a:spcPct val="100000"/>
              </a:lnSpc>
              <a:spcBef>
                <a:spcPts val="0"/>
              </a:spcBef>
              <a:spcAft>
                <a:spcPts val="0"/>
              </a:spcAft>
              <a:buSzPts val="8600"/>
              <a:buNone/>
              <a:defRPr sz="8600"/>
            </a:lvl3pPr>
            <a:lvl4pPr lvl="3" algn="ctr">
              <a:lnSpc>
                <a:spcPct val="100000"/>
              </a:lnSpc>
              <a:spcBef>
                <a:spcPts val="0"/>
              </a:spcBef>
              <a:spcAft>
                <a:spcPts val="0"/>
              </a:spcAft>
              <a:buSzPts val="8600"/>
              <a:buNone/>
              <a:defRPr sz="8600"/>
            </a:lvl4pPr>
            <a:lvl5pPr lvl="4" algn="ctr">
              <a:lnSpc>
                <a:spcPct val="100000"/>
              </a:lnSpc>
              <a:spcBef>
                <a:spcPts val="0"/>
              </a:spcBef>
              <a:spcAft>
                <a:spcPts val="0"/>
              </a:spcAft>
              <a:buSzPts val="8600"/>
              <a:buNone/>
              <a:defRPr sz="8600"/>
            </a:lvl5pPr>
            <a:lvl6pPr lvl="5" algn="ctr">
              <a:lnSpc>
                <a:spcPct val="100000"/>
              </a:lnSpc>
              <a:spcBef>
                <a:spcPts val="0"/>
              </a:spcBef>
              <a:spcAft>
                <a:spcPts val="0"/>
              </a:spcAft>
              <a:buSzPts val="8600"/>
              <a:buNone/>
              <a:defRPr sz="8600"/>
            </a:lvl6pPr>
            <a:lvl7pPr lvl="6" algn="ctr">
              <a:lnSpc>
                <a:spcPct val="100000"/>
              </a:lnSpc>
              <a:spcBef>
                <a:spcPts val="0"/>
              </a:spcBef>
              <a:spcAft>
                <a:spcPts val="0"/>
              </a:spcAft>
              <a:buSzPts val="8600"/>
              <a:buNone/>
              <a:defRPr sz="8600"/>
            </a:lvl7pPr>
            <a:lvl8pPr lvl="7" algn="ctr">
              <a:lnSpc>
                <a:spcPct val="100000"/>
              </a:lnSpc>
              <a:spcBef>
                <a:spcPts val="0"/>
              </a:spcBef>
              <a:spcAft>
                <a:spcPts val="0"/>
              </a:spcAft>
              <a:buSzPts val="8600"/>
              <a:buNone/>
              <a:defRPr sz="8600"/>
            </a:lvl8pPr>
            <a:lvl9pPr lvl="8" algn="ctr">
              <a:lnSpc>
                <a:spcPct val="100000"/>
              </a:lnSpc>
              <a:spcBef>
                <a:spcPts val="0"/>
              </a:spcBef>
              <a:spcAft>
                <a:spcPts val="0"/>
              </a:spcAft>
              <a:buSzPts val="8600"/>
              <a:buNone/>
              <a:defRPr sz="8600"/>
            </a:lvl9pPr>
          </a:lstStyle>
          <a:p/>
        </p:txBody>
      </p:sp>
      <p:sp>
        <p:nvSpPr>
          <p:cNvPr id="39" name="Google Shape;39;p9"/>
          <p:cNvSpPr txBox="1"/>
          <p:nvPr>
            <p:ph idx="2" type="body"/>
          </p:nvPr>
        </p:nvSpPr>
        <p:spPr>
          <a:xfrm>
            <a:off x="20237621" y="2965811"/>
            <a:ext cx="15720600" cy="15135000"/>
          </a:xfrm>
          <a:prstGeom prst="rect">
            <a:avLst/>
          </a:prstGeom>
        </p:spPr>
        <p:txBody>
          <a:bodyPr anchorCtr="0" anchor="ctr" bIns="374550" lIns="374550" spcFirstLastPara="1" rIns="374550" wrap="square" tIns="374550">
            <a:normAutofit/>
          </a:bodyPr>
          <a:lstStyle>
            <a:lvl1pPr indent="-698500" lvl="0" marL="457200">
              <a:spcBef>
                <a:spcPts val="0"/>
              </a:spcBef>
              <a:spcAft>
                <a:spcPts val="0"/>
              </a:spcAft>
              <a:buSzPts val="7400"/>
              <a:buChar char="●"/>
              <a:defRPr/>
            </a:lvl1pPr>
            <a:lvl2pPr indent="-590550" lvl="1" marL="914400">
              <a:spcBef>
                <a:spcPts val="0"/>
              </a:spcBef>
              <a:spcAft>
                <a:spcPts val="0"/>
              </a:spcAft>
              <a:buSzPts val="5700"/>
              <a:buChar char="○"/>
              <a:defRPr/>
            </a:lvl2pPr>
            <a:lvl3pPr indent="-590550" lvl="2" marL="1371600">
              <a:spcBef>
                <a:spcPts val="0"/>
              </a:spcBef>
              <a:spcAft>
                <a:spcPts val="0"/>
              </a:spcAft>
              <a:buSzPts val="5700"/>
              <a:buChar char="■"/>
              <a:defRPr/>
            </a:lvl3pPr>
            <a:lvl4pPr indent="-590550" lvl="3" marL="1828800">
              <a:spcBef>
                <a:spcPts val="0"/>
              </a:spcBef>
              <a:spcAft>
                <a:spcPts val="0"/>
              </a:spcAft>
              <a:buSzPts val="5700"/>
              <a:buChar char="●"/>
              <a:defRPr/>
            </a:lvl4pPr>
            <a:lvl5pPr indent="-590550" lvl="4" marL="2286000">
              <a:spcBef>
                <a:spcPts val="0"/>
              </a:spcBef>
              <a:spcAft>
                <a:spcPts val="0"/>
              </a:spcAft>
              <a:buSzPts val="5700"/>
              <a:buChar char="○"/>
              <a:defRPr/>
            </a:lvl5pPr>
            <a:lvl6pPr indent="-590550" lvl="5" marL="2743200">
              <a:spcBef>
                <a:spcPts val="0"/>
              </a:spcBef>
              <a:spcAft>
                <a:spcPts val="0"/>
              </a:spcAft>
              <a:buSzPts val="5700"/>
              <a:buChar char="■"/>
              <a:defRPr/>
            </a:lvl6pPr>
            <a:lvl7pPr indent="-590550" lvl="6" marL="3200400">
              <a:spcBef>
                <a:spcPts val="0"/>
              </a:spcBef>
              <a:spcAft>
                <a:spcPts val="0"/>
              </a:spcAft>
              <a:buSzPts val="5700"/>
              <a:buChar char="●"/>
              <a:defRPr/>
            </a:lvl7pPr>
            <a:lvl8pPr indent="-590550" lvl="7" marL="3657600">
              <a:spcBef>
                <a:spcPts val="0"/>
              </a:spcBef>
              <a:spcAft>
                <a:spcPts val="0"/>
              </a:spcAft>
              <a:buSzPts val="5700"/>
              <a:buChar char="○"/>
              <a:defRPr/>
            </a:lvl8pPr>
            <a:lvl9pPr indent="-590550" lvl="8" marL="4114800">
              <a:spcBef>
                <a:spcPts val="0"/>
              </a:spcBef>
              <a:spcAft>
                <a:spcPts val="0"/>
              </a:spcAft>
              <a:buSzPts val="5700"/>
              <a:buChar char="■"/>
              <a:defRPr/>
            </a:lvl9pPr>
          </a:lstStyle>
          <a:p/>
        </p:txBody>
      </p:sp>
      <p:sp>
        <p:nvSpPr>
          <p:cNvPr id="40" name="Google Shape;40;p9"/>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277066" y="17328434"/>
            <a:ext cx="24577800" cy="2478600"/>
          </a:xfrm>
          <a:prstGeom prst="rect">
            <a:avLst/>
          </a:prstGeom>
        </p:spPr>
        <p:txBody>
          <a:bodyPr anchorCtr="0" anchor="ctr" bIns="374550" lIns="374550" spcFirstLastPara="1" rIns="374550" wrap="square" tIns="374550">
            <a:normAutofit/>
          </a:bodyPr>
          <a:lstStyle>
            <a:lvl1pPr indent="-228600" lvl="0" marL="457200">
              <a:lnSpc>
                <a:spcPct val="100000"/>
              </a:lnSpc>
              <a:spcBef>
                <a:spcPts val="0"/>
              </a:spcBef>
              <a:spcAft>
                <a:spcPts val="0"/>
              </a:spcAft>
              <a:buSzPts val="7400"/>
              <a:buNone/>
              <a:defRPr/>
            </a:lvl1pPr>
          </a:lstStyle>
          <a:p/>
        </p:txBody>
      </p:sp>
      <p:sp>
        <p:nvSpPr>
          <p:cNvPr id="43" name="Google Shape;43;p10"/>
          <p:cNvSpPr txBox="1"/>
          <p:nvPr>
            <p:ph idx="12" type="sldNum"/>
          </p:nvPr>
        </p:nvSpPr>
        <p:spPr>
          <a:xfrm>
            <a:off x="34712500" y="19100535"/>
            <a:ext cx="2248200" cy="1612200"/>
          </a:xfrm>
          <a:prstGeom prst="rect">
            <a:avLst/>
          </a:prstGeom>
        </p:spPr>
        <p:txBody>
          <a:bodyPr anchorCtr="0" anchor="ctr" bIns="374550" lIns="374550" spcFirstLastPara="1" rIns="374550" wrap="square" tIns="3745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277066" y="1822822"/>
            <a:ext cx="34909800" cy="2345700"/>
          </a:xfrm>
          <a:prstGeom prst="rect">
            <a:avLst/>
          </a:prstGeom>
          <a:noFill/>
          <a:ln>
            <a:noFill/>
          </a:ln>
        </p:spPr>
        <p:txBody>
          <a:bodyPr anchorCtr="0" anchor="t" bIns="374550" lIns="374550" spcFirstLastPara="1" rIns="374550" wrap="square" tIns="374550">
            <a:normAutofit/>
          </a:bodyPr>
          <a:lstStyle>
            <a:lvl1pPr lvl="0">
              <a:spcBef>
                <a:spcPts val="0"/>
              </a:spcBef>
              <a:spcAft>
                <a:spcPts val="0"/>
              </a:spcAft>
              <a:buClr>
                <a:schemeClr val="dk1"/>
              </a:buClr>
              <a:buSzPts val="11500"/>
              <a:buNone/>
              <a:defRPr sz="11500">
                <a:solidFill>
                  <a:schemeClr val="dk1"/>
                </a:solidFill>
              </a:defRPr>
            </a:lvl1pPr>
            <a:lvl2pPr lvl="1">
              <a:spcBef>
                <a:spcPts val="0"/>
              </a:spcBef>
              <a:spcAft>
                <a:spcPts val="0"/>
              </a:spcAft>
              <a:buClr>
                <a:schemeClr val="dk1"/>
              </a:buClr>
              <a:buSzPts val="11500"/>
              <a:buNone/>
              <a:defRPr sz="11500">
                <a:solidFill>
                  <a:schemeClr val="dk1"/>
                </a:solidFill>
              </a:defRPr>
            </a:lvl2pPr>
            <a:lvl3pPr lvl="2">
              <a:spcBef>
                <a:spcPts val="0"/>
              </a:spcBef>
              <a:spcAft>
                <a:spcPts val="0"/>
              </a:spcAft>
              <a:buClr>
                <a:schemeClr val="dk1"/>
              </a:buClr>
              <a:buSzPts val="11500"/>
              <a:buNone/>
              <a:defRPr sz="11500">
                <a:solidFill>
                  <a:schemeClr val="dk1"/>
                </a:solidFill>
              </a:defRPr>
            </a:lvl3pPr>
            <a:lvl4pPr lvl="3">
              <a:spcBef>
                <a:spcPts val="0"/>
              </a:spcBef>
              <a:spcAft>
                <a:spcPts val="0"/>
              </a:spcAft>
              <a:buClr>
                <a:schemeClr val="dk1"/>
              </a:buClr>
              <a:buSzPts val="11500"/>
              <a:buNone/>
              <a:defRPr sz="11500">
                <a:solidFill>
                  <a:schemeClr val="dk1"/>
                </a:solidFill>
              </a:defRPr>
            </a:lvl4pPr>
            <a:lvl5pPr lvl="4">
              <a:spcBef>
                <a:spcPts val="0"/>
              </a:spcBef>
              <a:spcAft>
                <a:spcPts val="0"/>
              </a:spcAft>
              <a:buClr>
                <a:schemeClr val="dk1"/>
              </a:buClr>
              <a:buSzPts val="11500"/>
              <a:buNone/>
              <a:defRPr sz="11500">
                <a:solidFill>
                  <a:schemeClr val="dk1"/>
                </a:solidFill>
              </a:defRPr>
            </a:lvl5pPr>
            <a:lvl6pPr lvl="5">
              <a:spcBef>
                <a:spcPts val="0"/>
              </a:spcBef>
              <a:spcAft>
                <a:spcPts val="0"/>
              </a:spcAft>
              <a:buClr>
                <a:schemeClr val="dk1"/>
              </a:buClr>
              <a:buSzPts val="11500"/>
              <a:buNone/>
              <a:defRPr sz="11500">
                <a:solidFill>
                  <a:schemeClr val="dk1"/>
                </a:solidFill>
              </a:defRPr>
            </a:lvl6pPr>
            <a:lvl7pPr lvl="6">
              <a:spcBef>
                <a:spcPts val="0"/>
              </a:spcBef>
              <a:spcAft>
                <a:spcPts val="0"/>
              </a:spcAft>
              <a:buClr>
                <a:schemeClr val="dk1"/>
              </a:buClr>
              <a:buSzPts val="11500"/>
              <a:buNone/>
              <a:defRPr sz="11500">
                <a:solidFill>
                  <a:schemeClr val="dk1"/>
                </a:solidFill>
              </a:defRPr>
            </a:lvl7pPr>
            <a:lvl8pPr lvl="7">
              <a:spcBef>
                <a:spcPts val="0"/>
              </a:spcBef>
              <a:spcAft>
                <a:spcPts val="0"/>
              </a:spcAft>
              <a:buClr>
                <a:schemeClr val="dk1"/>
              </a:buClr>
              <a:buSzPts val="11500"/>
              <a:buNone/>
              <a:defRPr sz="11500">
                <a:solidFill>
                  <a:schemeClr val="dk1"/>
                </a:solidFill>
              </a:defRPr>
            </a:lvl8pPr>
            <a:lvl9pPr lvl="8">
              <a:spcBef>
                <a:spcPts val="0"/>
              </a:spcBef>
              <a:spcAft>
                <a:spcPts val="0"/>
              </a:spcAft>
              <a:buClr>
                <a:schemeClr val="dk1"/>
              </a:buClr>
              <a:buSzPts val="11500"/>
              <a:buNone/>
              <a:defRPr sz="11500">
                <a:solidFill>
                  <a:schemeClr val="dk1"/>
                </a:solidFill>
              </a:defRPr>
            </a:lvl9pPr>
          </a:lstStyle>
          <a:p/>
        </p:txBody>
      </p:sp>
      <p:sp>
        <p:nvSpPr>
          <p:cNvPr id="7" name="Google Shape;7;p1"/>
          <p:cNvSpPr txBox="1"/>
          <p:nvPr>
            <p:ph idx="1" type="body"/>
          </p:nvPr>
        </p:nvSpPr>
        <p:spPr>
          <a:xfrm>
            <a:off x="1277066" y="4720537"/>
            <a:ext cx="34909800" cy="13993500"/>
          </a:xfrm>
          <a:prstGeom prst="rect">
            <a:avLst/>
          </a:prstGeom>
          <a:noFill/>
          <a:ln>
            <a:noFill/>
          </a:ln>
        </p:spPr>
        <p:txBody>
          <a:bodyPr anchorCtr="0" anchor="t" bIns="374550" lIns="374550" spcFirstLastPara="1" rIns="374550" wrap="square" tIns="374550">
            <a:normAutofit/>
          </a:bodyPr>
          <a:lstStyle>
            <a:lvl1pPr indent="-698500" lvl="0" marL="457200">
              <a:lnSpc>
                <a:spcPct val="115000"/>
              </a:lnSpc>
              <a:spcBef>
                <a:spcPts val="0"/>
              </a:spcBef>
              <a:spcAft>
                <a:spcPts val="0"/>
              </a:spcAft>
              <a:buClr>
                <a:schemeClr val="dk2"/>
              </a:buClr>
              <a:buSzPts val="7400"/>
              <a:buChar char="●"/>
              <a:defRPr sz="7400">
                <a:solidFill>
                  <a:schemeClr val="dk2"/>
                </a:solidFill>
              </a:defRPr>
            </a:lvl1pPr>
            <a:lvl2pPr indent="-590550" lvl="1" marL="914400">
              <a:lnSpc>
                <a:spcPct val="115000"/>
              </a:lnSpc>
              <a:spcBef>
                <a:spcPts val="0"/>
              </a:spcBef>
              <a:spcAft>
                <a:spcPts val="0"/>
              </a:spcAft>
              <a:buClr>
                <a:schemeClr val="dk2"/>
              </a:buClr>
              <a:buSzPts val="5700"/>
              <a:buChar char="○"/>
              <a:defRPr sz="5700">
                <a:solidFill>
                  <a:schemeClr val="dk2"/>
                </a:solidFill>
              </a:defRPr>
            </a:lvl2pPr>
            <a:lvl3pPr indent="-590550" lvl="2" marL="1371600">
              <a:lnSpc>
                <a:spcPct val="115000"/>
              </a:lnSpc>
              <a:spcBef>
                <a:spcPts val="0"/>
              </a:spcBef>
              <a:spcAft>
                <a:spcPts val="0"/>
              </a:spcAft>
              <a:buClr>
                <a:schemeClr val="dk2"/>
              </a:buClr>
              <a:buSzPts val="5700"/>
              <a:buChar char="■"/>
              <a:defRPr sz="5700">
                <a:solidFill>
                  <a:schemeClr val="dk2"/>
                </a:solidFill>
              </a:defRPr>
            </a:lvl3pPr>
            <a:lvl4pPr indent="-590550" lvl="3" marL="1828800">
              <a:lnSpc>
                <a:spcPct val="115000"/>
              </a:lnSpc>
              <a:spcBef>
                <a:spcPts val="0"/>
              </a:spcBef>
              <a:spcAft>
                <a:spcPts val="0"/>
              </a:spcAft>
              <a:buClr>
                <a:schemeClr val="dk2"/>
              </a:buClr>
              <a:buSzPts val="5700"/>
              <a:buChar char="●"/>
              <a:defRPr sz="5700">
                <a:solidFill>
                  <a:schemeClr val="dk2"/>
                </a:solidFill>
              </a:defRPr>
            </a:lvl4pPr>
            <a:lvl5pPr indent="-590550" lvl="4" marL="2286000">
              <a:lnSpc>
                <a:spcPct val="115000"/>
              </a:lnSpc>
              <a:spcBef>
                <a:spcPts val="0"/>
              </a:spcBef>
              <a:spcAft>
                <a:spcPts val="0"/>
              </a:spcAft>
              <a:buClr>
                <a:schemeClr val="dk2"/>
              </a:buClr>
              <a:buSzPts val="5700"/>
              <a:buChar char="○"/>
              <a:defRPr sz="5700">
                <a:solidFill>
                  <a:schemeClr val="dk2"/>
                </a:solidFill>
              </a:defRPr>
            </a:lvl5pPr>
            <a:lvl6pPr indent="-590550" lvl="5" marL="2743200">
              <a:lnSpc>
                <a:spcPct val="115000"/>
              </a:lnSpc>
              <a:spcBef>
                <a:spcPts val="0"/>
              </a:spcBef>
              <a:spcAft>
                <a:spcPts val="0"/>
              </a:spcAft>
              <a:buClr>
                <a:schemeClr val="dk2"/>
              </a:buClr>
              <a:buSzPts val="5700"/>
              <a:buChar char="■"/>
              <a:defRPr sz="5700">
                <a:solidFill>
                  <a:schemeClr val="dk2"/>
                </a:solidFill>
              </a:defRPr>
            </a:lvl6pPr>
            <a:lvl7pPr indent="-590550" lvl="6" marL="3200400">
              <a:lnSpc>
                <a:spcPct val="115000"/>
              </a:lnSpc>
              <a:spcBef>
                <a:spcPts val="0"/>
              </a:spcBef>
              <a:spcAft>
                <a:spcPts val="0"/>
              </a:spcAft>
              <a:buClr>
                <a:schemeClr val="dk2"/>
              </a:buClr>
              <a:buSzPts val="5700"/>
              <a:buChar char="●"/>
              <a:defRPr sz="5700">
                <a:solidFill>
                  <a:schemeClr val="dk2"/>
                </a:solidFill>
              </a:defRPr>
            </a:lvl7pPr>
            <a:lvl8pPr indent="-590550" lvl="7" marL="3657600">
              <a:lnSpc>
                <a:spcPct val="115000"/>
              </a:lnSpc>
              <a:spcBef>
                <a:spcPts val="0"/>
              </a:spcBef>
              <a:spcAft>
                <a:spcPts val="0"/>
              </a:spcAft>
              <a:buClr>
                <a:schemeClr val="dk2"/>
              </a:buClr>
              <a:buSzPts val="5700"/>
              <a:buChar char="○"/>
              <a:defRPr sz="5700">
                <a:solidFill>
                  <a:schemeClr val="dk2"/>
                </a:solidFill>
              </a:defRPr>
            </a:lvl8pPr>
            <a:lvl9pPr indent="-590550" lvl="8" marL="4114800">
              <a:lnSpc>
                <a:spcPct val="115000"/>
              </a:lnSpc>
              <a:spcBef>
                <a:spcPts val="0"/>
              </a:spcBef>
              <a:spcAft>
                <a:spcPts val="0"/>
              </a:spcAft>
              <a:buClr>
                <a:schemeClr val="dk2"/>
              </a:buClr>
              <a:buSzPts val="5700"/>
              <a:buChar char="■"/>
              <a:defRPr sz="5700">
                <a:solidFill>
                  <a:schemeClr val="dk2"/>
                </a:solidFill>
              </a:defRPr>
            </a:lvl9pPr>
          </a:lstStyle>
          <a:p/>
        </p:txBody>
      </p:sp>
      <p:sp>
        <p:nvSpPr>
          <p:cNvPr id="8" name="Google Shape;8;p1"/>
          <p:cNvSpPr txBox="1"/>
          <p:nvPr>
            <p:ph idx="12" type="sldNum"/>
          </p:nvPr>
        </p:nvSpPr>
        <p:spPr>
          <a:xfrm>
            <a:off x="34712500" y="19100535"/>
            <a:ext cx="2248200" cy="1612200"/>
          </a:xfrm>
          <a:prstGeom prst="rect">
            <a:avLst/>
          </a:prstGeom>
          <a:noFill/>
          <a:ln>
            <a:noFill/>
          </a:ln>
        </p:spPr>
        <p:txBody>
          <a:bodyPr anchorCtr="0" anchor="ctr" bIns="374550" lIns="374550" spcFirstLastPara="1" rIns="374550" wrap="square" tIns="374550">
            <a:normAutofit/>
          </a:bodyPr>
          <a:lstStyle>
            <a:lvl1pPr lvl="0" algn="r">
              <a:buNone/>
              <a:defRPr sz="4100">
                <a:solidFill>
                  <a:schemeClr val="dk2"/>
                </a:solidFill>
              </a:defRPr>
            </a:lvl1pPr>
            <a:lvl2pPr lvl="1" algn="r">
              <a:buNone/>
              <a:defRPr sz="4100">
                <a:solidFill>
                  <a:schemeClr val="dk2"/>
                </a:solidFill>
              </a:defRPr>
            </a:lvl2pPr>
            <a:lvl3pPr lvl="2" algn="r">
              <a:buNone/>
              <a:defRPr sz="4100">
                <a:solidFill>
                  <a:schemeClr val="dk2"/>
                </a:solidFill>
              </a:defRPr>
            </a:lvl3pPr>
            <a:lvl4pPr lvl="3" algn="r">
              <a:buNone/>
              <a:defRPr sz="4100">
                <a:solidFill>
                  <a:schemeClr val="dk2"/>
                </a:solidFill>
              </a:defRPr>
            </a:lvl4pPr>
            <a:lvl5pPr lvl="4" algn="r">
              <a:buNone/>
              <a:defRPr sz="4100">
                <a:solidFill>
                  <a:schemeClr val="dk2"/>
                </a:solidFill>
              </a:defRPr>
            </a:lvl5pPr>
            <a:lvl6pPr lvl="5" algn="r">
              <a:buNone/>
              <a:defRPr sz="4100">
                <a:solidFill>
                  <a:schemeClr val="dk2"/>
                </a:solidFill>
              </a:defRPr>
            </a:lvl6pPr>
            <a:lvl7pPr lvl="6" algn="r">
              <a:buNone/>
              <a:defRPr sz="4100">
                <a:solidFill>
                  <a:schemeClr val="dk2"/>
                </a:solidFill>
              </a:defRPr>
            </a:lvl7pPr>
            <a:lvl8pPr lvl="7" algn="r">
              <a:buNone/>
              <a:defRPr sz="4100">
                <a:solidFill>
                  <a:schemeClr val="dk2"/>
                </a:solidFill>
              </a:defRPr>
            </a:lvl8pPr>
            <a:lvl9pPr lvl="8" algn="r">
              <a:buNone/>
              <a:defRPr sz="41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5.png"/><Relationship Id="rId13" Type="http://schemas.openxmlformats.org/officeDocument/2006/relationships/image" Target="../media/image12.jpg"/><Relationship Id="rId12"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1.png"/><Relationship Id="rId9" Type="http://schemas.openxmlformats.org/officeDocument/2006/relationships/image" Target="../media/image11.png"/><Relationship Id="rId15" Type="http://schemas.openxmlformats.org/officeDocument/2006/relationships/image" Target="../media/image6.png"/><Relationship Id="rId14" Type="http://schemas.openxmlformats.org/officeDocument/2006/relationships/image" Target="../media/image7.png"/><Relationship Id="rId5" Type="http://schemas.openxmlformats.org/officeDocument/2006/relationships/image" Target="../media/image4.jp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ECDA"/>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1911" l="9561" r="11287" t="13886"/>
          <a:stretch/>
        </p:blipFill>
        <p:spPr>
          <a:xfrm>
            <a:off x="1781419" y="18576410"/>
            <a:ext cx="5524531" cy="2266189"/>
          </a:xfrm>
          <a:prstGeom prst="rect">
            <a:avLst/>
          </a:prstGeom>
          <a:noFill/>
          <a:ln>
            <a:noFill/>
          </a:ln>
        </p:spPr>
      </p:pic>
      <p:sp>
        <p:nvSpPr>
          <p:cNvPr id="55" name="Google Shape;55;p13"/>
          <p:cNvSpPr txBox="1"/>
          <p:nvPr/>
        </p:nvSpPr>
        <p:spPr>
          <a:xfrm>
            <a:off x="10269686" y="0"/>
            <a:ext cx="17542200" cy="2529000"/>
          </a:xfrm>
          <a:prstGeom prst="rect">
            <a:avLst/>
          </a:prstGeom>
          <a:noFill/>
          <a:ln>
            <a:noFill/>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Clr>
                <a:srgbClr val="000000"/>
              </a:buClr>
              <a:buFont typeface="Arial"/>
              <a:buNone/>
            </a:pPr>
            <a:r>
              <a:rPr b="1" lang="en" sz="4500">
                <a:latin typeface="Times New Roman"/>
                <a:ea typeface="Times New Roman"/>
                <a:cs typeface="Times New Roman"/>
                <a:sym typeface="Times New Roman"/>
              </a:rPr>
              <a:t>Cosmetics Heavy Metal In Vitro Biosensor</a:t>
            </a:r>
            <a:endParaRPr b="1" i="0" sz="45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2800">
                <a:latin typeface="Times New Roman"/>
                <a:ea typeface="Times New Roman"/>
                <a:cs typeface="Times New Roman"/>
                <a:sym typeface="Times New Roman"/>
              </a:rPr>
              <a:t>Ruihan Qin, Yewon Kim, Jungin Yoon, Maya Vaden, Riya Patel,</a:t>
            </a:r>
            <a:r>
              <a:rPr i="0" lang="en" sz="2800" u="none" cap="none" strike="noStrike">
                <a:solidFill>
                  <a:srgbClr val="000000"/>
                </a:solidFill>
                <a:latin typeface="Times New Roman"/>
                <a:ea typeface="Times New Roman"/>
                <a:cs typeface="Times New Roman"/>
                <a:sym typeface="Times New Roman"/>
              </a:rPr>
              <a:t> Dr. Kosuke </a:t>
            </a:r>
            <a:r>
              <a:rPr lang="en" sz="2800">
                <a:latin typeface="Times New Roman"/>
                <a:ea typeface="Times New Roman"/>
                <a:cs typeface="Times New Roman"/>
                <a:sym typeface="Times New Roman"/>
              </a:rPr>
              <a:t>Seki (UCSF), Dr.  Beth Pethel</a:t>
            </a:r>
            <a:endParaRPr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2800">
                <a:latin typeface="Times New Roman"/>
                <a:ea typeface="Times New Roman"/>
                <a:cs typeface="Times New Roman"/>
                <a:sym typeface="Times New Roman"/>
              </a:rPr>
              <a:t>Western Reserve Academy</a:t>
            </a:r>
            <a:r>
              <a:rPr i="0" lang="en" sz="2800" u="none" cap="none" strike="noStrike">
                <a:solidFill>
                  <a:srgbClr val="000000"/>
                </a:solidFill>
                <a:latin typeface="Times New Roman"/>
                <a:ea typeface="Times New Roman"/>
                <a:cs typeface="Times New Roman"/>
                <a:sym typeface="Times New Roman"/>
              </a:rPr>
              <a:t>, </a:t>
            </a:r>
            <a:r>
              <a:rPr lang="en" sz="2800">
                <a:latin typeface="Times New Roman"/>
                <a:ea typeface="Times New Roman"/>
                <a:cs typeface="Times New Roman"/>
                <a:sym typeface="Times New Roman"/>
              </a:rPr>
              <a:t>Hudson</a:t>
            </a:r>
            <a:r>
              <a:rPr i="0" lang="en" sz="2800" u="none" cap="none" strike="noStrike">
                <a:solidFill>
                  <a:srgbClr val="000000"/>
                </a:solidFill>
                <a:latin typeface="Times New Roman"/>
                <a:ea typeface="Times New Roman"/>
                <a:cs typeface="Times New Roman"/>
                <a:sym typeface="Times New Roman"/>
              </a:rPr>
              <a:t>, </a:t>
            </a:r>
            <a:r>
              <a:rPr lang="en" sz="2800">
                <a:latin typeface="Times New Roman"/>
                <a:ea typeface="Times New Roman"/>
                <a:cs typeface="Times New Roman"/>
                <a:sym typeface="Times New Roman"/>
              </a:rPr>
              <a:t>Ohio</a:t>
            </a:r>
            <a:r>
              <a:rPr i="0" lang="en" sz="2800" u="none" cap="none" strike="noStrike">
                <a:solidFill>
                  <a:srgbClr val="000000"/>
                </a:solidFill>
                <a:latin typeface="Times New Roman"/>
                <a:ea typeface="Times New Roman"/>
                <a:cs typeface="Times New Roman"/>
                <a:sym typeface="Times New Roman"/>
              </a:rPr>
              <a:t>, </a:t>
            </a:r>
            <a:r>
              <a:rPr lang="en" sz="2800">
                <a:latin typeface="Times New Roman"/>
                <a:ea typeface="Times New Roman"/>
                <a:cs typeface="Times New Roman"/>
                <a:sym typeface="Times New Roman"/>
              </a:rPr>
              <a:t>United States</a:t>
            </a:r>
            <a:endParaRPr i="0" sz="2800" u="none" cap="none" strike="noStrike">
              <a:solidFill>
                <a:srgbClr val="000000"/>
              </a:solidFill>
              <a:latin typeface="Times New Roman"/>
              <a:ea typeface="Times New Roman"/>
              <a:cs typeface="Times New Roman"/>
              <a:sym typeface="Times New Roman"/>
            </a:endParaRPr>
          </a:p>
        </p:txBody>
      </p:sp>
      <p:sp>
        <p:nvSpPr>
          <p:cNvPr id="56" name="Google Shape;56;p13"/>
          <p:cNvSpPr txBox="1"/>
          <p:nvPr/>
        </p:nvSpPr>
        <p:spPr>
          <a:xfrm>
            <a:off x="1257900" y="10512800"/>
            <a:ext cx="10228800" cy="7885800"/>
          </a:xfrm>
          <a:prstGeom prst="rect">
            <a:avLst/>
          </a:prstGeom>
          <a:noFill/>
          <a:ln cap="flat" cmpd="sng" w="9525">
            <a:solidFill>
              <a:schemeClr val="dk2"/>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None/>
            </a:pPr>
            <a:r>
              <a:rPr b="1" lang="en" sz="3000">
                <a:solidFill>
                  <a:schemeClr val="dk1"/>
                </a:solidFill>
                <a:latin typeface="Times New Roman"/>
                <a:ea typeface="Times New Roman"/>
                <a:cs typeface="Times New Roman"/>
                <a:sym typeface="Times New Roman"/>
              </a:rPr>
              <a:t>Introduction</a:t>
            </a:r>
            <a:endParaRPr sz="30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rPr lang="en" sz="2800">
                <a:solidFill>
                  <a:schemeClr val="dk1"/>
                </a:solidFill>
                <a:latin typeface="Times New Roman"/>
                <a:ea typeface="Times New Roman"/>
                <a:cs typeface="Times New Roman"/>
                <a:sym typeface="Times New Roman"/>
              </a:rPr>
              <a:t>The global cosmetics market was valued at 374.18 billion US dollars in 2023</a:t>
            </a:r>
            <a:r>
              <a:rPr lang="en" sz="2800">
                <a:solidFill>
                  <a:schemeClr val="dk1"/>
                </a:solidFill>
                <a:latin typeface="Times New Roman"/>
                <a:ea typeface="Times New Roman"/>
                <a:cs typeface="Times New Roman"/>
                <a:sym typeface="Times New Roman"/>
              </a:rPr>
              <a:t> and is estimated to reach 417.24 billion by 2030 </a:t>
            </a:r>
            <a:r>
              <a:rPr lang="en" sz="2800">
                <a:solidFill>
                  <a:schemeClr val="dk1"/>
                </a:solidFill>
                <a:latin typeface="Times New Roman"/>
                <a:ea typeface="Times New Roman"/>
                <a:cs typeface="Times New Roman"/>
                <a:sym typeface="Times New Roman"/>
              </a:rPr>
              <a:t>(Cosmetics Market, n.d.). However, this rapidly growing industry is responsible for exposing humans to heavy metals that can harm our health. Since cosmetics are directly applied to the skin, metals ions can easily enter the body through hair follicles and sweat pores to the blood capillaries. Over time, these metals accumulate in the body and interfere with biological processes by displacing normal functional groups by competing for electrons (Raza-Naqvi et al., 2022).</a:t>
            </a:r>
            <a:endParaRPr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t/>
            </a:r>
            <a:endParaRPr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t/>
            </a:r>
            <a:endParaRPr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t/>
            </a:r>
            <a:endParaRPr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t/>
            </a:r>
            <a:endParaRPr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t/>
            </a:r>
            <a:endParaRPr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t/>
            </a:r>
            <a:endParaRPr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t/>
            </a:r>
            <a:endParaRPr sz="28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4500"/>
              <a:buNone/>
            </a:pPr>
            <a:r>
              <a:t/>
            </a:r>
            <a:endParaRPr sz="2800">
              <a:solidFill>
                <a:schemeClr val="dk1"/>
              </a:solidFill>
              <a:latin typeface="Times New Roman"/>
              <a:ea typeface="Times New Roman"/>
              <a:cs typeface="Times New Roman"/>
              <a:sym typeface="Times New Roman"/>
            </a:endParaRPr>
          </a:p>
        </p:txBody>
      </p:sp>
      <p:sp>
        <p:nvSpPr>
          <p:cNvPr id="57" name="Google Shape;57;p13"/>
          <p:cNvSpPr txBox="1"/>
          <p:nvPr/>
        </p:nvSpPr>
        <p:spPr>
          <a:xfrm>
            <a:off x="12001628" y="2648166"/>
            <a:ext cx="14589900" cy="15748200"/>
          </a:xfrm>
          <a:prstGeom prst="rect">
            <a:avLst/>
          </a:prstGeom>
          <a:noFill/>
          <a:ln cap="flat" cmpd="sng" w="9525">
            <a:solidFill>
              <a:schemeClr val="dk2"/>
            </a:solidFill>
            <a:prstDash val="solid"/>
            <a:round/>
            <a:headEnd len="sm" w="sm" type="none"/>
            <a:tailEnd len="sm" w="sm" type="none"/>
          </a:ln>
        </p:spPr>
        <p:txBody>
          <a:bodyPr anchorCtr="0" anchor="t" bIns="58475" lIns="58475" spcFirstLastPara="1" rIns="58475" wrap="square" tIns="58475">
            <a:noAutofit/>
          </a:bodyPr>
          <a:lstStyle/>
          <a:p>
            <a:pPr indent="0" lvl="0" marL="0" marR="0" rtl="0" algn="ctr">
              <a:lnSpc>
                <a:spcPct val="100000"/>
              </a:lnSpc>
              <a:spcBef>
                <a:spcPts val="0"/>
              </a:spcBef>
              <a:spcAft>
                <a:spcPts val="0"/>
              </a:spcAft>
              <a:buNone/>
            </a:pPr>
            <a:r>
              <a:rPr b="1" i="0" lang="en" sz="3000" u="none" cap="none" strike="noStrike">
                <a:solidFill>
                  <a:srgbClr val="000000"/>
                </a:solidFill>
                <a:latin typeface="Times New Roman"/>
                <a:ea typeface="Times New Roman"/>
                <a:cs typeface="Times New Roman"/>
                <a:sym typeface="Times New Roman"/>
              </a:rPr>
              <a:t>Science Content</a:t>
            </a:r>
            <a:endParaRPr sz="30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800">
                <a:solidFill>
                  <a:schemeClr val="dk1"/>
                </a:solidFill>
                <a:latin typeface="Times New Roman"/>
                <a:ea typeface="Times New Roman"/>
                <a:cs typeface="Times New Roman"/>
                <a:sym typeface="Times New Roman"/>
              </a:rPr>
              <a:t>Mercury whitens the skin by inhibiting melanin production, a substance responsible for skin pigmentation. Lead is a color additive ingredient in lip products and eyeliners, which enables cosmetics to feature a variety of colors (Raza-Naqvi et al., 2022). Cadmium expands color tones in eyeliners, lip gloss, and beauty creams (Omenka &amp; Adeyi, 2016, p. 1). Excessive intake of 0.005 mg/kg/day of these for more than two weeks (U.S. Environmental Protection Agency, n.d., p.3) can lead to kidney disorders, proteinuria (high levels of protein in urine), carcinogenicity, and inheritance deflections (Raza-Naqvi et al., 2022).</a:t>
            </a:r>
            <a:endParaRPr sz="2800">
              <a:solidFill>
                <a:schemeClr val="dk1"/>
              </a:solidFill>
              <a:latin typeface="Times New Roman"/>
              <a:ea typeface="Times New Roman"/>
              <a:cs typeface="Times New Roman"/>
              <a:sym typeface="Times New Roman"/>
            </a:endParaRPr>
          </a:p>
          <a:p>
            <a:pPr indent="0" lvl="0" marL="469900" marR="0" rtl="0" algn="ctr">
              <a:lnSpc>
                <a:spcPct val="100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3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800">
                <a:solidFill>
                  <a:schemeClr val="dk1"/>
                </a:solidFill>
                <a:latin typeface="Times New Roman"/>
                <a:ea typeface="Times New Roman"/>
                <a:cs typeface="Times New Roman"/>
                <a:sym typeface="Times New Roman"/>
              </a:rPr>
              <a:t>MerR, a Mercury binding transcriptional regulator, activates in the presence of Hg ions, and initiates transcription of promoter pMerT down the gene, coding for Green Fluorescent Protein (GFP). Similar processes happens in the case of lead and cadmium. </a:t>
            </a:r>
            <a:r>
              <a:rPr lang="en" sz="2800">
                <a:solidFill>
                  <a:schemeClr val="dk1"/>
                </a:solidFill>
                <a:latin typeface="Times New Roman"/>
                <a:ea typeface="Times New Roman"/>
                <a:cs typeface="Times New Roman"/>
                <a:sym typeface="Times New Roman"/>
              </a:rPr>
              <a:t>E</a:t>
            </a:r>
            <a:r>
              <a:rPr lang="en" sz="2800">
                <a:solidFill>
                  <a:schemeClr val="dk1"/>
                </a:solidFill>
                <a:latin typeface="Times New Roman"/>
                <a:ea typeface="Times New Roman"/>
                <a:cs typeface="Times New Roman"/>
                <a:sym typeface="Times New Roman"/>
              </a:rPr>
              <a:t>ach metal will trigger a distinct color change for easy identification. </a:t>
            </a:r>
            <a:endParaRPr sz="2800">
              <a:solidFill>
                <a:schemeClr val="dk1"/>
              </a:solidFill>
              <a:latin typeface="Times New Roman"/>
              <a:ea typeface="Times New Roman"/>
              <a:cs typeface="Times New Roman"/>
              <a:sym typeface="Times New Roman"/>
            </a:endParaRPr>
          </a:p>
        </p:txBody>
      </p:sp>
      <p:sp>
        <p:nvSpPr>
          <p:cNvPr id="58" name="Google Shape;58;p13"/>
          <p:cNvSpPr txBox="1"/>
          <p:nvPr/>
        </p:nvSpPr>
        <p:spPr>
          <a:xfrm>
            <a:off x="27055900" y="2690604"/>
            <a:ext cx="9020700" cy="7265100"/>
          </a:xfrm>
          <a:prstGeom prst="rect">
            <a:avLst/>
          </a:prstGeom>
          <a:noFill/>
          <a:ln cap="flat" cmpd="sng" w="9525">
            <a:solidFill>
              <a:schemeClr val="dk2"/>
            </a:solidFill>
            <a:prstDash val="solid"/>
            <a:round/>
            <a:headEnd len="sm" w="sm" type="none"/>
            <a:tailEnd len="sm" w="sm" type="none"/>
          </a:ln>
        </p:spPr>
        <p:txBody>
          <a:bodyPr anchorCtr="0" anchor="ctr" bIns="58475" lIns="58475" spcFirstLastPara="1" rIns="58475" wrap="square" tIns="58475">
            <a:noAutofit/>
          </a:bodyPr>
          <a:lstStyle/>
          <a:p>
            <a:pPr indent="0" lvl="0" marL="0" rtl="0" algn="l">
              <a:spcBef>
                <a:spcPts val="0"/>
              </a:spcBef>
              <a:spcAft>
                <a:spcPts val="0"/>
              </a:spcAft>
              <a:buNone/>
            </a:pPr>
            <a:r>
              <a:t/>
            </a:r>
            <a:endParaRPr b="1"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3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900">
              <a:latin typeface="Times New Roman"/>
              <a:ea typeface="Times New Roman"/>
              <a:cs typeface="Times New Roman"/>
              <a:sym typeface="Times New Roman"/>
            </a:endParaRPr>
          </a:p>
        </p:txBody>
      </p:sp>
      <p:sp>
        <p:nvSpPr>
          <p:cNvPr id="59" name="Google Shape;59;p13"/>
          <p:cNvSpPr txBox="1"/>
          <p:nvPr/>
        </p:nvSpPr>
        <p:spPr>
          <a:xfrm>
            <a:off x="27035425" y="14666188"/>
            <a:ext cx="9020700" cy="3802800"/>
          </a:xfrm>
          <a:prstGeom prst="rect">
            <a:avLst/>
          </a:prstGeom>
          <a:noFill/>
          <a:ln cap="flat" cmpd="sng" w="9525">
            <a:solidFill>
              <a:schemeClr val="dk2"/>
            </a:solidFill>
            <a:prstDash val="solid"/>
            <a:round/>
            <a:headEnd len="sm" w="sm" type="none"/>
            <a:tailEnd len="sm" w="sm" type="none"/>
          </a:ln>
        </p:spPr>
        <p:txBody>
          <a:bodyPr anchorCtr="0" anchor="t" bIns="58475" lIns="58475" spcFirstLastPara="1" rIns="58475" wrap="square" tIns="58475">
            <a:noAutofit/>
          </a:bodyPr>
          <a:lstStyle/>
          <a:p>
            <a:pPr indent="0" lvl="0" marL="0" marR="0" rtl="0" algn="ctr">
              <a:lnSpc>
                <a:spcPct val="100000"/>
              </a:lnSpc>
              <a:spcBef>
                <a:spcPts val="0"/>
              </a:spcBef>
              <a:spcAft>
                <a:spcPts val="0"/>
              </a:spcAft>
              <a:buNone/>
            </a:pPr>
            <a:r>
              <a:rPr b="1" i="0" lang="en" sz="3300" u="none" cap="none" strike="noStrike">
                <a:solidFill>
                  <a:srgbClr val="000000"/>
                </a:solidFill>
                <a:latin typeface="Times New Roman"/>
                <a:ea typeface="Times New Roman"/>
                <a:cs typeface="Times New Roman"/>
                <a:sym typeface="Times New Roman"/>
              </a:rPr>
              <a:t>References</a:t>
            </a:r>
            <a:endParaRPr b="1" sz="3300">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t/>
            </a:r>
            <a:endParaRPr b="1" sz="3300"/>
          </a:p>
          <a:p>
            <a:pPr indent="0" lvl="0" marL="0" marR="0" rtl="0" algn="ctr">
              <a:lnSpc>
                <a:spcPct val="100000"/>
              </a:lnSpc>
              <a:spcBef>
                <a:spcPts val="0"/>
              </a:spcBef>
              <a:spcAft>
                <a:spcPts val="0"/>
              </a:spcAft>
              <a:buNone/>
            </a:pPr>
            <a:r>
              <a:t/>
            </a:r>
            <a:endParaRPr b="1" sz="3300"/>
          </a:p>
        </p:txBody>
      </p:sp>
      <p:pic>
        <p:nvPicPr>
          <p:cNvPr id="60" name="Google Shape;60;p13"/>
          <p:cNvPicPr preferRelativeResize="0"/>
          <p:nvPr/>
        </p:nvPicPr>
        <p:blipFill rotWithShape="1">
          <a:blip r:embed="rId4">
            <a:alphaModFix/>
          </a:blip>
          <a:srcRect b="-9661" l="0" r="0" t="0"/>
          <a:stretch/>
        </p:blipFill>
        <p:spPr>
          <a:xfrm>
            <a:off x="1050516" y="-141807"/>
            <a:ext cx="7090694" cy="2789988"/>
          </a:xfrm>
          <a:prstGeom prst="rect">
            <a:avLst/>
          </a:prstGeom>
          <a:noFill/>
          <a:ln>
            <a:noFill/>
          </a:ln>
        </p:spPr>
      </p:pic>
      <p:pic>
        <p:nvPicPr>
          <p:cNvPr id="61" name="Google Shape;61;p13"/>
          <p:cNvPicPr preferRelativeResize="0"/>
          <p:nvPr/>
        </p:nvPicPr>
        <p:blipFill rotWithShape="1">
          <a:blip r:embed="rId5">
            <a:alphaModFix/>
          </a:blip>
          <a:srcRect b="0" l="0" r="0" t="0"/>
          <a:stretch/>
        </p:blipFill>
        <p:spPr>
          <a:xfrm>
            <a:off x="15983519" y="18756917"/>
            <a:ext cx="3678344" cy="1792606"/>
          </a:xfrm>
          <a:prstGeom prst="rect">
            <a:avLst/>
          </a:prstGeom>
          <a:noFill/>
          <a:ln>
            <a:noFill/>
          </a:ln>
        </p:spPr>
      </p:pic>
      <p:pic>
        <p:nvPicPr>
          <p:cNvPr id="62" name="Google Shape;62;p13"/>
          <p:cNvPicPr preferRelativeResize="0"/>
          <p:nvPr/>
        </p:nvPicPr>
        <p:blipFill rotWithShape="1">
          <a:blip r:embed="rId6">
            <a:alphaModFix/>
          </a:blip>
          <a:srcRect b="0" l="0" r="0" t="0"/>
          <a:stretch/>
        </p:blipFill>
        <p:spPr>
          <a:xfrm>
            <a:off x="21690446" y="18851868"/>
            <a:ext cx="4191546" cy="1652885"/>
          </a:xfrm>
          <a:prstGeom prst="rect">
            <a:avLst/>
          </a:prstGeom>
          <a:noFill/>
          <a:ln>
            <a:noFill/>
          </a:ln>
        </p:spPr>
      </p:pic>
      <p:pic>
        <p:nvPicPr>
          <p:cNvPr id="63" name="Google Shape;63;p13"/>
          <p:cNvPicPr preferRelativeResize="0"/>
          <p:nvPr/>
        </p:nvPicPr>
        <p:blipFill rotWithShape="1">
          <a:blip r:embed="rId7">
            <a:alphaModFix/>
          </a:blip>
          <a:srcRect b="0" l="0" r="0" t="0"/>
          <a:stretch/>
        </p:blipFill>
        <p:spPr>
          <a:xfrm>
            <a:off x="8974466" y="18992971"/>
            <a:ext cx="5524518" cy="1792606"/>
          </a:xfrm>
          <a:prstGeom prst="rect">
            <a:avLst/>
          </a:prstGeom>
          <a:noFill/>
          <a:ln>
            <a:noFill/>
          </a:ln>
        </p:spPr>
      </p:pic>
      <p:pic>
        <p:nvPicPr>
          <p:cNvPr id="64" name="Google Shape;64;p13"/>
          <p:cNvPicPr preferRelativeResize="0"/>
          <p:nvPr/>
        </p:nvPicPr>
        <p:blipFill rotWithShape="1">
          <a:blip r:embed="rId8">
            <a:alphaModFix/>
          </a:blip>
          <a:srcRect b="0" l="0" r="0" t="0"/>
          <a:stretch/>
        </p:blipFill>
        <p:spPr>
          <a:xfrm>
            <a:off x="30836643" y="577720"/>
            <a:ext cx="5270385" cy="950344"/>
          </a:xfrm>
          <a:prstGeom prst="rect">
            <a:avLst/>
          </a:prstGeom>
          <a:noFill/>
          <a:ln>
            <a:noFill/>
          </a:ln>
        </p:spPr>
      </p:pic>
      <p:pic>
        <p:nvPicPr>
          <p:cNvPr id="65" name="Google Shape;65;p13"/>
          <p:cNvPicPr preferRelativeResize="0"/>
          <p:nvPr/>
        </p:nvPicPr>
        <p:blipFill rotWithShape="1">
          <a:blip r:embed="rId9">
            <a:alphaModFix/>
          </a:blip>
          <a:srcRect b="0" l="0" r="0" t="0"/>
          <a:stretch/>
        </p:blipFill>
        <p:spPr>
          <a:xfrm>
            <a:off x="27812412" y="18756917"/>
            <a:ext cx="1836342" cy="1842732"/>
          </a:xfrm>
          <a:prstGeom prst="rect">
            <a:avLst/>
          </a:prstGeom>
          <a:noFill/>
          <a:ln>
            <a:noFill/>
          </a:ln>
        </p:spPr>
      </p:pic>
      <p:pic>
        <p:nvPicPr>
          <p:cNvPr descr="A close-up of a logo&#10;&#10;Description automatically generated" id="66" name="Google Shape;66;p13"/>
          <p:cNvPicPr preferRelativeResize="0"/>
          <p:nvPr/>
        </p:nvPicPr>
        <p:blipFill rotWithShape="1">
          <a:blip r:embed="rId10">
            <a:alphaModFix/>
          </a:blip>
          <a:srcRect b="0" l="0" r="0" t="0"/>
          <a:stretch/>
        </p:blipFill>
        <p:spPr>
          <a:xfrm>
            <a:off x="31578541" y="18826735"/>
            <a:ext cx="3924122" cy="1703138"/>
          </a:xfrm>
          <a:prstGeom prst="rect">
            <a:avLst/>
          </a:prstGeom>
          <a:noFill/>
          <a:ln>
            <a:noFill/>
          </a:ln>
        </p:spPr>
      </p:pic>
      <p:pic>
        <p:nvPicPr>
          <p:cNvPr id="67" name="Google Shape;67;p13"/>
          <p:cNvPicPr preferRelativeResize="0"/>
          <p:nvPr/>
        </p:nvPicPr>
        <p:blipFill rotWithShape="1">
          <a:blip r:embed="rId11">
            <a:alphaModFix/>
          </a:blip>
          <a:srcRect b="0" l="0" r="0" t="0"/>
          <a:stretch/>
        </p:blipFill>
        <p:spPr>
          <a:xfrm>
            <a:off x="32766000" y="15304400"/>
            <a:ext cx="3022326" cy="3022351"/>
          </a:xfrm>
          <a:prstGeom prst="rect">
            <a:avLst/>
          </a:prstGeom>
          <a:noFill/>
          <a:ln>
            <a:noFill/>
          </a:ln>
        </p:spPr>
      </p:pic>
      <p:pic>
        <p:nvPicPr>
          <p:cNvPr id="68" name="Google Shape;68;p13"/>
          <p:cNvPicPr preferRelativeResize="0"/>
          <p:nvPr/>
        </p:nvPicPr>
        <p:blipFill rotWithShape="1">
          <a:blip r:embed="rId12">
            <a:alphaModFix/>
          </a:blip>
          <a:srcRect b="31328" l="0" r="0" t="18913"/>
          <a:stretch/>
        </p:blipFill>
        <p:spPr>
          <a:xfrm>
            <a:off x="1387425" y="15065500"/>
            <a:ext cx="9936751" cy="3261250"/>
          </a:xfrm>
          <a:prstGeom prst="rect">
            <a:avLst/>
          </a:prstGeom>
          <a:noFill/>
          <a:ln>
            <a:noFill/>
          </a:ln>
        </p:spPr>
      </p:pic>
      <p:sp>
        <p:nvSpPr>
          <p:cNvPr id="69" name="Google Shape;69;p13"/>
          <p:cNvSpPr txBox="1"/>
          <p:nvPr/>
        </p:nvSpPr>
        <p:spPr>
          <a:xfrm>
            <a:off x="27101375" y="15533000"/>
            <a:ext cx="5931300" cy="6757200"/>
          </a:xfrm>
          <a:prstGeom prst="rect">
            <a:avLst/>
          </a:prstGeom>
          <a:noFill/>
          <a:ln>
            <a:noFill/>
          </a:ln>
        </p:spPr>
        <p:txBody>
          <a:bodyPr anchorCtr="0" anchor="t" bIns="374550" lIns="374550" spcFirstLastPara="1" rIns="374550" wrap="square" tIns="374550">
            <a:spAutoFit/>
          </a:bodyPr>
          <a:lstStyle/>
          <a:p>
            <a:pPr indent="0" lvl="0" marL="0" rtl="0" algn="l">
              <a:lnSpc>
                <a:spcPct val="100000"/>
              </a:lnSpc>
              <a:spcBef>
                <a:spcPts val="4900"/>
              </a:spcBef>
              <a:spcAft>
                <a:spcPts val="0"/>
              </a:spcAft>
              <a:buClr>
                <a:schemeClr val="dk1"/>
              </a:buClr>
              <a:buSzPts val="4500"/>
              <a:buFont typeface="Arial"/>
              <a:buNone/>
            </a:pPr>
            <a:r>
              <a:rPr lang="en" sz="2800">
                <a:solidFill>
                  <a:schemeClr val="dk1"/>
                </a:solidFill>
                <a:latin typeface="Times New Roman"/>
                <a:ea typeface="Times New Roman"/>
                <a:cs typeface="Times New Roman"/>
                <a:sym typeface="Times New Roman"/>
              </a:rPr>
              <a:t>We would like to extend our gratitude to Dr. Pethel for guiding our project and to our mentor, Dr. Seki, for his invaluable advice.</a:t>
            </a:r>
            <a:endParaRPr sz="2800">
              <a:solidFill>
                <a:schemeClr val="dk1"/>
              </a:solidFill>
              <a:latin typeface="Times New Roman"/>
              <a:ea typeface="Times New Roman"/>
              <a:cs typeface="Times New Roman"/>
              <a:sym typeface="Times New Roman"/>
            </a:endParaRPr>
          </a:p>
          <a:p>
            <a:pPr indent="0" lvl="0" marL="0" rtl="0" algn="l">
              <a:spcBef>
                <a:spcPts val="4900"/>
              </a:spcBef>
              <a:spcAft>
                <a:spcPts val="0"/>
              </a:spcAft>
              <a:buClr>
                <a:schemeClr val="dk1"/>
              </a:buClr>
              <a:buSzPts val="4500"/>
              <a:buFont typeface="Arial"/>
              <a:buNone/>
            </a:pPr>
            <a:r>
              <a:t/>
            </a:r>
            <a:endParaRPr sz="3700">
              <a:solidFill>
                <a:schemeClr val="dk2"/>
              </a:solidFill>
              <a:latin typeface="Calibri"/>
              <a:ea typeface="Calibri"/>
              <a:cs typeface="Calibri"/>
              <a:sym typeface="Calibri"/>
            </a:endParaRPr>
          </a:p>
          <a:p>
            <a:pPr indent="0" lvl="0" marL="0" rtl="0" algn="l">
              <a:spcBef>
                <a:spcPts val="0"/>
              </a:spcBef>
              <a:spcAft>
                <a:spcPts val="0"/>
              </a:spcAft>
              <a:buClr>
                <a:schemeClr val="dk1"/>
              </a:buClr>
              <a:buSzPts val="4500"/>
              <a:buFont typeface="Arial"/>
              <a:buNone/>
            </a:pPr>
            <a:r>
              <a:t/>
            </a:r>
            <a:endParaRPr sz="2500">
              <a:solidFill>
                <a:schemeClr val="dk2"/>
              </a:solidFill>
            </a:endParaRPr>
          </a:p>
          <a:p>
            <a:pPr indent="0" lvl="0" marL="0" rtl="0" algn="l">
              <a:spcBef>
                <a:spcPts val="0"/>
              </a:spcBef>
              <a:spcAft>
                <a:spcPts val="0"/>
              </a:spcAft>
              <a:buClr>
                <a:schemeClr val="dk1"/>
              </a:buClr>
              <a:buSzPts val="4500"/>
              <a:buFont typeface="Arial"/>
              <a:buNone/>
            </a:pPr>
            <a:r>
              <a:t/>
            </a:r>
            <a:endParaRPr sz="2500">
              <a:solidFill>
                <a:schemeClr val="dk2"/>
              </a:solidFill>
            </a:endParaRPr>
          </a:p>
          <a:p>
            <a:pPr indent="0" lvl="0" marL="0" rtl="0" algn="l">
              <a:spcBef>
                <a:spcPts val="0"/>
              </a:spcBef>
              <a:spcAft>
                <a:spcPts val="0"/>
              </a:spcAft>
              <a:buClr>
                <a:schemeClr val="dk1"/>
              </a:buClr>
              <a:buSzPts val="4500"/>
              <a:buFont typeface="Arial"/>
              <a:buNone/>
            </a:pPr>
            <a:r>
              <a:t/>
            </a:r>
            <a:endParaRPr sz="2500">
              <a:solidFill>
                <a:schemeClr val="dk2"/>
              </a:solidFill>
            </a:endParaRPr>
          </a:p>
          <a:p>
            <a:pPr indent="0" lvl="0" marL="0" rtl="0" algn="l">
              <a:spcBef>
                <a:spcPts val="0"/>
              </a:spcBef>
              <a:spcAft>
                <a:spcPts val="0"/>
              </a:spcAft>
              <a:buClr>
                <a:schemeClr val="dk1"/>
              </a:buClr>
              <a:buSzPts val="4500"/>
              <a:buFont typeface="Arial"/>
              <a:buNone/>
            </a:pPr>
            <a:r>
              <a:t/>
            </a:r>
            <a:endParaRPr sz="2500">
              <a:solidFill>
                <a:schemeClr val="dk2"/>
              </a:solidFill>
            </a:endParaRPr>
          </a:p>
          <a:p>
            <a:pPr indent="0" lvl="0" marL="0" rtl="0" algn="l">
              <a:spcBef>
                <a:spcPts val="0"/>
              </a:spcBef>
              <a:spcAft>
                <a:spcPts val="0"/>
              </a:spcAft>
              <a:buClr>
                <a:schemeClr val="dk1"/>
              </a:buClr>
              <a:buSzPts val="4500"/>
              <a:buFont typeface="Arial"/>
              <a:buNone/>
            </a:pPr>
            <a:r>
              <a:t/>
            </a:r>
            <a:endParaRPr sz="2500">
              <a:solidFill>
                <a:schemeClr val="dk2"/>
              </a:solidFill>
            </a:endParaRPr>
          </a:p>
          <a:p>
            <a:pPr indent="0" lvl="0" marL="0" rtl="0" algn="l">
              <a:spcBef>
                <a:spcPts val="0"/>
              </a:spcBef>
              <a:spcAft>
                <a:spcPts val="0"/>
              </a:spcAft>
              <a:buClr>
                <a:schemeClr val="dk1"/>
              </a:buClr>
              <a:buSzPts val="4500"/>
              <a:buFont typeface="Arial"/>
              <a:buNone/>
            </a:pPr>
            <a:r>
              <a:t/>
            </a:r>
            <a:endParaRPr sz="2500">
              <a:solidFill>
                <a:schemeClr val="dk2"/>
              </a:solidFill>
            </a:endParaRPr>
          </a:p>
          <a:p>
            <a:pPr indent="0" lvl="0" marL="0" rtl="0" algn="l">
              <a:spcBef>
                <a:spcPts val="0"/>
              </a:spcBef>
              <a:spcAft>
                <a:spcPts val="0"/>
              </a:spcAft>
              <a:buClr>
                <a:schemeClr val="dk1"/>
              </a:buClr>
              <a:buSzPts val="4500"/>
              <a:buFont typeface="Arial"/>
              <a:buNone/>
            </a:pPr>
            <a:r>
              <a:t/>
            </a:r>
            <a:endParaRPr sz="2500">
              <a:solidFill>
                <a:schemeClr val="dk2"/>
              </a:solidFill>
            </a:endParaRPr>
          </a:p>
          <a:p>
            <a:pPr indent="0" lvl="0" marL="0" rtl="0" algn="l">
              <a:spcBef>
                <a:spcPts val="0"/>
              </a:spcBef>
              <a:spcAft>
                <a:spcPts val="0"/>
              </a:spcAft>
              <a:buNone/>
            </a:pPr>
            <a:r>
              <a:t/>
            </a:r>
            <a:endParaRPr sz="2500">
              <a:solidFill>
                <a:schemeClr val="dk2"/>
              </a:solidFill>
            </a:endParaRPr>
          </a:p>
        </p:txBody>
      </p:sp>
      <p:pic>
        <p:nvPicPr>
          <p:cNvPr id="70" name="Google Shape;70;p13"/>
          <p:cNvPicPr preferRelativeResize="0"/>
          <p:nvPr/>
        </p:nvPicPr>
        <p:blipFill rotWithShape="1">
          <a:blip r:embed="rId13">
            <a:alphaModFix/>
          </a:blip>
          <a:srcRect b="9226" l="0" r="0" t="38586"/>
          <a:stretch/>
        </p:blipFill>
        <p:spPr>
          <a:xfrm>
            <a:off x="28001932" y="5121808"/>
            <a:ext cx="7090750" cy="4613223"/>
          </a:xfrm>
          <a:prstGeom prst="rect">
            <a:avLst/>
          </a:prstGeom>
          <a:noFill/>
          <a:ln>
            <a:noFill/>
          </a:ln>
        </p:spPr>
      </p:pic>
      <p:sp>
        <p:nvSpPr>
          <p:cNvPr id="71" name="Google Shape;71;p13"/>
          <p:cNvSpPr txBox="1"/>
          <p:nvPr/>
        </p:nvSpPr>
        <p:spPr>
          <a:xfrm>
            <a:off x="11679600" y="10501625"/>
            <a:ext cx="7349700" cy="8074800"/>
          </a:xfrm>
          <a:prstGeom prst="rect">
            <a:avLst/>
          </a:prstGeom>
          <a:noFill/>
          <a:ln>
            <a:noFill/>
          </a:ln>
        </p:spPr>
        <p:txBody>
          <a:bodyPr anchorCtr="0" anchor="t" bIns="374550" lIns="374550" spcFirstLastPara="1" rIns="374550" wrap="square" tIns="374550">
            <a:noAutofit/>
          </a:bodyPr>
          <a:lstStyle/>
          <a:p>
            <a:pPr indent="0" lvl="0" marL="0" rtl="0" algn="l">
              <a:lnSpc>
                <a:spcPct val="115000"/>
              </a:lnSpc>
              <a:spcBef>
                <a:spcPts val="0"/>
              </a:spcBef>
              <a:spcAft>
                <a:spcPts val="0"/>
              </a:spcAft>
              <a:buClr>
                <a:schemeClr val="dk1"/>
              </a:buClr>
              <a:buSzPts val="4500"/>
              <a:buFont typeface="Arial"/>
              <a:buNone/>
            </a:pPr>
            <a:r>
              <a:rPr lang="en" sz="2800">
                <a:solidFill>
                  <a:schemeClr val="dk1"/>
                </a:solidFill>
                <a:latin typeface="Times New Roman"/>
                <a:ea typeface="Times New Roman"/>
                <a:cs typeface="Times New Roman"/>
                <a:sym typeface="Times New Roman"/>
              </a:rPr>
              <a:t>Combining three circuits simultaneously can result in plasmid incompatibility, burden, reduced stability, and competition in cloning sites. In vitro circuits, on the other hand, mitigate these issues. Since the circuit does not rely on microbes, concerns on maintenance are eliminated, allowing safe and easy use. </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4500"/>
              <a:buFont typeface="Arial"/>
              <a:buNone/>
            </a:pPr>
            <a:r>
              <a:t/>
            </a:r>
            <a:endParaRPr sz="28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800">
                <a:solidFill>
                  <a:schemeClr val="dk1"/>
                </a:solidFill>
                <a:latin typeface="Times New Roman"/>
                <a:ea typeface="Times New Roman"/>
                <a:cs typeface="Times New Roman"/>
                <a:sym typeface="Times New Roman"/>
              </a:rPr>
              <a:t>This enables the manufacturers to evaluate the composition of their cosmetic products and empowers consumers by giving them control and the ability to assess products that were previously unknown to them, allowing them to evaluate their own risks. </a:t>
            </a:r>
            <a:endParaRPr sz="2800">
              <a:solidFill>
                <a:schemeClr val="dk1"/>
              </a:solidFill>
              <a:latin typeface="Times New Roman"/>
              <a:ea typeface="Times New Roman"/>
              <a:cs typeface="Times New Roman"/>
              <a:sym typeface="Times New Roman"/>
            </a:endParaRPr>
          </a:p>
        </p:txBody>
      </p:sp>
      <p:pic>
        <p:nvPicPr>
          <p:cNvPr id="72" name="Google Shape;72;p13"/>
          <p:cNvPicPr preferRelativeResize="0"/>
          <p:nvPr/>
        </p:nvPicPr>
        <p:blipFill rotWithShape="1">
          <a:blip r:embed="rId14">
            <a:alphaModFix/>
          </a:blip>
          <a:srcRect b="0" l="864" r="942" t="0"/>
          <a:stretch/>
        </p:blipFill>
        <p:spPr>
          <a:xfrm>
            <a:off x="12099329" y="6851244"/>
            <a:ext cx="14393748" cy="1535273"/>
          </a:xfrm>
          <a:prstGeom prst="rect">
            <a:avLst/>
          </a:prstGeom>
          <a:noFill/>
          <a:ln>
            <a:noFill/>
          </a:ln>
        </p:spPr>
      </p:pic>
      <p:pic>
        <p:nvPicPr>
          <p:cNvPr id="73" name="Google Shape;73;p13"/>
          <p:cNvPicPr preferRelativeResize="0"/>
          <p:nvPr/>
        </p:nvPicPr>
        <p:blipFill rotWithShape="1">
          <a:blip r:embed="rId15">
            <a:alphaModFix/>
          </a:blip>
          <a:srcRect b="2086" l="0" r="1777" t="2620"/>
          <a:stretch/>
        </p:blipFill>
        <p:spPr>
          <a:xfrm>
            <a:off x="19050550" y="10337175"/>
            <a:ext cx="7349700" cy="7885725"/>
          </a:xfrm>
          <a:prstGeom prst="rect">
            <a:avLst/>
          </a:prstGeom>
          <a:noFill/>
          <a:ln>
            <a:noFill/>
          </a:ln>
        </p:spPr>
      </p:pic>
      <p:sp>
        <p:nvSpPr>
          <p:cNvPr id="74" name="Google Shape;74;p13"/>
          <p:cNvSpPr txBox="1"/>
          <p:nvPr/>
        </p:nvSpPr>
        <p:spPr>
          <a:xfrm>
            <a:off x="27042186" y="2419566"/>
            <a:ext cx="8461200" cy="3261300"/>
          </a:xfrm>
          <a:prstGeom prst="rect">
            <a:avLst/>
          </a:prstGeom>
          <a:noFill/>
          <a:ln>
            <a:noFill/>
          </a:ln>
        </p:spPr>
        <p:txBody>
          <a:bodyPr anchorCtr="0" anchor="t" bIns="374550" lIns="374550" spcFirstLastPara="1" rIns="374550" wrap="square" tIns="374550">
            <a:noAutofit/>
          </a:bodyPr>
          <a:lstStyle/>
          <a:p>
            <a:pPr indent="0" lvl="0" marL="0" rtl="0" algn="ctr">
              <a:spcBef>
                <a:spcPts val="0"/>
              </a:spcBef>
              <a:spcAft>
                <a:spcPts val="0"/>
              </a:spcAft>
              <a:buClr>
                <a:schemeClr val="dk1"/>
              </a:buClr>
              <a:buSzPts val="4500"/>
              <a:buFont typeface="Arial"/>
              <a:buNone/>
            </a:pPr>
            <a:r>
              <a:rPr b="1" lang="en" sz="3000">
                <a:solidFill>
                  <a:schemeClr val="dk1"/>
                </a:solidFill>
                <a:latin typeface="Times New Roman"/>
                <a:ea typeface="Times New Roman"/>
                <a:cs typeface="Times New Roman"/>
                <a:sym typeface="Times New Roman"/>
              </a:rPr>
              <a:t>Team Content</a:t>
            </a:r>
            <a:endParaRPr sz="30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4500"/>
              <a:buFont typeface="Arial"/>
              <a:buNone/>
            </a:pPr>
            <a:r>
              <a:rPr lang="en" sz="2800">
                <a:solidFill>
                  <a:schemeClr val="dk1"/>
                </a:solidFill>
                <a:latin typeface="Times New Roman"/>
                <a:ea typeface="Times New Roman"/>
                <a:cs typeface="Times New Roman"/>
                <a:sym typeface="Times New Roman"/>
              </a:rPr>
              <a:t>Hi! We are the Heavy Metal Heroes from Western Reserve Academy!</a:t>
            </a:r>
            <a:endParaRPr sz="2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4500"/>
              <a:buFont typeface="Arial"/>
              <a:buNone/>
            </a:pPr>
            <a:r>
              <a:rPr lang="en" sz="2800">
                <a:solidFill>
                  <a:schemeClr val="dk1"/>
                </a:solidFill>
                <a:latin typeface="Times New Roman"/>
                <a:ea typeface="Times New Roman"/>
                <a:cs typeface="Times New Roman"/>
                <a:sym typeface="Times New Roman"/>
              </a:rPr>
              <a:t>Ruihan (Stephanie) Qin, Yewon (Alice) Kim, Jungin (Janie) Yoon, Riya Patel, and Maya Vaden. </a:t>
            </a:r>
            <a:endParaRPr sz="7300">
              <a:solidFill>
                <a:schemeClr val="dk2"/>
              </a:solidFill>
            </a:endParaRPr>
          </a:p>
        </p:txBody>
      </p:sp>
      <p:sp>
        <p:nvSpPr>
          <p:cNvPr id="75" name="Google Shape;75;p13"/>
          <p:cNvSpPr txBox="1"/>
          <p:nvPr/>
        </p:nvSpPr>
        <p:spPr>
          <a:xfrm>
            <a:off x="26913561" y="10215496"/>
            <a:ext cx="9378300" cy="4235400"/>
          </a:xfrm>
          <a:prstGeom prst="rect">
            <a:avLst/>
          </a:prstGeom>
          <a:noFill/>
          <a:ln>
            <a:noFill/>
          </a:ln>
        </p:spPr>
        <p:txBody>
          <a:bodyPr anchorCtr="0" anchor="t" bIns="374550" lIns="374550" spcFirstLastPara="1" rIns="374550" wrap="square" tIns="374550">
            <a:sp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Next Steps</a:t>
            </a:r>
            <a:endParaRPr b="1" sz="3000">
              <a:solidFill>
                <a:schemeClr val="dk1"/>
              </a:solidFill>
              <a:latin typeface="Times New Roman"/>
              <a:ea typeface="Times New Roman"/>
              <a:cs typeface="Times New Roman"/>
              <a:sym typeface="Times New Roman"/>
            </a:endParaRPr>
          </a:p>
          <a:p>
            <a:pPr indent="-342900" lvl="0" marL="3175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Finalize the genetic pathway for In Vitro System solution: Ensuring promoter compatibility and efficient expression of fluorescent proteins.</a:t>
            </a:r>
            <a:endParaRPr sz="2800">
              <a:solidFill>
                <a:schemeClr val="dk1"/>
              </a:solidFill>
              <a:latin typeface="Times New Roman"/>
              <a:ea typeface="Times New Roman"/>
              <a:cs typeface="Times New Roman"/>
              <a:sym typeface="Times New Roman"/>
            </a:endParaRPr>
          </a:p>
          <a:p>
            <a:pPr indent="-342900" lvl="0" marL="3175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Assemble the transcription and translation pathways.</a:t>
            </a:r>
            <a:endParaRPr sz="2800">
              <a:solidFill>
                <a:schemeClr val="dk1"/>
              </a:solidFill>
              <a:latin typeface="Times New Roman"/>
              <a:ea typeface="Times New Roman"/>
              <a:cs typeface="Times New Roman"/>
              <a:sym typeface="Times New Roman"/>
            </a:endParaRPr>
          </a:p>
          <a:p>
            <a:pPr indent="-342900" lvl="0" marL="317500" rtl="0" algn="l">
              <a:spcBef>
                <a:spcPts val="0"/>
              </a:spcBef>
              <a:spcAft>
                <a:spcPts val="0"/>
              </a:spcAft>
              <a:buClr>
                <a:schemeClr val="dk1"/>
              </a:buClr>
              <a:buSzPts val="2800"/>
              <a:buFont typeface="Times New Roman"/>
              <a:buChar char="●"/>
            </a:pPr>
            <a:r>
              <a:rPr lang="en" sz="2800">
                <a:solidFill>
                  <a:schemeClr val="dk1"/>
                </a:solidFill>
                <a:latin typeface="Times New Roman"/>
                <a:ea typeface="Times New Roman"/>
                <a:cs typeface="Times New Roman"/>
                <a:sym typeface="Times New Roman"/>
              </a:rPr>
              <a:t>Sensitivity testing - Making sure that our genetic pathway is sensitive enough to trace the Heavy Metal components in cosmetics.</a:t>
            </a:r>
            <a:endParaRPr sz="2800"/>
          </a:p>
        </p:txBody>
      </p:sp>
      <p:sp>
        <p:nvSpPr>
          <p:cNvPr id="76" name="Google Shape;76;p13"/>
          <p:cNvSpPr txBox="1"/>
          <p:nvPr/>
        </p:nvSpPr>
        <p:spPr>
          <a:xfrm>
            <a:off x="1307700" y="2648175"/>
            <a:ext cx="10228800" cy="7265100"/>
          </a:xfrm>
          <a:prstGeom prst="rect">
            <a:avLst/>
          </a:prstGeom>
          <a:noFill/>
          <a:ln cap="flat" cmpd="sng" w="9525">
            <a:solidFill>
              <a:schemeClr val="dk2"/>
            </a:solidFill>
            <a:prstDash val="solid"/>
            <a:round/>
            <a:headEnd len="sm" w="sm" type="none"/>
            <a:tailEnd len="sm" w="sm" type="none"/>
          </a:ln>
        </p:spPr>
        <p:txBody>
          <a:bodyPr anchorCtr="0" anchor="ctr" bIns="58475" lIns="58475" spcFirstLastPara="1" rIns="58475" wrap="square" tIns="58475">
            <a:noAutofit/>
          </a:bodyPr>
          <a:lstStyle/>
          <a:p>
            <a:pPr indent="0" lvl="0" marL="0" marR="0" rtl="0" algn="ctr">
              <a:lnSpc>
                <a:spcPct val="100000"/>
              </a:lnSpc>
              <a:spcBef>
                <a:spcPts val="0"/>
              </a:spcBef>
              <a:spcAft>
                <a:spcPts val="0"/>
              </a:spcAft>
              <a:buNone/>
            </a:pPr>
            <a:r>
              <a:rPr b="1" lang="en" sz="3000">
                <a:solidFill>
                  <a:schemeClr val="dk1"/>
                </a:solidFill>
                <a:latin typeface="Times New Roman"/>
                <a:ea typeface="Times New Roman"/>
                <a:cs typeface="Times New Roman"/>
                <a:sym typeface="Times New Roman"/>
              </a:rPr>
              <a:t>Abstract</a:t>
            </a:r>
            <a:endParaRPr b="1" sz="3000">
              <a:latin typeface="Times New Roman"/>
              <a:ea typeface="Times New Roman"/>
              <a:cs typeface="Times New Roman"/>
              <a:sym typeface="Times New Roman"/>
            </a:endParaRPr>
          </a:p>
          <a:p>
            <a:pPr indent="0" lvl="0" marL="0" rtl="0" algn="l">
              <a:lnSpc>
                <a:spcPct val="100000"/>
              </a:lnSpc>
              <a:spcBef>
                <a:spcPts val="0"/>
              </a:spcBef>
              <a:spcAft>
                <a:spcPts val="0"/>
              </a:spcAft>
              <a:buSzPts val="1100"/>
              <a:buNone/>
            </a:pPr>
            <a:r>
              <a:rPr lang="en" sz="2800">
                <a:solidFill>
                  <a:schemeClr val="dk1"/>
                </a:solidFill>
                <a:latin typeface="Times New Roman"/>
                <a:ea typeface="Times New Roman"/>
                <a:cs typeface="Times New Roman"/>
                <a:sym typeface="Times New Roman"/>
              </a:rPr>
              <a:t>Heavy metal use in cosmetics poses severe health risks. In the United States, over 90% of cosmetics contain mercury, lead, or cadmium. Heavy metals are often used to boost cosmetic function, but metal ions can easily enter the body through hair follicles and sweat pores, reaching the bloodstream</a:t>
            </a:r>
            <a:r>
              <a:rPr lang="en" sz="2800">
                <a:solidFill>
                  <a:schemeClr val="dk1"/>
                </a:solidFill>
                <a:latin typeface="Times New Roman"/>
                <a:ea typeface="Times New Roman"/>
                <a:cs typeface="Times New Roman"/>
                <a:sym typeface="Times New Roman"/>
              </a:rPr>
              <a:t>. </a:t>
            </a:r>
            <a:r>
              <a:rPr lang="en" sz="2800">
                <a:solidFill>
                  <a:schemeClr val="dk1"/>
                </a:solidFill>
                <a:latin typeface="Times New Roman"/>
                <a:ea typeface="Times New Roman"/>
                <a:cs typeface="Times New Roman"/>
                <a:sym typeface="Times New Roman"/>
              </a:rPr>
              <a:t>Current testing often requires specialized laboratories, trained personnel, and complex procedures. Existing biosensors are</a:t>
            </a:r>
            <a:r>
              <a:rPr lang="en" sz="2800">
                <a:solidFill>
                  <a:schemeClr val="dk1"/>
                </a:solidFill>
                <a:latin typeface="Times New Roman"/>
                <a:ea typeface="Times New Roman"/>
                <a:cs typeface="Times New Roman"/>
                <a:sym typeface="Times New Roman"/>
              </a:rPr>
              <a:t> mostly used in environmental pollution and are</a:t>
            </a:r>
            <a:r>
              <a:rPr lang="en" sz="2800">
                <a:solidFill>
                  <a:schemeClr val="dk1"/>
                </a:solidFill>
                <a:latin typeface="Times New Roman"/>
                <a:ea typeface="Times New Roman"/>
                <a:cs typeface="Times New Roman"/>
                <a:sym typeface="Times New Roman"/>
              </a:rPr>
              <a:t> not adapted for cosmetics. Our project aims to develop an in vitro test solution that detects heavy metals in cosmetics. This test includes the necessary genetic components in a test tube. The presence of metal ions in cosmetics will bind to metal-responsive proteins, triggering the corresponding promoter that initiates the translation of fluorescent protein genes. Each heavy metal is signaled by a different color. This innovative solution will not only empower consumers to test products at home for user safety but also enable cosmetic manufacturers to evaluate the composition of raw materials.</a:t>
            </a:r>
            <a:endParaRPr sz="2800">
              <a:solidFill>
                <a:schemeClr val="dk1"/>
              </a:solidFill>
              <a:latin typeface="Times New Roman"/>
              <a:ea typeface="Times New Roman"/>
              <a:cs typeface="Times New Roman"/>
              <a:sym typeface="Times New Roman"/>
            </a:endParaRPr>
          </a:p>
        </p:txBody>
      </p:sp>
      <p:sp>
        <p:nvSpPr>
          <p:cNvPr id="77" name="Google Shape;77;p13"/>
          <p:cNvSpPr txBox="1"/>
          <p:nvPr/>
        </p:nvSpPr>
        <p:spPr>
          <a:xfrm>
            <a:off x="27035425" y="10501625"/>
            <a:ext cx="9020700" cy="3617100"/>
          </a:xfrm>
          <a:prstGeom prst="rect">
            <a:avLst/>
          </a:prstGeom>
          <a:noFill/>
          <a:ln cap="flat" cmpd="sng" w="9525">
            <a:solidFill>
              <a:schemeClr val="dk2"/>
            </a:solidFill>
            <a:prstDash val="solid"/>
            <a:round/>
            <a:headEnd len="sm" w="sm" type="none"/>
            <a:tailEnd len="sm" w="sm" type="none"/>
          </a:ln>
        </p:spPr>
        <p:txBody>
          <a:bodyPr anchorCtr="0" anchor="ctr" bIns="58475" lIns="58475" spcFirstLastPara="1" rIns="58475" wrap="square" tIns="58475">
            <a:noAutofit/>
          </a:bodyPr>
          <a:lstStyle/>
          <a:p>
            <a:pPr indent="0" lvl="0" marL="0" rtl="0" algn="l">
              <a:spcBef>
                <a:spcPts val="0"/>
              </a:spcBef>
              <a:spcAft>
                <a:spcPts val="0"/>
              </a:spcAft>
              <a:buNone/>
            </a:pPr>
            <a:r>
              <a:t/>
            </a:r>
            <a:endParaRPr b="1"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33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46990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9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9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