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21067775" cx="37463875"/>
  <p:notesSz cx="6858000" cy="9144000"/>
  <p:embeddedFontLst>
    <p:embeddedFont>
      <p:font typeface="Playfair Display"/>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boldItalic.fntdata"/><Relationship Id="rId10"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0482" y="685800"/>
            <a:ext cx="6097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275e9c125e_2_53:notes"/>
          <p:cNvSpPr/>
          <p:nvPr>
            <p:ph idx="2" type="sldImg"/>
          </p:nvPr>
        </p:nvSpPr>
        <p:spPr>
          <a:xfrm>
            <a:off x="380482" y="685800"/>
            <a:ext cx="6097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275e9c125e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275e9c125e_6_3:notes"/>
          <p:cNvSpPr/>
          <p:nvPr>
            <p:ph idx="2" type="sldImg"/>
          </p:nvPr>
        </p:nvSpPr>
        <p:spPr>
          <a:xfrm>
            <a:off x="380482" y="685800"/>
            <a:ext cx="60975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275e9c125e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100" y="3049779"/>
            <a:ext cx="34909800" cy="84075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21300"/>
              <a:buNone/>
              <a:defRPr sz="21300"/>
            </a:lvl1pPr>
            <a:lvl2pPr lvl="1" algn="ctr">
              <a:spcBef>
                <a:spcPts val="0"/>
              </a:spcBef>
              <a:spcAft>
                <a:spcPts val="0"/>
              </a:spcAft>
              <a:buSzPts val="21300"/>
              <a:buNone/>
              <a:defRPr sz="21300"/>
            </a:lvl2pPr>
            <a:lvl3pPr lvl="2" algn="ctr">
              <a:spcBef>
                <a:spcPts val="0"/>
              </a:spcBef>
              <a:spcAft>
                <a:spcPts val="0"/>
              </a:spcAft>
              <a:buSzPts val="21300"/>
              <a:buNone/>
              <a:defRPr sz="21300"/>
            </a:lvl3pPr>
            <a:lvl4pPr lvl="3" algn="ctr">
              <a:spcBef>
                <a:spcPts val="0"/>
              </a:spcBef>
              <a:spcAft>
                <a:spcPts val="0"/>
              </a:spcAft>
              <a:buSzPts val="21300"/>
              <a:buNone/>
              <a:defRPr sz="21300"/>
            </a:lvl4pPr>
            <a:lvl5pPr lvl="4" algn="ctr">
              <a:spcBef>
                <a:spcPts val="0"/>
              </a:spcBef>
              <a:spcAft>
                <a:spcPts val="0"/>
              </a:spcAft>
              <a:buSzPts val="21300"/>
              <a:buNone/>
              <a:defRPr sz="21300"/>
            </a:lvl5pPr>
            <a:lvl6pPr lvl="5" algn="ctr">
              <a:spcBef>
                <a:spcPts val="0"/>
              </a:spcBef>
              <a:spcAft>
                <a:spcPts val="0"/>
              </a:spcAft>
              <a:buSzPts val="21300"/>
              <a:buNone/>
              <a:defRPr sz="21300"/>
            </a:lvl6pPr>
            <a:lvl7pPr lvl="6" algn="ctr">
              <a:spcBef>
                <a:spcPts val="0"/>
              </a:spcBef>
              <a:spcAft>
                <a:spcPts val="0"/>
              </a:spcAft>
              <a:buSzPts val="21300"/>
              <a:buNone/>
              <a:defRPr sz="21300"/>
            </a:lvl7pPr>
            <a:lvl8pPr lvl="7" algn="ctr">
              <a:spcBef>
                <a:spcPts val="0"/>
              </a:spcBef>
              <a:spcAft>
                <a:spcPts val="0"/>
              </a:spcAft>
              <a:buSzPts val="21300"/>
              <a:buNone/>
              <a:defRPr sz="21300"/>
            </a:lvl8pPr>
            <a:lvl9pPr lvl="8" algn="ctr">
              <a:spcBef>
                <a:spcPts val="0"/>
              </a:spcBef>
              <a:spcAft>
                <a:spcPts val="0"/>
              </a:spcAft>
              <a:buSzPts val="21300"/>
              <a:buNone/>
              <a:defRPr sz="21300"/>
            </a:lvl9pPr>
          </a:lstStyle>
          <a:p/>
        </p:txBody>
      </p:sp>
      <p:sp>
        <p:nvSpPr>
          <p:cNvPr id="11" name="Google Shape;11;p2"/>
          <p:cNvSpPr txBox="1"/>
          <p:nvPr>
            <p:ph idx="1" type="subTitle"/>
          </p:nvPr>
        </p:nvSpPr>
        <p:spPr>
          <a:xfrm>
            <a:off x="1277066" y="11608575"/>
            <a:ext cx="34909800" cy="3246600"/>
          </a:xfrm>
          <a:prstGeom prst="rect">
            <a:avLst/>
          </a:prstGeom>
        </p:spPr>
        <p:txBody>
          <a:bodyPr anchorCtr="0" anchor="t" bIns="374550" lIns="374550" spcFirstLastPara="1" rIns="374550" wrap="square" tIns="374550">
            <a:normAutofit/>
          </a:bodyPr>
          <a:lstStyle>
            <a:lvl1pPr lvl="0" algn="ctr">
              <a:lnSpc>
                <a:spcPct val="100000"/>
              </a:lnSpc>
              <a:spcBef>
                <a:spcPts val="0"/>
              </a:spcBef>
              <a:spcAft>
                <a:spcPts val="0"/>
              </a:spcAft>
              <a:buSzPts val="11500"/>
              <a:buNone/>
              <a:defRPr sz="11500"/>
            </a:lvl1pPr>
            <a:lvl2pPr lvl="1" algn="ctr">
              <a:lnSpc>
                <a:spcPct val="100000"/>
              </a:lnSpc>
              <a:spcBef>
                <a:spcPts val="0"/>
              </a:spcBef>
              <a:spcAft>
                <a:spcPts val="0"/>
              </a:spcAft>
              <a:buSzPts val="11500"/>
              <a:buNone/>
              <a:defRPr sz="11500"/>
            </a:lvl2pPr>
            <a:lvl3pPr lvl="2" algn="ctr">
              <a:lnSpc>
                <a:spcPct val="100000"/>
              </a:lnSpc>
              <a:spcBef>
                <a:spcPts val="0"/>
              </a:spcBef>
              <a:spcAft>
                <a:spcPts val="0"/>
              </a:spcAft>
              <a:buSzPts val="11500"/>
              <a:buNone/>
              <a:defRPr sz="11500"/>
            </a:lvl3pPr>
            <a:lvl4pPr lvl="3" algn="ctr">
              <a:lnSpc>
                <a:spcPct val="100000"/>
              </a:lnSpc>
              <a:spcBef>
                <a:spcPts val="0"/>
              </a:spcBef>
              <a:spcAft>
                <a:spcPts val="0"/>
              </a:spcAft>
              <a:buSzPts val="11500"/>
              <a:buNone/>
              <a:defRPr sz="11500"/>
            </a:lvl4pPr>
            <a:lvl5pPr lvl="4" algn="ctr">
              <a:lnSpc>
                <a:spcPct val="100000"/>
              </a:lnSpc>
              <a:spcBef>
                <a:spcPts val="0"/>
              </a:spcBef>
              <a:spcAft>
                <a:spcPts val="0"/>
              </a:spcAft>
              <a:buSzPts val="11500"/>
              <a:buNone/>
              <a:defRPr sz="11500"/>
            </a:lvl5pPr>
            <a:lvl6pPr lvl="5" algn="ctr">
              <a:lnSpc>
                <a:spcPct val="100000"/>
              </a:lnSpc>
              <a:spcBef>
                <a:spcPts val="0"/>
              </a:spcBef>
              <a:spcAft>
                <a:spcPts val="0"/>
              </a:spcAft>
              <a:buSzPts val="11500"/>
              <a:buNone/>
              <a:defRPr sz="11500"/>
            </a:lvl6pPr>
            <a:lvl7pPr lvl="6" algn="ctr">
              <a:lnSpc>
                <a:spcPct val="100000"/>
              </a:lnSpc>
              <a:spcBef>
                <a:spcPts val="0"/>
              </a:spcBef>
              <a:spcAft>
                <a:spcPts val="0"/>
              </a:spcAft>
              <a:buSzPts val="11500"/>
              <a:buNone/>
              <a:defRPr sz="11500"/>
            </a:lvl7pPr>
            <a:lvl8pPr lvl="7" algn="ctr">
              <a:lnSpc>
                <a:spcPct val="100000"/>
              </a:lnSpc>
              <a:spcBef>
                <a:spcPts val="0"/>
              </a:spcBef>
              <a:spcAft>
                <a:spcPts val="0"/>
              </a:spcAft>
              <a:buSzPts val="11500"/>
              <a:buNone/>
              <a:defRPr sz="11500"/>
            </a:lvl8pPr>
            <a:lvl9pPr lvl="8" algn="ctr">
              <a:lnSpc>
                <a:spcPct val="100000"/>
              </a:lnSpc>
              <a:spcBef>
                <a:spcPts val="0"/>
              </a:spcBef>
              <a:spcAft>
                <a:spcPts val="0"/>
              </a:spcAft>
              <a:buSzPts val="11500"/>
              <a:buNone/>
              <a:defRPr sz="11500"/>
            </a:lvl9pPr>
          </a:lstStyle>
          <a:p/>
        </p:txBody>
      </p:sp>
      <p:sp>
        <p:nvSpPr>
          <p:cNvPr id="12" name="Google Shape;12;p2"/>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66" y="4530688"/>
            <a:ext cx="34909800" cy="80424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49200"/>
              <a:buNone/>
              <a:defRPr sz="49200"/>
            </a:lvl1pPr>
            <a:lvl2pPr lvl="1" algn="ctr">
              <a:spcBef>
                <a:spcPts val="0"/>
              </a:spcBef>
              <a:spcAft>
                <a:spcPts val="0"/>
              </a:spcAft>
              <a:buSzPts val="49200"/>
              <a:buNone/>
              <a:defRPr sz="49200"/>
            </a:lvl2pPr>
            <a:lvl3pPr lvl="2" algn="ctr">
              <a:spcBef>
                <a:spcPts val="0"/>
              </a:spcBef>
              <a:spcAft>
                <a:spcPts val="0"/>
              </a:spcAft>
              <a:buSzPts val="49200"/>
              <a:buNone/>
              <a:defRPr sz="49200"/>
            </a:lvl3pPr>
            <a:lvl4pPr lvl="3" algn="ctr">
              <a:spcBef>
                <a:spcPts val="0"/>
              </a:spcBef>
              <a:spcAft>
                <a:spcPts val="0"/>
              </a:spcAft>
              <a:buSzPts val="49200"/>
              <a:buNone/>
              <a:defRPr sz="49200"/>
            </a:lvl4pPr>
            <a:lvl5pPr lvl="4" algn="ctr">
              <a:spcBef>
                <a:spcPts val="0"/>
              </a:spcBef>
              <a:spcAft>
                <a:spcPts val="0"/>
              </a:spcAft>
              <a:buSzPts val="49200"/>
              <a:buNone/>
              <a:defRPr sz="49200"/>
            </a:lvl5pPr>
            <a:lvl6pPr lvl="5" algn="ctr">
              <a:spcBef>
                <a:spcPts val="0"/>
              </a:spcBef>
              <a:spcAft>
                <a:spcPts val="0"/>
              </a:spcAft>
              <a:buSzPts val="49200"/>
              <a:buNone/>
              <a:defRPr sz="49200"/>
            </a:lvl6pPr>
            <a:lvl7pPr lvl="6" algn="ctr">
              <a:spcBef>
                <a:spcPts val="0"/>
              </a:spcBef>
              <a:spcAft>
                <a:spcPts val="0"/>
              </a:spcAft>
              <a:buSzPts val="49200"/>
              <a:buNone/>
              <a:defRPr sz="49200"/>
            </a:lvl7pPr>
            <a:lvl8pPr lvl="7" algn="ctr">
              <a:spcBef>
                <a:spcPts val="0"/>
              </a:spcBef>
              <a:spcAft>
                <a:spcPts val="0"/>
              </a:spcAft>
              <a:buSzPts val="49200"/>
              <a:buNone/>
              <a:defRPr sz="49200"/>
            </a:lvl8pPr>
            <a:lvl9pPr lvl="8" algn="ctr">
              <a:spcBef>
                <a:spcPts val="0"/>
              </a:spcBef>
              <a:spcAft>
                <a:spcPts val="0"/>
              </a:spcAft>
              <a:buSzPts val="49200"/>
              <a:buNone/>
              <a:defRPr sz="49200"/>
            </a:lvl9pPr>
          </a:lstStyle>
          <a:p>
            <a:r>
              <a:t>xx%</a:t>
            </a:r>
          </a:p>
        </p:txBody>
      </p:sp>
      <p:sp>
        <p:nvSpPr>
          <p:cNvPr id="46" name="Google Shape;46;p11"/>
          <p:cNvSpPr txBox="1"/>
          <p:nvPr>
            <p:ph idx="1" type="body"/>
          </p:nvPr>
        </p:nvSpPr>
        <p:spPr>
          <a:xfrm>
            <a:off x="1277066" y="12911513"/>
            <a:ext cx="34909800" cy="5328000"/>
          </a:xfrm>
          <a:prstGeom prst="rect">
            <a:avLst/>
          </a:prstGeom>
        </p:spPr>
        <p:txBody>
          <a:bodyPr anchorCtr="0" anchor="t" bIns="374550" lIns="374550" spcFirstLastPara="1" rIns="374550" wrap="square" tIns="374550">
            <a:normAutofit/>
          </a:bodyPr>
          <a:lstStyle>
            <a:lvl1pPr indent="-698500" lvl="0" marL="457200" algn="ctr">
              <a:spcBef>
                <a:spcPts val="0"/>
              </a:spcBef>
              <a:spcAft>
                <a:spcPts val="0"/>
              </a:spcAft>
              <a:buSzPts val="7400"/>
              <a:buChar char="●"/>
              <a:defRPr/>
            </a:lvl1pPr>
            <a:lvl2pPr indent="-590550" lvl="1" marL="914400" algn="ctr">
              <a:spcBef>
                <a:spcPts val="0"/>
              </a:spcBef>
              <a:spcAft>
                <a:spcPts val="0"/>
              </a:spcAft>
              <a:buSzPts val="5700"/>
              <a:buChar char="○"/>
              <a:defRPr/>
            </a:lvl2pPr>
            <a:lvl3pPr indent="-590550" lvl="2" marL="1371600" algn="ctr">
              <a:spcBef>
                <a:spcPts val="0"/>
              </a:spcBef>
              <a:spcAft>
                <a:spcPts val="0"/>
              </a:spcAft>
              <a:buSzPts val="5700"/>
              <a:buChar char="■"/>
              <a:defRPr/>
            </a:lvl3pPr>
            <a:lvl4pPr indent="-590550" lvl="3" marL="1828800" algn="ctr">
              <a:spcBef>
                <a:spcPts val="0"/>
              </a:spcBef>
              <a:spcAft>
                <a:spcPts val="0"/>
              </a:spcAft>
              <a:buSzPts val="5700"/>
              <a:buChar char="●"/>
              <a:defRPr/>
            </a:lvl4pPr>
            <a:lvl5pPr indent="-590550" lvl="4" marL="2286000" algn="ctr">
              <a:spcBef>
                <a:spcPts val="0"/>
              </a:spcBef>
              <a:spcAft>
                <a:spcPts val="0"/>
              </a:spcAft>
              <a:buSzPts val="5700"/>
              <a:buChar char="○"/>
              <a:defRPr/>
            </a:lvl5pPr>
            <a:lvl6pPr indent="-590550" lvl="5" marL="2743200" algn="ctr">
              <a:spcBef>
                <a:spcPts val="0"/>
              </a:spcBef>
              <a:spcAft>
                <a:spcPts val="0"/>
              </a:spcAft>
              <a:buSzPts val="5700"/>
              <a:buChar char="■"/>
              <a:defRPr/>
            </a:lvl6pPr>
            <a:lvl7pPr indent="-590550" lvl="6" marL="3200400" algn="ctr">
              <a:spcBef>
                <a:spcPts val="0"/>
              </a:spcBef>
              <a:spcAft>
                <a:spcPts val="0"/>
              </a:spcAft>
              <a:buSzPts val="5700"/>
              <a:buChar char="●"/>
              <a:defRPr/>
            </a:lvl7pPr>
            <a:lvl8pPr indent="-590550" lvl="7" marL="3657600" algn="ctr">
              <a:spcBef>
                <a:spcPts val="0"/>
              </a:spcBef>
              <a:spcAft>
                <a:spcPts val="0"/>
              </a:spcAft>
              <a:buSzPts val="5700"/>
              <a:buChar char="○"/>
              <a:defRPr/>
            </a:lvl8pPr>
            <a:lvl9pPr indent="-590550" lvl="8" marL="4114800" algn="ctr">
              <a:spcBef>
                <a:spcPts val="0"/>
              </a:spcBef>
              <a:spcAft>
                <a:spcPts val="0"/>
              </a:spcAft>
              <a:buSzPts val="5700"/>
              <a:buChar char="■"/>
              <a:defRPr/>
            </a:lvl9pPr>
          </a:lstStyle>
          <a:p/>
        </p:txBody>
      </p:sp>
      <p:sp>
        <p:nvSpPr>
          <p:cNvPr id="47" name="Google Shape;47;p11"/>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66" y="8809881"/>
            <a:ext cx="34909800" cy="3447900"/>
          </a:xfrm>
          <a:prstGeom prst="rect">
            <a:avLst/>
          </a:prstGeom>
        </p:spPr>
        <p:txBody>
          <a:bodyPr anchorCtr="0" anchor="ctr" bIns="374550" lIns="374550" spcFirstLastPara="1" rIns="374550" wrap="square" tIns="374550">
            <a:normAutofit/>
          </a:bodyPr>
          <a:lstStyle>
            <a:lvl1pPr lvl="0" algn="ctr">
              <a:spcBef>
                <a:spcPts val="0"/>
              </a:spcBef>
              <a:spcAft>
                <a:spcPts val="0"/>
              </a:spcAft>
              <a:buSzPts val="14700"/>
              <a:buNone/>
              <a:defRPr sz="14700"/>
            </a:lvl1pPr>
            <a:lvl2pPr lvl="1" algn="ctr">
              <a:spcBef>
                <a:spcPts val="0"/>
              </a:spcBef>
              <a:spcAft>
                <a:spcPts val="0"/>
              </a:spcAft>
              <a:buSzPts val="14700"/>
              <a:buNone/>
              <a:defRPr sz="14700"/>
            </a:lvl2pPr>
            <a:lvl3pPr lvl="2" algn="ctr">
              <a:spcBef>
                <a:spcPts val="0"/>
              </a:spcBef>
              <a:spcAft>
                <a:spcPts val="0"/>
              </a:spcAft>
              <a:buSzPts val="14700"/>
              <a:buNone/>
              <a:defRPr sz="14700"/>
            </a:lvl3pPr>
            <a:lvl4pPr lvl="3" algn="ctr">
              <a:spcBef>
                <a:spcPts val="0"/>
              </a:spcBef>
              <a:spcAft>
                <a:spcPts val="0"/>
              </a:spcAft>
              <a:buSzPts val="14700"/>
              <a:buNone/>
              <a:defRPr sz="14700"/>
            </a:lvl4pPr>
            <a:lvl5pPr lvl="4" algn="ctr">
              <a:spcBef>
                <a:spcPts val="0"/>
              </a:spcBef>
              <a:spcAft>
                <a:spcPts val="0"/>
              </a:spcAft>
              <a:buSzPts val="14700"/>
              <a:buNone/>
              <a:defRPr sz="14700"/>
            </a:lvl5pPr>
            <a:lvl6pPr lvl="5" algn="ctr">
              <a:spcBef>
                <a:spcPts val="0"/>
              </a:spcBef>
              <a:spcAft>
                <a:spcPts val="0"/>
              </a:spcAft>
              <a:buSzPts val="14700"/>
              <a:buNone/>
              <a:defRPr sz="14700"/>
            </a:lvl6pPr>
            <a:lvl7pPr lvl="6" algn="ctr">
              <a:spcBef>
                <a:spcPts val="0"/>
              </a:spcBef>
              <a:spcAft>
                <a:spcPts val="0"/>
              </a:spcAft>
              <a:buSzPts val="14700"/>
              <a:buNone/>
              <a:defRPr sz="14700"/>
            </a:lvl7pPr>
            <a:lvl8pPr lvl="7" algn="ctr">
              <a:spcBef>
                <a:spcPts val="0"/>
              </a:spcBef>
              <a:spcAft>
                <a:spcPts val="0"/>
              </a:spcAft>
              <a:buSzPts val="14700"/>
              <a:buNone/>
              <a:defRPr sz="14700"/>
            </a:lvl8pPr>
            <a:lvl9pPr lvl="8" algn="ctr">
              <a:spcBef>
                <a:spcPts val="0"/>
              </a:spcBef>
              <a:spcAft>
                <a:spcPts val="0"/>
              </a:spcAft>
              <a:buSzPts val="14700"/>
              <a:buNone/>
              <a:defRPr sz="14700"/>
            </a:lvl9pPr>
          </a:lstStyle>
          <a:p/>
        </p:txBody>
      </p:sp>
      <p:sp>
        <p:nvSpPr>
          <p:cNvPr id="15" name="Google Shape;15;p3"/>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18" name="Google Shape;18;p4"/>
          <p:cNvSpPr txBox="1"/>
          <p:nvPr>
            <p:ph idx="1" type="body"/>
          </p:nvPr>
        </p:nvSpPr>
        <p:spPr>
          <a:xfrm>
            <a:off x="1277066" y="4720537"/>
            <a:ext cx="34909800" cy="13993500"/>
          </a:xfrm>
          <a:prstGeom prst="rect">
            <a:avLst/>
          </a:prstGeom>
        </p:spPr>
        <p:txBody>
          <a:bodyPr anchorCtr="0" anchor="t" bIns="374550" lIns="374550" spcFirstLastPara="1" rIns="374550" wrap="square" tIns="374550">
            <a:normAutofit/>
          </a:bodyPr>
          <a:lstStyle>
            <a:lvl1pPr indent="-698500" lvl="0" marL="457200">
              <a:spcBef>
                <a:spcPts val="0"/>
              </a:spcBef>
              <a:spcAft>
                <a:spcPts val="0"/>
              </a:spcAft>
              <a:buSzPts val="7400"/>
              <a:buChar char="●"/>
              <a:defRPr/>
            </a:lvl1pPr>
            <a:lvl2pPr indent="-590550" lvl="1" marL="914400">
              <a:spcBef>
                <a:spcPts val="0"/>
              </a:spcBef>
              <a:spcAft>
                <a:spcPts val="0"/>
              </a:spcAft>
              <a:buSzPts val="5700"/>
              <a:buChar char="○"/>
              <a:defRPr/>
            </a:lvl2pPr>
            <a:lvl3pPr indent="-590550" lvl="2" marL="1371600">
              <a:spcBef>
                <a:spcPts val="0"/>
              </a:spcBef>
              <a:spcAft>
                <a:spcPts val="0"/>
              </a:spcAft>
              <a:buSzPts val="5700"/>
              <a:buChar char="■"/>
              <a:defRPr/>
            </a:lvl3pPr>
            <a:lvl4pPr indent="-590550" lvl="3" marL="1828800">
              <a:spcBef>
                <a:spcPts val="0"/>
              </a:spcBef>
              <a:spcAft>
                <a:spcPts val="0"/>
              </a:spcAft>
              <a:buSzPts val="5700"/>
              <a:buChar char="●"/>
              <a:defRPr/>
            </a:lvl4pPr>
            <a:lvl5pPr indent="-590550" lvl="4" marL="2286000">
              <a:spcBef>
                <a:spcPts val="0"/>
              </a:spcBef>
              <a:spcAft>
                <a:spcPts val="0"/>
              </a:spcAft>
              <a:buSzPts val="5700"/>
              <a:buChar char="○"/>
              <a:defRPr/>
            </a:lvl5pPr>
            <a:lvl6pPr indent="-590550" lvl="5" marL="2743200">
              <a:spcBef>
                <a:spcPts val="0"/>
              </a:spcBef>
              <a:spcAft>
                <a:spcPts val="0"/>
              </a:spcAft>
              <a:buSzPts val="5700"/>
              <a:buChar char="■"/>
              <a:defRPr/>
            </a:lvl6pPr>
            <a:lvl7pPr indent="-590550" lvl="6" marL="3200400">
              <a:spcBef>
                <a:spcPts val="0"/>
              </a:spcBef>
              <a:spcAft>
                <a:spcPts val="0"/>
              </a:spcAft>
              <a:buSzPts val="5700"/>
              <a:buChar char="●"/>
              <a:defRPr/>
            </a:lvl7pPr>
            <a:lvl8pPr indent="-590550" lvl="7" marL="3657600">
              <a:spcBef>
                <a:spcPts val="0"/>
              </a:spcBef>
              <a:spcAft>
                <a:spcPts val="0"/>
              </a:spcAft>
              <a:buSzPts val="5700"/>
              <a:buChar char="○"/>
              <a:defRPr/>
            </a:lvl8pPr>
            <a:lvl9pPr indent="-590550" lvl="8" marL="4114800">
              <a:spcBef>
                <a:spcPts val="0"/>
              </a:spcBef>
              <a:spcAft>
                <a:spcPts val="0"/>
              </a:spcAft>
              <a:buSzPts val="5700"/>
              <a:buChar char="■"/>
              <a:defRPr/>
            </a:lvl9pPr>
          </a:lstStyle>
          <a:p/>
        </p:txBody>
      </p:sp>
      <p:sp>
        <p:nvSpPr>
          <p:cNvPr id="19" name="Google Shape;19;p4"/>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2" name="Google Shape;22;p5"/>
          <p:cNvSpPr txBox="1"/>
          <p:nvPr>
            <p:ph idx="1" type="body"/>
          </p:nvPr>
        </p:nvSpPr>
        <p:spPr>
          <a:xfrm>
            <a:off x="1277066" y="4720537"/>
            <a:ext cx="16388100" cy="13993500"/>
          </a:xfrm>
          <a:prstGeom prst="rect">
            <a:avLst/>
          </a:prstGeom>
        </p:spPr>
        <p:txBody>
          <a:bodyPr anchorCtr="0" anchor="t" bIns="374550" lIns="374550" spcFirstLastPara="1" rIns="374550" wrap="square" tIns="374550">
            <a:normAutofit/>
          </a:bodyPr>
          <a:lstStyle>
            <a:lvl1pPr indent="-590550" lvl="0" marL="457200">
              <a:spcBef>
                <a:spcPts val="0"/>
              </a:spcBef>
              <a:spcAft>
                <a:spcPts val="0"/>
              </a:spcAft>
              <a:buSzPts val="5700"/>
              <a:buChar char="●"/>
              <a:defRPr sz="57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23" name="Google Shape;23;p5"/>
          <p:cNvSpPr txBox="1"/>
          <p:nvPr>
            <p:ph idx="2" type="body"/>
          </p:nvPr>
        </p:nvSpPr>
        <p:spPr>
          <a:xfrm>
            <a:off x="19798822" y="4720537"/>
            <a:ext cx="16388100" cy="13993500"/>
          </a:xfrm>
          <a:prstGeom prst="rect">
            <a:avLst/>
          </a:prstGeom>
        </p:spPr>
        <p:txBody>
          <a:bodyPr anchorCtr="0" anchor="t" bIns="374550" lIns="374550" spcFirstLastPara="1" rIns="374550" wrap="square" tIns="374550">
            <a:normAutofit/>
          </a:bodyPr>
          <a:lstStyle>
            <a:lvl1pPr indent="-590550" lvl="0" marL="457200">
              <a:spcBef>
                <a:spcPts val="0"/>
              </a:spcBef>
              <a:spcAft>
                <a:spcPts val="0"/>
              </a:spcAft>
              <a:buSzPts val="5700"/>
              <a:buChar char="●"/>
              <a:defRPr sz="57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24" name="Google Shape;24;p5"/>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7" name="Google Shape;27;p6"/>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66" y="2275737"/>
            <a:ext cx="11504700" cy="3095400"/>
          </a:xfrm>
          <a:prstGeom prst="rect">
            <a:avLst/>
          </a:prstGeom>
        </p:spPr>
        <p:txBody>
          <a:bodyPr anchorCtr="0" anchor="b" bIns="374550" lIns="374550" spcFirstLastPara="1" rIns="374550" wrap="square" tIns="374550">
            <a:normAutofit/>
          </a:bodyPr>
          <a:lstStyle>
            <a:lvl1pPr lvl="0">
              <a:spcBef>
                <a:spcPts val="0"/>
              </a:spcBef>
              <a:spcAft>
                <a:spcPts val="0"/>
              </a:spcAft>
              <a:buSzPts val="9800"/>
              <a:buNone/>
              <a:defRPr sz="9800"/>
            </a:lvl1pPr>
            <a:lvl2pPr lvl="1">
              <a:spcBef>
                <a:spcPts val="0"/>
              </a:spcBef>
              <a:spcAft>
                <a:spcPts val="0"/>
              </a:spcAft>
              <a:buSzPts val="9800"/>
              <a:buNone/>
              <a:defRPr sz="9800"/>
            </a:lvl2pPr>
            <a:lvl3pPr lvl="2">
              <a:spcBef>
                <a:spcPts val="0"/>
              </a:spcBef>
              <a:spcAft>
                <a:spcPts val="0"/>
              </a:spcAft>
              <a:buSzPts val="9800"/>
              <a:buNone/>
              <a:defRPr sz="9800"/>
            </a:lvl3pPr>
            <a:lvl4pPr lvl="3">
              <a:spcBef>
                <a:spcPts val="0"/>
              </a:spcBef>
              <a:spcAft>
                <a:spcPts val="0"/>
              </a:spcAft>
              <a:buSzPts val="9800"/>
              <a:buNone/>
              <a:defRPr sz="9800"/>
            </a:lvl4pPr>
            <a:lvl5pPr lvl="4">
              <a:spcBef>
                <a:spcPts val="0"/>
              </a:spcBef>
              <a:spcAft>
                <a:spcPts val="0"/>
              </a:spcAft>
              <a:buSzPts val="9800"/>
              <a:buNone/>
              <a:defRPr sz="9800"/>
            </a:lvl5pPr>
            <a:lvl6pPr lvl="5">
              <a:spcBef>
                <a:spcPts val="0"/>
              </a:spcBef>
              <a:spcAft>
                <a:spcPts val="0"/>
              </a:spcAft>
              <a:buSzPts val="9800"/>
              <a:buNone/>
              <a:defRPr sz="9800"/>
            </a:lvl6pPr>
            <a:lvl7pPr lvl="6">
              <a:spcBef>
                <a:spcPts val="0"/>
              </a:spcBef>
              <a:spcAft>
                <a:spcPts val="0"/>
              </a:spcAft>
              <a:buSzPts val="9800"/>
              <a:buNone/>
              <a:defRPr sz="9800"/>
            </a:lvl7pPr>
            <a:lvl8pPr lvl="7">
              <a:spcBef>
                <a:spcPts val="0"/>
              </a:spcBef>
              <a:spcAft>
                <a:spcPts val="0"/>
              </a:spcAft>
              <a:buSzPts val="9800"/>
              <a:buNone/>
              <a:defRPr sz="9800"/>
            </a:lvl8pPr>
            <a:lvl9pPr lvl="8">
              <a:spcBef>
                <a:spcPts val="0"/>
              </a:spcBef>
              <a:spcAft>
                <a:spcPts val="0"/>
              </a:spcAft>
              <a:buSzPts val="9800"/>
              <a:buNone/>
              <a:defRPr sz="9800"/>
            </a:lvl9pPr>
          </a:lstStyle>
          <a:p/>
        </p:txBody>
      </p:sp>
      <p:sp>
        <p:nvSpPr>
          <p:cNvPr id="30" name="Google Shape;30;p7"/>
          <p:cNvSpPr txBox="1"/>
          <p:nvPr>
            <p:ph idx="1" type="body"/>
          </p:nvPr>
        </p:nvSpPr>
        <p:spPr>
          <a:xfrm>
            <a:off x="1277066" y="5691801"/>
            <a:ext cx="11504700" cy="13022700"/>
          </a:xfrm>
          <a:prstGeom prst="rect">
            <a:avLst/>
          </a:prstGeom>
        </p:spPr>
        <p:txBody>
          <a:bodyPr anchorCtr="0" anchor="t" bIns="374550" lIns="374550" spcFirstLastPara="1" rIns="374550" wrap="square" tIns="374550">
            <a:normAutofit/>
          </a:bodyPr>
          <a:lstStyle>
            <a:lvl1pPr indent="-539750" lvl="0" marL="457200">
              <a:spcBef>
                <a:spcPts val="0"/>
              </a:spcBef>
              <a:spcAft>
                <a:spcPts val="0"/>
              </a:spcAft>
              <a:buSzPts val="4900"/>
              <a:buChar char="●"/>
              <a:defRPr sz="49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31" name="Google Shape;31;p7"/>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603" y="1843814"/>
            <a:ext cx="26089500" cy="16755900"/>
          </a:xfrm>
          <a:prstGeom prst="rect">
            <a:avLst/>
          </a:prstGeom>
        </p:spPr>
        <p:txBody>
          <a:bodyPr anchorCtr="0" anchor="ctr" bIns="374550" lIns="374550" spcFirstLastPara="1" rIns="374550" wrap="square" tIns="374550">
            <a:normAutofit/>
          </a:bodyPr>
          <a:lstStyle>
            <a:lvl1pPr lvl="0">
              <a:spcBef>
                <a:spcPts val="0"/>
              </a:spcBef>
              <a:spcAft>
                <a:spcPts val="0"/>
              </a:spcAft>
              <a:buSzPts val="19700"/>
              <a:buNone/>
              <a:defRPr sz="19700"/>
            </a:lvl1pPr>
            <a:lvl2pPr lvl="1">
              <a:spcBef>
                <a:spcPts val="0"/>
              </a:spcBef>
              <a:spcAft>
                <a:spcPts val="0"/>
              </a:spcAft>
              <a:buSzPts val="19700"/>
              <a:buNone/>
              <a:defRPr sz="19700"/>
            </a:lvl2pPr>
            <a:lvl3pPr lvl="2">
              <a:spcBef>
                <a:spcPts val="0"/>
              </a:spcBef>
              <a:spcAft>
                <a:spcPts val="0"/>
              </a:spcAft>
              <a:buSzPts val="19700"/>
              <a:buNone/>
              <a:defRPr sz="19700"/>
            </a:lvl3pPr>
            <a:lvl4pPr lvl="3">
              <a:spcBef>
                <a:spcPts val="0"/>
              </a:spcBef>
              <a:spcAft>
                <a:spcPts val="0"/>
              </a:spcAft>
              <a:buSzPts val="19700"/>
              <a:buNone/>
              <a:defRPr sz="19700"/>
            </a:lvl4pPr>
            <a:lvl5pPr lvl="4">
              <a:spcBef>
                <a:spcPts val="0"/>
              </a:spcBef>
              <a:spcAft>
                <a:spcPts val="0"/>
              </a:spcAft>
              <a:buSzPts val="19700"/>
              <a:buNone/>
              <a:defRPr sz="19700"/>
            </a:lvl5pPr>
            <a:lvl6pPr lvl="5">
              <a:spcBef>
                <a:spcPts val="0"/>
              </a:spcBef>
              <a:spcAft>
                <a:spcPts val="0"/>
              </a:spcAft>
              <a:buSzPts val="19700"/>
              <a:buNone/>
              <a:defRPr sz="19700"/>
            </a:lvl6pPr>
            <a:lvl7pPr lvl="6">
              <a:spcBef>
                <a:spcPts val="0"/>
              </a:spcBef>
              <a:spcAft>
                <a:spcPts val="0"/>
              </a:spcAft>
              <a:buSzPts val="19700"/>
              <a:buNone/>
              <a:defRPr sz="19700"/>
            </a:lvl7pPr>
            <a:lvl8pPr lvl="7">
              <a:spcBef>
                <a:spcPts val="0"/>
              </a:spcBef>
              <a:spcAft>
                <a:spcPts val="0"/>
              </a:spcAft>
              <a:buSzPts val="19700"/>
              <a:buNone/>
              <a:defRPr sz="19700"/>
            </a:lvl8pPr>
            <a:lvl9pPr lvl="8">
              <a:spcBef>
                <a:spcPts val="0"/>
              </a:spcBef>
              <a:spcAft>
                <a:spcPts val="0"/>
              </a:spcAft>
              <a:buSzPts val="19700"/>
              <a:buNone/>
              <a:defRPr sz="19700"/>
            </a:lvl9pPr>
          </a:lstStyle>
          <a:p/>
        </p:txBody>
      </p:sp>
      <p:sp>
        <p:nvSpPr>
          <p:cNvPr id="34" name="Google Shape;34;p8"/>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938" y="-512"/>
            <a:ext cx="18732000" cy="21067800"/>
          </a:xfrm>
          <a:prstGeom prst="rect">
            <a:avLst/>
          </a:prstGeom>
          <a:solidFill>
            <a:schemeClr val="lt2"/>
          </a:solidFill>
          <a:ln>
            <a:noFill/>
          </a:ln>
        </p:spPr>
        <p:txBody>
          <a:bodyPr anchorCtr="0" anchor="ctr" bIns="374550" lIns="374550" spcFirstLastPara="1" rIns="374550" wrap="square" tIns="3745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087780" y="5051085"/>
            <a:ext cx="16573500" cy="60714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17200"/>
              <a:buNone/>
              <a:defRPr sz="17200"/>
            </a:lvl1pPr>
            <a:lvl2pPr lvl="1" algn="ctr">
              <a:spcBef>
                <a:spcPts val="0"/>
              </a:spcBef>
              <a:spcAft>
                <a:spcPts val="0"/>
              </a:spcAft>
              <a:buSzPts val="17200"/>
              <a:buNone/>
              <a:defRPr sz="17200"/>
            </a:lvl2pPr>
            <a:lvl3pPr lvl="2" algn="ctr">
              <a:spcBef>
                <a:spcPts val="0"/>
              </a:spcBef>
              <a:spcAft>
                <a:spcPts val="0"/>
              </a:spcAft>
              <a:buSzPts val="17200"/>
              <a:buNone/>
              <a:defRPr sz="17200"/>
            </a:lvl3pPr>
            <a:lvl4pPr lvl="3" algn="ctr">
              <a:spcBef>
                <a:spcPts val="0"/>
              </a:spcBef>
              <a:spcAft>
                <a:spcPts val="0"/>
              </a:spcAft>
              <a:buSzPts val="17200"/>
              <a:buNone/>
              <a:defRPr sz="17200"/>
            </a:lvl4pPr>
            <a:lvl5pPr lvl="4" algn="ctr">
              <a:spcBef>
                <a:spcPts val="0"/>
              </a:spcBef>
              <a:spcAft>
                <a:spcPts val="0"/>
              </a:spcAft>
              <a:buSzPts val="17200"/>
              <a:buNone/>
              <a:defRPr sz="17200"/>
            </a:lvl5pPr>
            <a:lvl6pPr lvl="5" algn="ctr">
              <a:spcBef>
                <a:spcPts val="0"/>
              </a:spcBef>
              <a:spcAft>
                <a:spcPts val="0"/>
              </a:spcAft>
              <a:buSzPts val="17200"/>
              <a:buNone/>
              <a:defRPr sz="17200"/>
            </a:lvl6pPr>
            <a:lvl7pPr lvl="6" algn="ctr">
              <a:spcBef>
                <a:spcPts val="0"/>
              </a:spcBef>
              <a:spcAft>
                <a:spcPts val="0"/>
              </a:spcAft>
              <a:buSzPts val="17200"/>
              <a:buNone/>
              <a:defRPr sz="17200"/>
            </a:lvl7pPr>
            <a:lvl8pPr lvl="7" algn="ctr">
              <a:spcBef>
                <a:spcPts val="0"/>
              </a:spcBef>
              <a:spcAft>
                <a:spcPts val="0"/>
              </a:spcAft>
              <a:buSzPts val="17200"/>
              <a:buNone/>
              <a:defRPr sz="17200"/>
            </a:lvl8pPr>
            <a:lvl9pPr lvl="8" algn="ctr">
              <a:spcBef>
                <a:spcPts val="0"/>
              </a:spcBef>
              <a:spcAft>
                <a:spcPts val="0"/>
              </a:spcAft>
              <a:buSzPts val="17200"/>
              <a:buNone/>
              <a:defRPr sz="17200"/>
            </a:lvl9pPr>
          </a:lstStyle>
          <a:p/>
        </p:txBody>
      </p:sp>
      <p:sp>
        <p:nvSpPr>
          <p:cNvPr id="38" name="Google Shape;38;p9"/>
          <p:cNvSpPr txBox="1"/>
          <p:nvPr>
            <p:ph idx="1" type="subTitle"/>
          </p:nvPr>
        </p:nvSpPr>
        <p:spPr>
          <a:xfrm>
            <a:off x="1087780" y="11481395"/>
            <a:ext cx="16573500" cy="5058900"/>
          </a:xfrm>
          <a:prstGeom prst="rect">
            <a:avLst/>
          </a:prstGeom>
        </p:spPr>
        <p:txBody>
          <a:bodyPr anchorCtr="0" anchor="t" bIns="374550" lIns="374550" spcFirstLastPara="1" rIns="374550" wrap="square" tIns="374550">
            <a:normAutofit/>
          </a:bodyPr>
          <a:lstStyle>
            <a:lvl1pPr lvl="0" algn="ctr">
              <a:lnSpc>
                <a:spcPct val="100000"/>
              </a:lnSpc>
              <a:spcBef>
                <a:spcPts val="0"/>
              </a:spcBef>
              <a:spcAft>
                <a:spcPts val="0"/>
              </a:spcAft>
              <a:buSzPts val="8600"/>
              <a:buNone/>
              <a:defRPr sz="8600"/>
            </a:lvl1pPr>
            <a:lvl2pPr lvl="1" algn="ctr">
              <a:lnSpc>
                <a:spcPct val="100000"/>
              </a:lnSpc>
              <a:spcBef>
                <a:spcPts val="0"/>
              </a:spcBef>
              <a:spcAft>
                <a:spcPts val="0"/>
              </a:spcAft>
              <a:buSzPts val="8600"/>
              <a:buNone/>
              <a:defRPr sz="8600"/>
            </a:lvl2pPr>
            <a:lvl3pPr lvl="2" algn="ctr">
              <a:lnSpc>
                <a:spcPct val="100000"/>
              </a:lnSpc>
              <a:spcBef>
                <a:spcPts val="0"/>
              </a:spcBef>
              <a:spcAft>
                <a:spcPts val="0"/>
              </a:spcAft>
              <a:buSzPts val="8600"/>
              <a:buNone/>
              <a:defRPr sz="8600"/>
            </a:lvl3pPr>
            <a:lvl4pPr lvl="3" algn="ctr">
              <a:lnSpc>
                <a:spcPct val="100000"/>
              </a:lnSpc>
              <a:spcBef>
                <a:spcPts val="0"/>
              </a:spcBef>
              <a:spcAft>
                <a:spcPts val="0"/>
              </a:spcAft>
              <a:buSzPts val="8600"/>
              <a:buNone/>
              <a:defRPr sz="8600"/>
            </a:lvl4pPr>
            <a:lvl5pPr lvl="4" algn="ctr">
              <a:lnSpc>
                <a:spcPct val="100000"/>
              </a:lnSpc>
              <a:spcBef>
                <a:spcPts val="0"/>
              </a:spcBef>
              <a:spcAft>
                <a:spcPts val="0"/>
              </a:spcAft>
              <a:buSzPts val="8600"/>
              <a:buNone/>
              <a:defRPr sz="8600"/>
            </a:lvl5pPr>
            <a:lvl6pPr lvl="5" algn="ctr">
              <a:lnSpc>
                <a:spcPct val="100000"/>
              </a:lnSpc>
              <a:spcBef>
                <a:spcPts val="0"/>
              </a:spcBef>
              <a:spcAft>
                <a:spcPts val="0"/>
              </a:spcAft>
              <a:buSzPts val="8600"/>
              <a:buNone/>
              <a:defRPr sz="8600"/>
            </a:lvl6pPr>
            <a:lvl7pPr lvl="6" algn="ctr">
              <a:lnSpc>
                <a:spcPct val="100000"/>
              </a:lnSpc>
              <a:spcBef>
                <a:spcPts val="0"/>
              </a:spcBef>
              <a:spcAft>
                <a:spcPts val="0"/>
              </a:spcAft>
              <a:buSzPts val="8600"/>
              <a:buNone/>
              <a:defRPr sz="8600"/>
            </a:lvl7pPr>
            <a:lvl8pPr lvl="7" algn="ctr">
              <a:lnSpc>
                <a:spcPct val="100000"/>
              </a:lnSpc>
              <a:spcBef>
                <a:spcPts val="0"/>
              </a:spcBef>
              <a:spcAft>
                <a:spcPts val="0"/>
              </a:spcAft>
              <a:buSzPts val="8600"/>
              <a:buNone/>
              <a:defRPr sz="8600"/>
            </a:lvl8pPr>
            <a:lvl9pPr lvl="8" algn="ctr">
              <a:lnSpc>
                <a:spcPct val="100000"/>
              </a:lnSpc>
              <a:spcBef>
                <a:spcPts val="0"/>
              </a:spcBef>
              <a:spcAft>
                <a:spcPts val="0"/>
              </a:spcAft>
              <a:buSzPts val="8600"/>
              <a:buNone/>
              <a:defRPr sz="8600"/>
            </a:lvl9pPr>
          </a:lstStyle>
          <a:p/>
        </p:txBody>
      </p:sp>
      <p:sp>
        <p:nvSpPr>
          <p:cNvPr id="39" name="Google Shape;39;p9"/>
          <p:cNvSpPr txBox="1"/>
          <p:nvPr>
            <p:ph idx="2" type="body"/>
          </p:nvPr>
        </p:nvSpPr>
        <p:spPr>
          <a:xfrm>
            <a:off x="20237621" y="2965811"/>
            <a:ext cx="15720600" cy="15135000"/>
          </a:xfrm>
          <a:prstGeom prst="rect">
            <a:avLst/>
          </a:prstGeom>
        </p:spPr>
        <p:txBody>
          <a:bodyPr anchorCtr="0" anchor="ctr" bIns="374550" lIns="374550" spcFirstLastPara="1" rIns="374550" wrap="square" tIns="374550">
            <a:normAutofit/>
          </a:bodyPr>
          <a:lstStyle>
            <a:lvl1pPr indent="-698500" lvl="0" marL="457200">
              <a:spcBef>
                <a:spcPts val="0"/>
              </a:spcBef>
              <a:spcAft>
                <a:spcPts val="0"/>
              </a:spcAft>
              <a:buSzPts val="7400"/>
              <a:buChar char="●"/>
              <a:defRPr/>
            </a:lvl1pPr>
            <a:lvl2pPr indent="-590550" lvl="1" marL="914400">
              <a:spcBef>
                <a:spcPts val="0"/>
              </a:spcBef>
              <a:spcAft>
                <a:spcPts val="0"/>
              </a:spcAft>
              <a:buSzPts val="5700"/>
              <a:buChar char="○"/>
              <a:defRPr/>
            </a:lvl2pPr>
            <a:lvl3pPr indent="-590550" lvl="2" marL="1371600">
              <a:spcBef>
                <a:spcPts val="0"/>
              </a:spcBef>
              <a:spcAft>
                <a:spcPts val="0"/>
              </a:spcAft>
              <a:buSzPts val="5700"/>
              <a:buChar char="■"/>
              <a:defRPr/>
            </a:lvl3pPr>
            <a:lvl4pPr indent="-590550" lvl="3" marL="1828800">
              <a:spcBef>
                <a:spcPts val="0"/>
              </a:spcBef>
              <a:spcAft>
                <a:spcPts val="0"/>
              </a:spcAft>
              <a:buSzPts val="5700"/>
              <a:buChar char="●"/>
              <a:defRPr/>
            </a:lvl4pPr>
            <a:lvl5pPr indent="-590550" lvl="4" marL="2286000">
              <a:spcBef>
                <a:spcPts val="0"/>
              </a:spcBef>
              <a:spcAft>
                <a:spcPts val="0"/>
              </a:spcAft>
              <a:buSzPts val="5700"/>
              <a:buChar char="○"/>
              <a:defRPr/>
            </a:lvl5pPr>
            <a:lvl6pPr indent="-590550" lvl="5" marL="2743200">
              <a:spcBef>
                <a:spcPts val="0"/>
              </a:spcBef>
              <a:spcAft>
                <a:spcPts val="0"/>
              </a:spcAft>
              <a:buSzPts val="5700"/>
              <a:buChar char="■"/>
              <a:defRPr/>
            </a:lvl6pPr>
            <a:lvl7pPr indent="-590550" lvl="6" marL="3200400">
              <a:spcBef>
                <a:spcPts val="0"/>
              </a:spcBef>
              <a:spcAft>
                <a:spcPts val="0"/>
              </a:spcAft>
              <a:buSzPts val="5700"/>
              <a:buChar char="●"/>
              <a:defRPr/>
            </a:lvl7pPr>
            <a:lvl8pPr indent="-590550" lvl="7" marL="3657600">
              <a:spcBef>
                <a:spcPts val="0"/>
              </a:spcBef>
              <a:spcAft>
                <a:spcPts val="0"/>
              </a:spcAft>
              <a:buSzPts val="5700"/>
              <a:buChar char="○"/>
              <a:defRPr/>
            </a:lvl8pPr>
            <a:lvl9pPr indent="-590550" lvl="8" marL="4114800">
              <a:spcBef>
                <a:spcPts val="0"/>
              </a:spcBef>
              <a:spcAft>
                <a:spcPts val="0"/>
              </a:spcAft>
              <a:buSzPts val="5700"/>
              <a:buChar char="■"/>
              <a:defRPr/>
            </a:lvl9pPr>
          </a:lstStyle>
          <a:p/>
        </p:txBody>
      </p:sp>
      <p:sp>
        <p:nvSpPr>
          <p:cNvPr id="40" name="Google Shape;40;p9"/>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66" y="17328434"/>
            <a:ext cx="24577800" cy="2478600"/>
          </a:xfrm>
          <a:prstGeom prst="rect">
            <a:avLst/>
          </a:prstGeom>
        </p:spPr>
        <p:txBody>
          <a:bodyPr anchorCtr="0" anchor="ctr" bIns="374550" lIns="374550" spcFirstLastPara="1" rIns="374550" wrap="square" tIns="374550">
            <a:normAutofit/>
          </a:bodyPr>
          <a:lstStyle>
            <a:lvl1pPr indent="-228600" lvl="0" marL="457200">
              <a:lnSpc>
                <a:spcPct val="100000"/>
              </a:lnSpc>
              <a:spcBef>
                <a:spcPts val="0"/>
              </a:spcBef>
              <a:spcAft>
                <a:spcPts val="0"/>
              </a:spcAft>
              <a:buSzPts val="7400"/>
              <a:buNone/>
              <a:defRPr/>
            </a:lvl1pPr>
          </a:lstStyle>
          <a:p/>
        </p:txBody>
      </p:sp>
      <p:sp>
        <p:nvSpPr>
          <p:cNvPr id="43" name="Google Shape;43;p10"/>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66" y="1822822"/>
            <a:ext cx="34909800" cy="2345700"/>
          </a:xfrm>
          <a:prstGeom prst="rect">
            <a:avLst/>
          </a:prstGeom>
          <a:noFill/>
          <a:ln>
            <a:noFill/>
          </a:ln>
        </p:spPr>
        <p:txBody>
          <a:bodyPr anchorCtr="0" anchor="t" bIns="374550" lIns="374550" spcFirstLastPara="1" rIns="374550" wrap="square" tIns="374550">
            <a:normAutofit/>
          </a:bodyPr>
          <a:lstStyle>
            <a:lvl1pPr lvl="0">
              <a:spcBef>
                <a:spcPts val="0"/>
              </a:spcBef>
              <a:spcAft>
                <a:spcPts val="0"/>
              </a:spcAft>
              <a:buClr>
                <a:schemeClr val="dk1"/>
              </a:buClr>
              <a:buSzPts val="11500"/>
              <a:buNone/>
              <a:defRPr sz="11500">
                <a:solidFill>
                  <a:schemeClr val="dk1"/>
                </a:solidFill>
              </a:defRPr>
            </a:lvl1pPr>
            <a:lvl2pPr lvl="1">
              <a:spcBef>
                <a:spcPts val="0"/>
              </a:spcBef>
              <a:spcAft>
                <a:spcPts val="0"/>
              </a:spcAft>
              <a:buClr>
                <a:schemeClr val="dk1"/>
              </a:buClr>
              <a:buSzPts val="11500"/>
              <a:buNone/>
              <a:defRPr sz="11500">
                <a:solidFill>
                  <a:schemeClr val="dk1"/>
                </a:solidFill>
              </a:defRPr>
            </a:lvl2pPr>
            <a:lvl3pPr lvl="2">
              <a:spcBef>
                <a:spcPts val="0"/>
              </a:spcBef>
              <a:spcAft>
                <a:spcPts val="0"/>
              </a:spcAft>
              <a:buClr>
                <a:schemeClr val="dk1"/>
              </a:buClr>
              <a:buSzPts val="11500"/>
              <a:buNone/>
              <a:defRPr sz="11500">
                <a:solidFill>
                  <a:schemeClr val="dk1"/>
                </a:solidFill>
              </a:defRPr>
            </a:lvl3pPr>
            <a:lvl4pPr lvl="3">
              <a:spcBef>
                <a:spcPts val="0"/>
              </a:spcBef>
              <a:spcAft>
                <a:spcPts val="0"/>
              </a:spcAft>
              <a:buClr>
                <a:schemeClr val="dk1"/>
              </a:buClr>
              <a:buSzPts val="11500"/>
              <a:buNone/>
              <a:defRPr sz="11500">
                <a:solidFill>
                  <a:schemeClr val="dk1"/>
                </a:solidFill>
              </a:defRPr>
            </a:lvl4pPr>
            <a:lvl5pPr lvl="4">
              <a:spcBef>
                <a:spcPts val="0"/>
              </a:spcBef>
              <a:spcAft>
                <a:spcPts val="0"/>
              </a:spcAft>
              <a:buClr>
                <a:schemeClr val="dk1"/>
              </a:buClr>
              <a:buSzPts val="11500"/>
              <a:buNone/>
              <a:defRPr sz="11500">
                <a:solidFill>
                  <a:schemeClr val="dk1"/>
                </a:solidFill>
              </a:defRPr>
            </a:lvl5pPr>
            <a:lvl6pPr lvl="5">
              <a:spcBef>
                <a:spcPts val="0"/>
              </a:spcBef>
              <a:spcAft>
                <a:spcPts val="0"/>
              </a:spcAft>
              <a:buClr>
                <a:schemeClr val="dk1"/>
              </a:buClr>
              <a:buSzPts val="11500"/>
              <a:buNone/>
              <a:defRPr sz="11500">
                <a:solidFill>
                  <a:schemeClr val="dk1"/>
                </a:solidFill>
              </a:defRPr>
            </a:lvl6pPr>
            <a:lvl7pPr lvl="6">
              <a:spcBef>
                <a:spcPts val="0"/>
              </a:spcBef>
              <a:spcAft>
                <a:spcPts val="0"/>
              </a:spcAft>
              <a:buClr>
                <a:schemeClr val="dk1"/>
              </a:buClr>
              <a:buSzPts val="11500"/>
              <a:buNone/>
              <a:defRPr sz="11500">
                <a:solidFill>
                  <a:schemeClr val="dk1"/>
                </a:solidFill>
              </a:defRPr>
            </a:lvl7pPr>
            <a:lvl8pPr lvl="7">
              <a:spcBef>
                <a:spcPts val="0"/>
              </a:spcBef>
              <a:spcAft>
                <a:spcPts val="0"/>
              </a:spcAft>
              <a:buClr>
                <a:schemeClr val="dk1"/>
              </a:buClr>
              <a:buSzPts val="11500"/>
              <a:buNone/>
              <a:defRPr sz="11500">
                <a:solidFill>
                  <a:schemeClr val="dk1"/>
                </a:solidFill>
              </a:defRPr>
            </a:lvl8pPr>
            <a:lvl9pPr lvl="8">
              <a:spcBef>
                <a:spcPts val="0"/>
              </a:spcBef>
              <a:spcAft>
                <a:spcPts val="0"/>
              </a:spcAft>
              <a:buClr>
                <a:schemeClr val="dk1"/>
              </a:buClr>
              <a:buSzPts val="11500"/>
              <a:buNone/>
              <a:defRPr sz="11500">
                <a:solidFill>
                  <a:schemeClr val="dk1"/>
                </a:solidFill>
              </a:defRPr>
            </a:lvl9pPr>
          </a:lstStyle>
          <a:p/>
        </p:txBody>
      </p:sp>
      <p:sp>
        <p:nvSpPr>
          <p:cNvPr id="7" name="Google Shape;7;p1"/>
          <p:cNvSpPr txBox="1"/>
          <p:nvPr>
            <p:ph idx="1" type="body"/>
          </p:nvPr>
        </p:nvSpPr>
        <p:spPr>
          <a:xfrm>
            <a:off x="1277066" y="4720537"/>
            <a:ext cx="34909800" cy="13993500"/>
          </a:xfrm>
          <a:prstGeom prst="rect">
            <a:avLst/>
          </a:prstGeom>
          <a:noFill/>
          <a:ln>
            <a:noFill/>
          </a:ln>
        </p:spPr>
        <p:txBody>
          <a:bodyPr anchorCtr="0" anchor="t" bIns="374550" lIns="374550" spcFirstLastPara="1" rIns="374550" wrap="square" tIns="374550">
            <a:normAutofit/>
          </a:bodyPr>
          <a:lstStyle>
            <a:lvl1pPr indent="-698500" lvl="0" marL="457200">
              <a:lnSpc>
                <a:spcPct val="115000"/>
              </a:lnSpc>
              <a:spcBef>
                <a:spcPts val="0"/>
              </a:spcBef>
              <a:spcAft>
                <a:spcPts val="0"/>
              </a:spcAft>
              <a:buClr>
                <a:schemeClr val="dk2"/>
              </a:buClr>
              <a:buSzPts val="7400"/>
              <a:buChar char="●"/>
              <a:defRPr sz="7400">
                <a:solidFill>
                  <a:schemeClr val="dk2"/>
                </a:solidFill>
              </a:defRPr>
            </a:lvl1pPr>
            <a:lvl2pPr indent="-590550" lvl="1" marL="914400">
              <a:lnSpc>
                <a:spcPct val="115000"/>
              </a:lnSpc>
              <a:spcBef>
                <a:spcPts val="0"/>
              </a:spcBef>
              <a:spcAft>
                <a:spcPts val="0"/>
              </a:spcAft>
              <a:buClr>
                <a:schemeClr val="dk2"/>
              </a:buClr>
              <a:buSzPts val="5700"/>
              <a:buChar char="○"/>
              <a:defRPr sz="5700">
                <a:solidFill>
                  <a:schemeClr val="dk2"/>
                </a:solidFill>
              </a:defRPr>
            </a:lvl2pPr>
            <a:lvl3pPr indent="-590550" lvl="2" marL="1371600">
              <a:lnSpc>
                <a:spcPct val="115000"/>
              </a:lnSpc>
              <a:spcBef>
                <a:spcPts val="0"/>
              </a:spcBef>
              <a:spcAft>
                <a:spcPts val="0"/>
              </a:spcAft>
              <a:buClr>
                <a:schemeClr val="dk2"/>
              </a:buClr>
              <a:buSzPts val="5700"/>
              <a:buChar char="■"/>
              <a:defRPr sz="5700">
                <a:solidFill>
                  <a:schemeClr val="dk2"/>
                </a:solidFill>
              </a:defRPr>
            </a:lvl3pPr>
            <a:lvl4pPr indent="-590550" lvl="3" marL="1828800">
              <a:lnSpc>
                <a:spcPct val="115000"/>
              </a:lnSpc>
              <a:spcBef>
                <a:spcPts val="0"/>
              </a:spcBef>
              <a:spcAft>
                <a:spcPts val="0"/>
              </a:spcAft>
              <a:buClr>
                <a:schemeClr val="dk2"/>
              </a:buClr>
              <a:buSzPts val="5700"/>
              <a:buChar char="●"/>
              <a:defRPr sz="5700">
                <a:solidFill>
                  <a:schemeClr val="dk2"/>
                </a:solidFill>
              </a:defRPr>
            </a:lvl4pPr>
            <a:lvl5pPr indent="-590550" lvl="4" marL="2286000">
              <a:lnSpc>
                <a:spcPct val="115000"/>
              </a:lnSpc>
              <a:spcBef>
                <a:spcPts val="0"/>
              </a:spcBef>
              <a:spcAft>
                <a:spcPts val="0"/>
              </a:spcAft>
              <a:buClr>
                <a:schemeClr val="dk2"/>
              </a:buClr>
              <a:buSzPts val="5700"/>
              <a:buChar char="○"/>
              <a:defRPr sz="5700">
                <a:solidFill>
                  <a:schemeClr val="dk2"/>
                </a:solidFill>
              </a:defRPr>
            </a:lvl5pPr>
            <a:lvl6pPr indent="-590550" lvl="5" marL="2743200">
              <a:lnSpc>
                <a:spcPct val="115000"/>
              </a:lnSpc>
              <a:spcBef>
                <a:spcPts val="0"/>
              </a:spcBef>
              <a:spcAft>
                <a:spcPts val="0"/>
              </a:spcAft>
              <a:buClr>
                <a:schemeClr val="dk2"/>
              </a:buClr>
              <a:buSzPts val="5700"/>
              <a:buChar char="■"/>
              <a:defRPr sz="5700">
                <a:solidFill>
                  <a:schemeClr val="dk2"/>
                </a:solidFill>
              </a:defRPr>
            </a:lvl6pPr>
            <a:lvl7pPr indent="-590550" lvl="6" marL="3200400">
              <a:lnSpc>
                <a:spcPct val="115000"/>
              </a:lnSpc>
              <a:spcBef>
                <a:spcPts val="0"/>
              </a:spcBef>
              <a:spcAft>
                <a:spcPts val="0"/>
              </a:spcAft>
              <a:buClr>
                <a:schemeClr val="dk2"/>
              </a:buClr>
              <a:buSzPts val="5700"/>
              <a:buChar char="●"/>
              <a:defRPr sz="5700">
                <a:solidFill>
                  <a:schemeClr val="dk2"/>
                </a:solidFill>
              </a:defRPr>
            </a:lvl7pPr>
            <a:lvl8pPr indent="-590550" lvl="7" marL="3657600">
              <a:lnSpc>
                <a:spcPct val="115000"/>
              </a:lnSpc>
              <a:spcBef>
                <a:spcPts val="0"/>
              </a:spcBef>
              <a:spcAft>
                <a:spcPts val="0"/>
              </a:spcAft>
              <a:buClr>
                <a:schemeClr val="dk2"/>
              </a:buClr>
              <a:buSzPts val="5700"/>
              <a:buChar char="○"/>
              <a:defRPr sz="5700">
                <a:solidFill>
                  <a:schemeClr val="dk2"/>
                </a:solidFill>
              </a:defRPr>
            </a:lvl8pPr>
            <a:lvl9pPr indent="-590550" lvl="8" marL="4114800">
              <a:lnSpc>
                <a:spcPct val="115000"/>
              </a:lnSpc>
              <a:spcBef>
                <a:spcPts val="0"/>
              </a:spcBef>
              <a:spcAft>
                <a:spcPts val="0"/>
              </a:spcAft>
              <a:buClr>
                <a:schemeClr val="dk2"/>
              </a:buClr>
              <a:buSzPts val="5700"/>
              <a:buChar char="■"/>
              <a:defRPr sz="5700">
                <a:solidFill>
                  <a:schemeClr val="dk2"/>
                </a:solidFill>
              </a:defRPr>
            </a:lvl9pPr>
          </a:lstStyle>
          <a:p/>
        </p:txBody>
      </p:sp>
      <p:sp>
        <p:nvSpPr>
          <p:cNvPr id="8" name="Google Shape;8;p1"/>
          <p:cNvSpPr txBox="1"/>
          <p:nvPr>
            <p:ph idx="12" type="sldNum"/>
          </p:nvPr>
        </p:nvSpPr>
        <p:spPr>
          <a:xfrm>
            <a:off x="34712500" y="19100535"/>
            <a:ext cx="2248200" cy="1612200"/>
          </a:xfrm>
          <a:prstGeom prst="rect">
            <a:avLst/>
          </a:prstGeom>
          <a:noFill/>
          <a:ln>
            <a:noFill/>
          </a:ln>
        </p:spPr>
        <p:txBody>
          <a:bodyPr anchorCtr="0" anchor="ctr" bIns="374550" lIns="374550" spcFirstLastPara="1" rIns="374550" wrap="square" tIns="374550">
            <a:normAutofit/>
          </a:bodyPr>
          <a:lstStyle>
            <a:lvl1pPr lvl="0" algn="r">
              <a:buNone/>
              <a:defRPr sz="4100">
                <a:solidFill>
                  <a:schemeClr val="dk2"/>
                </a:solidFill>
              </a:defRPr>
            </a:lvl1pPr>
            <a:lvl2pPr lvl="1" algn="r">
              <a:buNone/>
              <a:defRPr sz="4100">
                <a:solidFill>
                  <a:schemeClr val="dk2"/>
                </a:solidFill>
              </a:defRPr>
            </a:lvl2pPr>
            <a:lvl3pPr lvl="2" algn="r">
              <a:buNone/>
              <a:defRPr sz="4100">
                <a:solidFill>
                  <a:schemeClr val="dk2"/>
                </a:solidFill>
              </a:defRPr>
            </a:lvl3pPr>
            <a:lvl4pPr lvl="3" algn="r">
              <a:buNone/>
              <a:defRPr sz="4100">
                <a:solidFill>
                  <a:schemeClr val="dk2"/>
                </a:solidFill>
              </a:defRPr>
            </a:lvl4pPr>
            <a:lvl5pPr lvl="4" algn="r">
              <a:buNone/>
              <a:defRPr sz="4100">
                <a:solidFill>
                  <a:schemeClr val="dk2"/>
                </a:solidFill>
              </a:defRPr>
            </a:lvl5pPr>
            <a:lvl6pPr lvl="5" algn="r">
              <a:buNone/>
              <a:defRPr sz="4100">
                <a:solidFill>
                  <a:schemeClr val="dk2"/>
                </a:solidFill>
              </a:defRPr>
            </a:lvl6pPr>
            <a:lvl7pPr lvl="6" algn="r">
              <a:buNone/>
              <a:defRPr sz="4100">
                <a:solidFill>
                  <a:schemeClr val="dk2"/>
                </a:solidFill>
              </a:defRPr>
            </a:lvl7pPr>
            <a:lvl8pPr lvl="7" algn="r">
              <a:buNone/>
              <a:defRPr sz="4100">
                <a:solidFill>
                  <a:schemeClr val="dk2"/>
                </a:solidFill>
              </a:defRPr>
            </a:lvl8pPr>
            <a:lvl9pPr lvl="8" algn="r">
              <a:buNone/>
              <a:defRPr sz="4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2.jpg"/><Relationship Id="rId13" Type="http://schemas.openxmlformats.org/officeDocument/2006/relationships/image" Target="../media/image13.png"/><Relationship Id="rId12"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jpg"/><Relationship Id="rId6" Type="http://schemas.openxmlformats.org/officeDocument/2006/relationships/image" Target="../media/image1.png"/><Relationship Id="rId7" Type="http://schemas.openxmlformats.org/officeDocument/2006/relationships/image" Target="../media/image2.jp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docs.google.com/document/d/1aJXHUB2zBhFhVD4q7IJow9bm7rD63U-vBThlWFAWEV8/edit?usp=sharing" TargetMode="External"/><Relationship Id="rId13" Type="http://schemas.openxmlformats.org/officeDocument/2006/relationships/image" Target="../media/image3.png"/><Relationship Id="rId12"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png"/><Relationship Id="rId15" Type="http://schemas.openxmlformats.org/officeDocument/2006/relationships/image" Target="../media/image15.png"/><Relationship Id="rId14" Type="http://schemas.openxmlformats.org/officeDocument/2006/relationships/image" Target="../media/image10.jpg"/><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image" Target="../media/image1.png"/><Relationship Id="rId8"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0ECF5"/>
            </a:gs>
            <a:gs pos="100000">
              <a:srgbClr val="C1B9D6"/>
            </a:gs>
          </a:gsLst>
          <a:lin ang="5400012" scaled="0"/>
        </a:gradFill>
      </p:bgPr>
    </p:bg>
    <p:spTree>
      <p:nvGrpSpPr>
        <p:cNvPr id="53" name="Shape 53"/>
        <p:cNvGrpSpPr/>
        <p:nvPr/>
      </p:nvGrpSpPr>
      <p:grpSpPr>
        <a:xfrm>
          <a:off x="0" y="0"/>
          <a:ext cx="0" cy="0"/>
          <a:chOff x="0" y="0"/>
          <a:chExt cx="0" cy="0"/>
        </a:xfrm>
      </p:grpSpPr>
      <p:sp>
        <p:nvSpPr>
          <p:cNvPr id="54" name="Google Shape;54;p13"/>
          <p:cNvSpPr/>
          <p:nvPr/>
        </p:nvSpPr>
        <p:spPr>
          <a:xfrm>
            <a:off x="-48141" y="19312639"/>
            <a:ext cx="37511700" cy="2007900"/>
          </a:xfrm>
          <a:prstGeom prst="rect">
            <a:avLst/>
          </a:prstGeom>
          <a:solidFill>
            <a:schemeClr val="lt1"/>
          </a:solidFill>
          <a:ln>
            <a:noFill/>
          </a:ln>
        </p:spPr>
        <p:txBody>
          <a:bodyPr anchorCtr="0" anchor="ctr" bIns="374550" lIns="374550" spcFirstLastPara="1" rIns="374550" wrap="square" tIns="374550">
            <a:noAutofit/>
          </a:bodyPr>
          <a:lstStyle/>
          <a:p>
            <a:pPr indent="0" lvl="0" marL="0" rtl="0" algn="ctr">
              <a:spcBef>
                <a:spcPts val="0"/>
              </a:spcBef>
              <a:spcAft>
                <a:spcPts val="0"/>
              </a:spcAft>
              <a:buNone/>
            </a:pPr>
            <a:r>
              <a:t/>
            </a:r>
            <a:endParaRPr sz="5700">
              <a:highlight>
                <a:schemeClr val="lt1"/>
              </a:highlight>
            </a:endParaRPr>
          </a:p>
        </p:txBody>
      </p:sp>
      <p:pic>
        <p:nvPicPr>
          <p:cNvPr id="55" name="Google Shape;55;p13"/>
          <p:cNvPicPr preferRelativeResize="0"/>
          <p:nvPr/>
        </p:nvPicPr>
        <p:blipFill rotWithShape="1">
          <a:blip r:embed="rId3">
            <a:alphaModFix/>
          </a:blip>
          <a:srcRect b="20019" l="76026" r="4300" t="0"/>
          <a:stretch/>
        </p:blipFill>
        <p:spPr>
          <a:xfrm>
            <a:off x="232818" y="19452054"/>
            <a:ext cx="4665288" cy="1667514"/>
          </a:xfrm>
          <a:prstGeom prst="rect">
            <a:avLst/>
          </a:prstGeom>
          <a:noFill/>
          <a:ln>
            <a:noFill/>
          </a:ln>
        </p:spPr>
      </p:pic>
      <p:pic>
        <p:nvPicPr>
          <p:cNvPr id="56" name="Google Shape;56;p13"/>
          <p:cNvPicPr preferRelativeResize="0"/>
          <p:nvPr/>
        </p:nvPicPr>
        <p:blipFill rotWithShape="1">
          <a:blip r:embed="rId4">
            <a:alphaModFix/>
          </a:blip>
          <a:srcRect b="0" l="0" r="0" t="0"/>
          <a:stretch/>
        </p:blipFill>
        <p:spPr>
          <a:xfrm>
            <a:off x="6170015" y="19294136"/>
            <a:ext cx="1915242" cy="1770996"/>
          </a:xfrm>
          <a:prstGeom prst="rect">
            <a:avLst/>
          </a:prstGeom>
          <a:noFill/>
          <a:ln>
            <a:noFill/>
          </a:ln>
        </p:spPr>
      </p:pic>
      <p:pic>
        <p:nvPicPr>
          <p:cNvPr id="57" name="Google Shape;57;p13"/>
          <p:cNvPicPr preferRelativeResize="0"/>
          <p:nvPr/>
        </p:nvPicPr>
        <p:blipFill rotWithShape="1">
          <a:blip r:embed="rId5">
            <a:alphaModFix/>
          </a:blip>
          <a:srcRect b="0" l="9561" r="11287" t="0"/>
          <a:stretch/>
        </p:blipFill>
        <p:spPr>
          <a:xfrm>
            <a:off x="9357159" y="19400291"/>
            <a:ext cx="2724238" cy="1667476"/>
          </a:xfrm>
          <a:prstGeom prst="rect">
            <a:avLst/>
          </a:prstGeom>
          <a:noFill/>
          <a:ln>
            <a:noFill/>
          </a:ln>
        </p:spPr>
      </p:pic>
      <p:pic>
        <p:nvPicPr>
          <p:cNvPr id="58" name="Google Shape;58;p13"/>
          <p:cNvPicPr preferRelativeResize="0"/>
          <p:nvPr/>
        </p:nvPicPr>
        <p:blipFill rotWithShape="1">
          <a:blip r:embed="rId6">
            <a:alphaModFix/>
          </a:blip>
          <a:srcRect b="-12349" l="0" r="0" t="12349"/>
          <a:stretch/>
        </p:blipFill>
        <p:spPr>
          <a:xfrm>
            <a:off x="13906368" y="19452032"/>
            <a:ext cx="5710781" cy="1667598"/>
          </a:xfrm>
          <a:prstGeom prst="rect">
            <a:avLst/>
          </a:prstGeom>
          <a:noFill/>
          <a:ln>
            <a:noFill/>
          </a:ln>
        </p:spPr>
      </p:pic>
      <p:pic>
        <p:nvPicPr>
          <p:cNvPr id="59" name="Google Shape;59;p13"/>
          <p:cNvPicPr preferRelativeResize="0"/>
          <p:nvPr/>
        </p:nvPicPr>
        <p:blipFill rotWithShape="1">
          <a:blip r:embed="rId7">
            <a:alphaModFix/>
          </a:blip>
          <a:srcRect b="0" l="0" r="0" t="0"/>
          <a:stretch/>
        </p:blipFill>
        <p:spPr>
          <a:xfrm>
            <a:off x="20942783" y="19296711"/>
            <a:ext cx="3169845" cy="1765786"/>
          </a:xfrm>
          <a:prstGeom prst="rect">
            <a:avLst/>
          </a:prstGeom>
          <a:noFill/>
          <a:ln>
            <a:noFill/>
          </a:ln>
        </p:spPr>
      </p:pic>
      <p:pic>
        <p:nvPicPr>
          <p:cNvPr id="60" name="Google Shape;60;p13"/>
          <p:cNvPicPr preferRelativeResize="0"/>
          <p:nvPr/>
        </p:nvPicPr>
        <p:blipFill rotWithShape="1">
          <a:blip r:embed="rId8">
            <a:alphaModFix/>
          </a:blip>
          <a:srcRect b="0" l="0" r="0" t="0"/>
          <a:stretch/>
        </p:blipFill>
        <p:spPr>
          <a:xfrm>
            <a:off x="25725891" y="19622603"/>
            <a:ext cx="3869913" cy="1426228"/>
          </a:xfrm>
          <a:prstGeom prst="rect">
            <a:avLst/>
          </a:prstGeom>
          <a:noFill/>
          <a:ln>
            <a:noFill/>
          </a:ln>
        </p:spPr>
      </p:pic>
      <p:pic>
        <p:nvPicPr>
          <p:cNvPr descr="A close-up of a logo&#10;&#10;Description automatically generated" id="61" name="Google Shape;61;p13"/>
          <p:cNvPicPr preferRelativeResize="0"/>
          <p:nvPr/>
        </p:nvPicPr>
        <p:blipFill rotWithShape="1">
          <a:blip r:embed="rId9">
            <a:alphaModFix/>
          </a:blip>
          <a:srcRect b="0" l="0" r="0" t="0"/>
          <a:stretch/>
        </p:blipFill>
        <p:spPr>
          <a:xfrm>
            <a:off x="31209045" y="19622604"/>
            <a:ext cx="4155099" cy="1667584"/>
          </a:xfrm>
          <a:prstGeom prst="rect">
            <a:avLst/>
          </a:prstGeom>
          <a:noFill/>
          <a:ln>
            <a:noFill/>
          </a:ln>
        </p:spPr>
      </p:pic>
      <p:sp>
        <p:nvSpPr>
          <p:cNvPr id="62" name="Google Shape;62;p13"/>
          <p:cNvSpPr/>
          <p:nvPr/>
        </p:nvSpPr>
        <p:spPr>
          <a:xfrm>
            <a:off x="540700" y="4438525"/>
            <a:ext cx="23319600" cy="7069200"/>
          </a:xfrm>
          <a:prstGeom prst="rect">
            <a:avLst/>
          </a:prstGeom>
          <a:noFill/>
          <a:ln cap="flat" cmpd="sng" w="9525">
            <a:solidFill>
              <a:srgbClr val="152149"/>
            </a:solidFill>
            <a:prstDash val="solid"/>
            <a:round/>
            <a:headEnd len="sm" w="sm" type="none"/>
            <a:tailEnd len="sm" w="sm" type="none"/>
          </a:ln>
        </p:spPr>
        <p:txBody>
          <a:bodyPr anchorCtr="0" anchor="ctr" bIns="374550" lIns="374550" spcFirstLastPara="1" rIns="374550" wrap="square" tIns="374550">
            <a:noAutofit/>
          </a:bodyPr>
          <a:lstStyle/>
          <a:p>
            <a:pPr indent="0" lvl="0" marL="0" rtl="0" algn="ctr">
              <a:spcBef>
                <a:spcPts val="0"/>
              </a:spcBef>
              <a:spcAft>
                <a:spcPts val="0"/>
              </a:spcAft>
              <a:buClr>
                <a:schemeClr val="dk1"/>
              </a:buClr>
              <a:buSzPts val="4500"/>
              <a:buFont typeface="Arial"/>
              <a:buNone/>
            </a:pPr>
            <a:r>
              <a:rPr b="1" lang="en" sz="3900" u="sng">
                <a:latin typeface="Playfair Display"/>
                <a:ea typeface="Playfair Display"/>
                <a:cs typeface="Playfair Display"/>
                <a:sym typeface="Playfair Display"/>
              </a:rPr>
              <a:t>Abstract</a:t>
            </a:r>
            <a:r>
              <a:rPr lang="en" sz="3100">
                <a:latin typeface="Playfair Display"/>
                <a:ea typeface="Playfair Display"/>
                <a:cs typeface="Playfair Display"/>
                <a:sym typeface="Playfair Display"/>
              </a:rPr>
              <a:t> </a:t>
            </a:r>
            <a:endParaRPr sz="3100">
              <a:latin typeface="Playfair Display"/>
              <a:ea typeface="Playfair Display"/>
              <a:cs typeface="Playfair Display"/>
              <a:sym typeface="Playfair Display"/>
            </a:endParaRPr>
          </a:p>
          <a:p>
            <a:pPr indent="0" lvl="0" marL="0" rtl="0" algn="just">
              <a:spcBef>
                <a:spcPts val="0"/>
              </a:spcBef>
              <a:spcAft>
                <a:spcPts val="0"/>
              </a:spcAft>
              <a:buClr>
                <a:schemeClr val="dk1"/>
              </a:buClr>
              <a:buSzPts val="4500"/>
              <a:buFont typeface="Arial"/>
              <a:buNone/>
            </a:pPr>
            <a:r>
              <a:rPr lang="en" sz="3100">
                <a:latin typeface="Playfair Display"/>
                <a:ea typeface="Playfair Display"/>
                <a:cs typeface="Playfair Display"/>
                <a:sym typeface="Playfair Display"/>
              </a:rPr>
              <a:t>Cataracts are a common disease in dogs, causing vision impairment and extreme pain. Cataracts develop when the crystallin proteins that make up the lens of the eye clump together, leading to decreased quality of vision and often blindness. Risk factors for cataracts include old age, genetic predisposition, and certain diseases, such as diabetes at advanced stages. Current treatments include daily lanosterol eye drops, phacoemulsification surgery, which removes just the cataract, and even enucleation to remove the eye as a whole. Phacoemulsification surgery is effective but costly – ranging from $2,700 to $4,000 – making it inaccessible to most pet owners. While current lanosterol eye drops come at a relatively low price, the multiple daily applications are burdensome for both the pet and the owner, and cataract recurrence is possible. Lanosterol, a naturally occurring tetracyclic triterpenoid, has shown great potential in reversing the aggregation of proteins within the eye and thus restoring lens transparency. Our innovative solution for lifelong cataract prevention in dogs utilizes an engineered yeast, part of the normal flora of dogs’ eyes, to produce lanosterol, ensuring long-term drug delivery within the eye. This treatment would be administered once shortly after birth, and the yeast, </a:t>
            </a:r>
            <a:r>
              <a:rPr i="1" lang="en" sz="3100">
                <a:latin typeface="Playfair Display"/>
                <a:ea typeface="Playfair Display"/>
                <a:cs typeface="Playfair Display"/>
                <a:sym typeface="Playfair Display"/>
              </a:rPr>
              <a:t>Candida albicans</a:t>
            </a:r>
            <a:r>
              <a:rPr lang="en" sz="3100">
                <a:latin typeface="Playfair Display"/>
                <a:ea typeface="Playfair Display"/>
                <a:cs typeface="Playfair Display"/>
                <a:sym typeface="Playfair Display"/>
              </a:rPr>
              <a:t>, would live in the eye, producing lanosterol consistently. The sustained production of lanosterol spares surgery's risk and recovery time and the financial and logistical burden of conventional cataract treatments, ultimately enhancing the dog's quality of life.</a:t>
            </a:r>
            <a:endParaRPr sz="3100">
              <a:latin typeface="Playfair Display"/>
              <a:ea typeface="Playfair Display"/>
              <a:cs typeface="Playfair Display"/>
              <a:sym typeface="Playfair Display"/>
            </a:endParaRPr>
          </a:p>
        </p:txBody>
      </p:sp>
      <p:sp>
        <p:nvSpPr>
          <p:cNvPr id="63" name="Google Shape;63;p13"/>
          <p:cNvSpPr/>
          <p:nvPr/>
        </p:nvSpPr>
        <p:spPr>
          <a:xfrm>
            <a:off x="20942775" y="12005625"/>
            <a:ext cx="15813900" cy="6793200"/>
          </a:xfrm>
          <a:prstGeom prst="rect">
            <a:avLst/>
          </a:prstGeom>
          <a:noFill/>
          <a:ln cap="flat" cmpd="sng" w="9525">
            <a:solidFill>
              <a:srgbClr val="152149"/>
            </a:solidFill>
            <a:prstDash val="solid"/>
            <a:round/>
            <a:headEnd len="sm" w="sm" type="none"/>
            <a:tailEnd len="sm" w="sm" type="none"/>
          </a:ln>
        </p:spPr>
        <p:txBody>
          <a:bodyPr anchorCtr="0" anchor="ctr" bIns="374550" lIns="374550" spcFirstLastPara="1" rIns="374550" wrap="square" tIns="374550">
            <a:noAutofit/>
          </a:bodyPr>
          <a:lstStyle/>
          <a:p>
            <a:pPr indent="0" lvl="0" marL="0" rtl="0" algn="ctr">
              <a:spcBef>
                <a:spcPts val="0"/>
              </a:spcBef>
              <a:spcAft>
                <a:spcPts val="0"/>
              </a:spcAft>
              <a:buNone/>
            </a:pPr>
            <a:r>
              <a:rPr b="1" lang="en" sz="4100" u="sng">
                <a:latin typeface="Playfair Display"/>
                <a:ea typeface="Playfair Display"/>
                <a:cs typeface="Playfair Display"/>
                <a:sym typeface="Playfair Display"/>
              </a:rPr>
              <a:t>Background</a:t>
            </a:r>
            <a:endParaRPr b="1" sz="4100" u="sng">
              <a:latin typeface="Playfair Display"/>
              <a:ea typeface="Playfair Display"/>
              <a:cs typeface="Playfair Display"/>
              <a:sym typeface="Playfair Display"/>
            </a:endParaRPr>
          </a:p>
          <a:p>
            <a:pPr indent="0" lvl="0" marL="0" rtl="0" algn="l">
              <a:spcBef>
                <a:spcPts val="0"/>
              </a:spcBef>
              <a:spcAft>
                <a:spcPts val="0"/>
              </a:spcAft>
              <a:buNone/>
            </a:pPr>
            <a:r>
              <a:rPr lang="en" sz="3500">
                <a:latin typeface="Playfair Display"/>
                <a:ea typeface="Playfair Display"/>
                <a:cs typeface="Playfair Display"/>
                <a:sym typeface="Playfair Display"/>
              </a:rPr>
              <a:t>The</a:t>
            </a:r>
            <a:r>
              <a:rPr lang="en" sz="3500">
                <a:latin typeface="Playfair Display"/>
                <a:ea typeface="Playfair Display"/>
                <a:cs typeface="Playfair Display"/>
                <a:sym typeface="Playfair Display"/>
              </a:rPr>
              <a:t> leading cause of blindness in dogs, cataracts, develops when proteins clump together within the lens which leads to impaired vision and discomfort. Pet owners frequently find current treatment methods with financial and logistical challenges. Research shows lanosterol as a natural sterol can treat cataracts by dissolving protein clumps and returning lens clarity. The research introduces a permanent treatment with a genetically modified yeast system that produces lanosterol throughout the animal's eye after birth. This novel method removes the necessity for repeated medical interventions and surgical procedures which makes treatment more accessible and enhances dogs' quality of life. </a:t>
            </a:r>
            <a:endParaRPr sz="3500">
              <a:latin typeface="Playfair Display"/>
              <a:ea typeface="Playfair Display"/>
              <a:cs typeface="Playfair Display"/>
              <a:sym typeface="Playfair Display"/>
            </a:endParaRPr>
          </a:p>
        </p:txBody>
      </p:sp>
      <p:pic>
        <p:nvPicPr>
          <p:cNvPr id="64" name="Google Shape;64;p13"/>
          <p:cNvPicPr preferRelativeResize="0"/>
          <p:nvPr/>
        </p:nvPicPr>
        <p:blipFill rotWithShape="1">
          <a:blip r:embed="rId10">
            <a:alphaModFix/>
          </a:blip>
          <a:srcRect b="0" l="4589" r="0" t="4580"/>
          <a:stretch/>
        </p:blipFill>
        <p:spPr>
          <a:xfrm rot="-5400000">
            <a:off x="3079150" y="9826375"/>
            <a:ext cx="6392250" cy="11469150"/>
          </a:xfrm>
          <a:prstGeom prst="rect">
            <a:avLst/>
          </a:prstGeom>
          <a:noFill/>
          <a:ln>
            <a:noFill/>
          </a:ln>
        </p:spPr>
      </p:pic>
      <p:sp>
        <p:nvSpPr>
          <p:cNvPr id="65" name="Google Shape;65;p13"/>
          <p:cNvSpPr txBox="1"/>
          <p:nvPr/>
        </p:nvSpPr>
        <p:spPr>
          <a:xfrm>
            <a:off x="991100" y="11610325"/>
            <a:ext cx="115506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i="1" lang="en" sz="3700">
                <a:solidFill>
                  <a:schemeClr val="dk1"/>
                </a:solidFill>
                <a:latin typeface="Times New Roman"/>
                <a:ea typeface="Times New Roman"/>
                <a:cs typeface="Times New Roman"/>
                <a:sym typeface="Times New Roman"/>
              </a:rPr>
              <a:t>Figure 2. Mechanism of lanosterol eye drops.</a:t>
            </a:r>
            <a:endParaRPr b="1" i="1" sz="3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3700">
              <a:solidFill>
                <a:schemeClr val="dk1"/>
              </a:solidFill>
              <a:latin typeface="Times New Roman"/>
              <a:ea typeface="Times New Roman"/>
              <a:cs typeface="Times New Roman"/>
              <a:sym typeface="Times New Roman"/>
            </a:endParaRPr>
          </a:p>
        </p:txBody>
      </p:sp>
      <p:sp>
        <p:nvSpPr>
          <p:cNvPr id="66" name="Google Shape;66;p13"/>
          <p:cNvSpPr txBox="1"/>
          <p:nvPr/>
        </p:nvSpPr>
        <p:spPr>
          <a:xfrm>
            <a:off x="24250275" y="10453375"/>
            <a:ext cx="13137300" cy="99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chemeClr val="dk1"/>
                </a:solidFill>
                <a:latin typeface="Times New Roman"/>
                <a:ea typeface="Times New Roman"/>
                <a:cs typeface="Times New Roman"/>
                <a:sym typeface="Times New Roman"/>
              </a:rPr>
              <a:t>Figure 1. Comparison of light entering </a:t>
            </a:r>
            <a:r>
              <a:rPr b="1" i="1" lang="en" sz="3600">
                <a:solidFill>
                  <a:schemeClr val="dk1"/>
                </a:solidFill>
                <a:latin typeface="Times New Roman"/>
                <a:ea typeface="Times New Roman"/>
                <a:cs typeface="Times New Roman"/>
                <a:sym typeface="Times New Roman"/>
              </a:rPr>
              <a:t>through</a:t>
            </a:r>
            <a:r>
              <a:rPr b="1" i="1" lang="en" sz="3600">
                <a:solidFill>
                  <a:schemeClr val="dk1"/>
                </a:solidFill>
                <a:latin typeface="Times New Roman"/>
                <a:ea typeface="Times New Roman"/>
                <a:cs typeface="Times New Roman"/>
                <a:sym typeface="Times New Roman"/>
              </a:rPr>
              <a:t> affected and </a:t>
            </a:r>
            <a:r>
              <a:rPr b="1" i="1" lang="en" sz="3600">
                <a:solidFill>
                  <a:schemeClr val="dk1"/>
                </a:solidFill>
                <a:latin typeface="Times New Roman"/>
                <a:ea typeface="Times New Roman"/>
                <a:cs typeface="Times New Roman"/>
                <a:sym typeface="Times New Roman"/>
              </a:rPr>
              <a:t>unaffected</a:t>
            </a:r>
            <a:r>
              <a:rPr b="1" i="1" lang="en" sz="3600">
                <a:solidFill>
                  <a:schemeClr val="dk1"/>
                </a:solidFill>
                <a:latin typeface="Times New Roman"/>
                <a:ea typeface="Times New Roman"/>
                <a:cs typeface="Times New Roman"/>
                <a:sym typeface="Times New Roman"/>
              </a:rPr>
              <a:t> eyes.</a:t>
            </a:r>
            <a:endParaRPr b="1" i="1" sz="3600">
              <a:solidFill>
                <a:schemeClr val="dk1"/>
              </a:solidFill>
              <a:latin typeface="Times New Roman"/>
              <a:ea typeface="Times New Roman"/>
              <a:cs typeface="Times New Roman"/>
              <a:sym typeface="Times New Roman"/>
            </a:endParaRPr>
          </a:p>
        </p:txBody>
      </p:sp>
      <p:pic>
        <p:nvPicPr>
          <p:cNvPr id="67" name="Google Shape;67;p13"/>
          <p:cNvPicPr preferRelativeResize="0"/>
          <p:nvPr/>
        </p:nvPicPr>
        <p:blipFill rotWithShape="1">
          <a:blip r:embed="rId11">
            <a:alphaModFix/>
          </a:blip>
          <a:srcRect b="-11339" l="7840" r="-7840" t="11340"/>
          <a:stretch/>
        </p:blipFill>
        <p:spPr>
          <a:xfrm>
            <a:off x="694663" y="834970"/>
            <a:ext cx="5806875" cy="2007448"/>
          </a:xfrm>
          <a:prstGeom prst="rect">
            <a:avLst/>
          </a:prstGeom>
          <a:noFill/>
          <a:ln>
            <a:noFill/>
          </a:ln>
        </p:spPr>
      </p:pic>
      <p:sp>
        <p:nvSpPr>
          <p:cNvPr id="68" name="Google Shape;68;p13"/>
          <p:cNvSpPr/>
          <p:nvPr/>
        </p:nvSpPr>
        <p:spPr>
          <a:xfrm>
            <a:off x="7162145" y="408138"/>
            <a:ext cx="24221100" cy="22818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374550" lIns="374550" spcFirstLastPara="1" rIns="374550" wrap="square" tIns="374550">
            <a:noAutofit/>
          </a:bodyPr>
          <a:lstStyle/>
          <a:p>
            <a:pPr indent="0" lvl="0" marL="0" rtl="0" algn="ctr">
              <a:spcBef>
                <a:spcPts val="0"/>
              </a:spcBef>
              <a:spcAft>
                <a:spcPts val="0"/>
              </a:spcAft>
              <a:buClr>
                <a:schemeClr val="dk1"/>
              </a:buClr>
              <a:buSzPts val="4500"/>
              <a:buFont typeface="Arial"/>
              <a:buNone/>
            </a:pPr>
            <a:r>
              <a:rPr b="1" lang="en" sz="6600">
                <a:solidFill>
                  <a:schemeClr val="dk1"/>
                </a:solidFill>
                <a:latin typeface="Playfair Display"/>
                <a:ea typeface="Playfair Display"/>
                <a:cs typeface="Playfair Display"/>
                <a:sym typeface="Playfair Display"/>
              </a:rPr>
              <a:t>Innovative Enzyme-Based Yeast Therapy for Lifelong Cataract Prevention in Canines</a:t>
            </a:r>
            <a:endParaRPr sz="5700"/>
          </a:p>
        </p:txBody>
      </p:sp>
      <p:sp>
        <p:nvSpPr>
          <p:cNvPr id="69" name="Google Shape;69;p13"/>
          <p:cNvSpPr txBox="1"/>
          <p:nvPr/>
        </p:nvSpPr>
        <p:spPr>
          <a:xfrm>
            <a:off x="2821802" y="2504094"/>
            <a:ext cx="31771800" cy="1957200"/>
          </a:xfrm>
          <a:prstGeom prst="rect">
            <a:avLst/>
          </a:prstGeom>
          <a:noFill/>
          <a:ln>
            <a:noFill/>
          </a:ln>
        </p:spPr>
        <p:txBody>
          <a:bodyPr anchorCtr="0" anchor="t" bIns="374550" lIns="374550" spcFirstLastPara="1" rIns="374550" wrap="square" tIns="374550">
            <a:spAutoFit/>
          </a:bodyPr>
          <a:lstStyle/>
          <a:p>
            <a:pPr indent="0" lvl="0" marL="0" rtl="0" algn="ctr">
              <a:spcBef>
                <a:spcPts val="0"/>
              </a:spcBef>
              <a:spcAft>
                <a:spcPts val="0"/>
              </a:spcAft>
              <a:buClr>
                <a:schemeClr val="dk1"/>
              </a:buClr>
              <a:buSzPts val="4500"/>
              <a:buFont typeface="Arial"/>
              <a:buNone/>
            </a:pPr>
            <a:r>
              <a:rPr lang="en" sz="3900">
                <a:solidFill>
                  <a:schemeClr val="dk1"/>
                </a:solidFill>
                <a:latin typeface="Playfair Display"/>
                <a:ea typeface="Playfair Display"/>
                <a:cs typeface="Playfair Display"/>
                <a:sym typeface="Playfair Display"/>
              </a:rPr>
              <a:t>Daryn Amos, Yunwoo Choi, Phalak Dhingra, Suzanna Gebhart, Dongyeon Kim, Xochi Nandi, Dr. Beth Pethel, Dr. Kissaou Tchedre (Austin Community College), Western Reserve Academy, Hudson, Ohio, United States of America</a:t>
            </a:r>
            <a:endParaRPr sz="3900">
              <a:solidFill>
                <a:schemeClr val="dk1"/>
              </a:solidFill>
              <a:latin typeface="Playfair Display"/>
              <a:ea typeface="Playfair Display"/>
              <a:cs typeface="Playfair Display"/>
              <a:sym typeface="Playfair Display"/>
            </a:endParaRPr>
          </a:p>
        </p:txBody>
      </p:sp>
      <p:pic>
        <p:nvPicPr>
          <p:cNvPr id="70" name="Google Shape;70;p13"/>
          <p:cNvPicPr preferRelativeResize="0"/>
          <p:nvPr/>
        </p:nvPicPr>
        <p:blipFill rotWithShape="1">
          <a:blip r:embed="rId12">
            <a:alphaModFix/>
          </a:blip>
          <a:srcRect b="40026" l="25160" r="27643" t="28844"/>
          <a:stretch/>
        </p:blipFill>
        <p:spPr>
          <a:xfrm>
            <a:off x="12617900" y="12769192"/>
            <a:ext cx="7805700" cy="5759400"/>
          </a:xfrm>
          <a:prstGeom prst="roundRect">
            <a:avLst>
              <a:gd fmla="val 16667" name="adj"/>
            </a:avLst>
          </a:prstGeom>
          <a:noFill/>
          <a:ln>
            <a:noFill/>
          </a:ln>
        </p:spPr>
      </p:pic>
      <p:sp>
        <p:nvSpPr>
          <p:cNvPr id="71" name="Google Shape;71;p13"/>
          <p:cNvSpPr txBox="1"/>
          <p:nvPr/>
        </p:nvSpPr>
        <p:spPr>
          <a:xfrm>
            <a:off x="12407713" y="11818825"/>
            <a:ext cx="81372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700">
                <a:solidFill>
                  <a:schemeClr val="dk1"/>
                </a:solidFill>
                <a:latin typeface="Times New Roman"/>
                <a:ea typeface="Times New Roman"/>
                <a:cs typeface="Times New Roman"/>
                <a:sym typeface="Times New Roman"/>
              </a:rPr>
              <a:t>Figure 3. Zuri with cataracts</a:t>
            </a:r>
            <a:endParaRPr b="1" i="1" sz="3700">
              <a:solidFill>
                <a:schemeClr val="dk1"/>
              </a:solidFill>
              <a:latin typeface="Times New Roman"/>
              <a:ea typeface="Times New Roman"/>
              <a:cs typeface="Times New Roman"/>
              <a:sym typeface="Times New Roman"/>
            </a:endParaRPr>
          </a:p>
        </p:txBody>
      </p:sp>
      <p:pic>
        <p:nvPicPr>
          <p:cNvPr id="72" name="Google Shape;72;p13"/>
          <p:cNvPicPr preferRelativeResize="0"/>
          <p:nvPr/>
        </p:nvPicPr>
        <p:blipFill>
          <a:blip r:embed="rId13">
            <a:alphaModFix/>
          </a:blip>
          <a:stretch>
            <a:fillRect/>
          </a:stretch>
        </p:blipFill>
        <p:spPr>
          <a:xfrm>
            <a:off x="24899325" y="4266012"/>
            <a:ext cx="11469300" cy="6048900"/>
          </a:xfrm>
          <a:prstGeom prst="roundRect">
            <a:avLst>
              <a:gd fmla="val 16667" name="adj"/>
            </a:avLst>
          </a:prstGeom>
          <a:noFill/>
          <a:ln cap="flat" cmpd="sng" w="2857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0ECF5"/>
            </a:gs>
            <a:gs pos="100000">
              <a:srgbClr val="C1B9D6"/>
            </a:gs>
          </a:gsLst>
          <a:lin ang="5400012" scaled="0"/>
        </a:gradFill>
      </p:bgPr>
    </p:bg>
    <p:spTree>
      <p:nvGrpSpPr>
        <p:cNvPr id="76" name="Shape 76"/>
        <p:cNvGrpSpPr/>
        <p:nvPr/>
      </p:nvGrpSpPr>
      <p:grpSpPr>
        <a:xfrm>
          <a:off x="0" y="0"/>
          <a:ext cx="0" cy="0"/>
          <a:chOff x="0" y="0"/>
          <a:chExt cx="0" cy="0"/>
        </a:xfrm>
      </p:grpSpPr>
      <p:sp>
        <p:nvSpPr>
          <p:cNvPr id="77" name="Google Shape;77;p14"/>
          <p:cNvSpPr/>
          <p:nvPr/>
        </p:nvSpPr>
        <p:spPr>
          <a:xfrm>
            <a:off x="-48141" y="19312639"/>
            <a:ext cx="37511700" cy="1770600"/>
          </a:xfrm>
          <a:prstGeom prst="rect">
            <a:avLst/>
          </a:prstGeom>
          <a:solidFill>
            <a:schemeClr val="lt1"/>
          </a:solidFill>
          <a:ln>
            <a:noFill/>
          </a:ln>
        </p:spPr>
        <p:txBody>
          <a:bodyPr anchorCtr="0" anchor="ctr" bIns="374550" lIns="374550" spcFirstLastPara="1" rIns="374550" wrap="square" tIns="374550">
            <a:noAutofit/>
          </a:bodyPr>
          <a:lstStyle/>
          <a:p>
            <a:pPr indent="0" lvl="0" marL="0" rtl="0" algn="ctr">
              <a:spcBef>
                <a:spcPts val="0"/>
              </a:spcBef>
              <a:spcAft>
                <a:spcPts val="0"/>
              </a:spcAft>
              <a:buNone/>
            </a:pPr>
            <a:r>
              <a:t/>
            </a:r>
            <a:endParaRPr sz="5700">
              <a:highlight>
                <a:schemeClr val="lt1"/>
              </a:highlight>
            </a:endParaRPr>
          </a:p>
        </p:txBody>
      </p:sp>
      <p:pic>
        <p:nvPicPr>
          <p:cNvPr id="78" name="Google Shape;78;p14"/>
          <p:cNvPicPr preferRelativeResize="0"/>
          <p:nvPr/>
        </p:nvPicPr>
        <p:blipFill rotWithShape="1">
          <a:blip r:embed="rId3">
            <a:alphaModFix/>
          </a:blip>
          <a:srcRect b="-11339" l="7840" r="-7840" t="11340"/>
          <a:stretch/>
        </p:blipFill>
        <p:spPr>
          <a:xfrm>
            <a:off x="694663" y="834970"/>
            <a:ext cx="5806875" cy="2007448"/>
          </a:xfrm>
          <a:prstGeom prst="rect">
            <a:avLst/>
          </a:prstGeom>
          <a:noFill/>
          <a:ln>
            <a:noFill/>
          </a:ln>
        </p:spPr>
      </p:pic>
      <p:pic>
        <p:nvPicPr>
          <p:cNvPr id="79" name="Google Shape;79;p14"/>
          <p:cNvPicPr preferRelativeResize="0"/>
          <p:nvPr/>
        </p:nvPicPr>
        <p:blipFill rotWithShape="1">
          <a:blip r:embed="rId4">
            <a:alphaModFix/>
          </a:blip>
          <a:srcRect b="20019" l="76026" r="4300" t="0"/>
          <a:stretch/>
        </p:blipFill>
        <p:spPr>
          <a:xfrm>
            <a:off x="232818" y="19452054"/>
            <a:ext cx="4665288" cy="1667514"/>
          </a:xfrm>
          <a:prstGeom prst="rect">
            <a:avLst/>
          </a:prstGeom>
          <a:noFill/>
          <a:ln>
            <a:noFill/>
          </a:ln>
        </p:spPr>
      </p:pic>
      <p:pic>
        <p:nvPicPr>
          <p:cNvPr id="80" name="Google Shape;80;p14"/>
          <p:cNvPicPr preferRelativeResize="0"/>
          <p:nvPr/>
        </p:nvPicPr>
        <p:blipFill rotWithShape="1">
          <a:blip r:embed="rId5">
            <a:alphaModFix/>
          </a:blip>
          <a:srcRect b="0" l="0" r="0" t="0"/>
          <a:stretch/>
        </p:blipFill>
        <p:spPr>
          <a:xfrm>
            <a:off x="6170015" y="19294136"/>
            <a:ext cx="1915242" cy="1770996"/>
          </a:xfrm>
          <a:prstGeom prst="rect">
            <a:avLst/>
          </a:prstGeom>
          <a:noFill/>
          <a:ln>
            <a:noFill/>
          </a:ln>
        </p:spPr>
      </p:pic>
      <p:pic>
        <p:nvPicPr>
          <p:cNvPr id="81" name="Google Shape;81;p14"/>
          <p:cNvPicPr preferRelativeResize="0"/>
          <p:nvPr/>
        </p:nvPicPr>
        <p:blipFill rotWithShape="1">
          <a:blip r:embed="rId6">
            <a:alphaModFix/>
          </a:blip>
          <a:srcRect b="0" l="9561" r="11287" t="0"/>
          <a:stretch/>
        </p:blipFill>
        <p:spPr>
          <a:xfrm>
            <a:off x="9357159" y="19400291"/>
            <a:ext cx="2724238" cy="1667476"/>
          </a:xfrm>
          <a:prstGeom prst="rect">
            <a:avLst/>
          </a:prstGeom>
          <a:noFill/>
          <a:ln>
            <a:noFill/>
          </a:ln>
        </p:spPr>
      </p:pic>
      <p:pic>
        <p:nvPicPr>
          <p:cNvPr id="82" name="Google Shape;82;p14"/>
          <p:cNvPicPr preferRelativeResize="0"/>
          <p:nvPr/>
        </p:nvPicPr>
        <p:blipFill rotWithShape="1">
          <a:blip r:embed="rId7">
            <a:alphaModFix/>
          </a:blip>
          <a:srcRect b="-12349" l="0" r="0" t="12349"/>
          <a:stretch/>
        </p:blipFill>
        <p:spPr>
          <a:xfrm>
            <a:off x="13906368" y="19452032"/>
            <a:ext cx="5710781" cy="1667598"/>
          </a:xfrm>
          <a:prstGeom prst="rect">
            <a:avLst/>
          </a:prstGeom>
          <a:noFill/>
          <a:ln>
            <a:noFill/>
          </a:ln>
        </p:spPr>
      </p:pic>
      <p:pic>
        <p:nvPicPr>
          <p:cNvPr id="83" name="Google Shape;83;p14"/>
          <p:cNvPicPr preferRelativeResize="0"/>
          <p:nvPr/>
        </p:nvPicPr>
        <p:blipFill rotWithShape="1">
          <a:blip r:embed="rId8">
            <a:alphaModFix/>
          </a:blip>
          <a:srcRect b="0" l="0" r="0" t="0"/>
          <a:stretch/>
        </p:blipFill>
        <p:spPr>
          <a:xfrm>
            <a:off x="20942783" y="19296711"/>
            <a:ext cx="3169845" cy="1765786"/>
          </a:xfrm>
          <a:prstGeom prst="rect">
            <a:avLst/>
          </a:prstGeom>
          <a:noFill/>
          <a:ln>
            <a:noFill/>
          </a:ln>
        </p:spPr>
      </p:pic>
      <p:pic>
        <p:nvPicPr>
          <p:cNvPr id="84" name="Google Shape;84;p14"/>
          <p:cNvPicPr preferRelativeResize="0"/>
          <p:nvPr/>
        </p:nvPicPr>
        <p:blipFill rotWithShape="1">
          <a:blip r:embed="rId9">
            <a:alphaModFix/>
          </a:blip>
          <a:srcRect b="0" l="0" r="0" t="0"/>
          <a:stretch/>
        </p:blipFill>
        <p:spPr>
          <a:xfrm>
            <a:off x="25725891" y="19622603"/>
            <a:ext cx="3869913" cy="1426228"/>
          </a:xfrm>
          <a:prstGeom prst="rect">
            <a:avLst/>
          </a:prstGeom>
          <a:noFill/>
          <a:ln>
            <a:noFill/>
          </a:ln>
        </p:spPr>
      </p:pic>
      <p:sp>
        <p:nvSpPr>
          <p:cNvPr id="85" name="Google Shape;85;p14"/>
          <p:cNvSpPr/>
          <p:nvPr/>
        </p:nvSpPr>
        <p:spPr>
          <a:xfrm>
            <a:off x="28498800" y="4771525"/>
            <a:ext cx="8420100" cy="9596400"/>
          </a:xfrm>
          <a:prstGeom prst="rect">
            <a:avLst/>
          </a:prstGeom>
          <a:noFill/>
          <a:ln cap="flat" cmpd="sng" w="9525">
            <a:solidFill>
              <a:srgbClr val="152149"/>
            </a:solidFill>
            <a:prstDash val="solid"/>
            <a:round/>
            <a:headEnd len="sm" w="sm" type="none"/>
            <a:tailEnd len="sm" w="sm" type="none"/>
          </a:ln>
        </p:spPr>
        <p:txBody>
          <a:bodyPr anchorCtr="0" anchor="ctr" bIns="374550" lIns="374550" spcFirstLastPara="1" rIns="374550" wrap="square" tIns="374550">
            <a:noAutofit/>
          </a:bodyPr>
          <a:lstStyle/>
          <a:p>
            <a:pPr indent="0" lvl="0" marL="0" rtl="0" algn="ctr">
              <a:spcBef>
                <a:spcPts val="0"/>
              </a:spcBef>
              <a:spcAft>
                <a:spcPts val="0"/>
              </a:spcAft>
              <a:buNone/>
            </a:pPr>
            <a:r>
              <a:rPr b="1" lang="en" sz="4500" u="sng">
                <a:latin typeface="Playfair Display"/>
                <a:ea typeface="Playfair Display"/>
                <a:cs typeface="Playfair Display"/>
                <a:sym typeface="Playfair Display"/>
              </a:rPr>
              <a:t>Meet the Team!</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100">
              <a:solidFill>
                <a:srgbClr val="152149"/>
              </a:solidFill>
              <a:latin typeface="Playfair Display"/>
              <a:ea typeface="Playfair Display"/>
              <a:cs typeface="Playfair Display"/>
              <a:sym typeface="Playfair Display"/>
            </a:endParaRPr>
          </a:p>
          <a:p>
            <a:pPr indent="0" lvl="0" marL="0" rtl="0" algn="ctr">
              <a:spcBef>
                <a:spcPts val="0"/>
              </a:spcBef>
              <a:spcAft>
                <a:spcPts val="0"/>
              </a:spcAft>
              <a:buNone/>
            </a:pPr>
            <a:r>
              <a:t/>
            </a:r>
            <a:endParaRPr sz="4100">
              <a:solidFill>
                <a:srgbClr val="152149"/>
              </a:solidFill>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t/>
            </a:r>
            <a:endParaRPr sz="4500" u="sng">
              <a:latin typeface="Playfair Display"/>
              <a:ea typeface="Playfair Display"/>
              <a:cs typeface="Playfair Display"/>
              <a:sym typeface="Playfair Display"/>
            </a:endParaRPr>
          </a:p>
          <a:p>
            <a:pPr indent="0" lvl="0" marL="0" rtl="0" algn="ctr">
              <a:spcBef>
                <a:spcPts val="0"/>
              </a:spcBef>
              <a:spcAft>
                <a:spcPts val="0"/>
              </a:spcAft>
              <a:buNone/>
            </a:pPr>
            <a:r>
              <a:rPr lang="en" sz="3600">
                <a:latin typeface="Playfair Display"/>
                <a:ea typeface="Playfair Display"/>
                <a:cs typeface="Playfair Display"/>
                <a:sym typeface="Playfair Display"/>
              </a:rPr>
              <a:t>(From left to right) </a:t>
            </a:r>
            <a:endParaRPr sz="3600">
              <a:latin typeface="Playfair Display"/>
              <a:ea typeface="Playfair Display"/>
              <a:cs typeface="Playfair Display"/>
              <a:sym typeface="Playfair Display"/>
            </a:endParaRPr>
          </a:p>
          <a:p>
            <a:pPr indent="0" lvl="0" marL="0" rtl="0" algn="ctr">
              <a:spcBef>
                <a:spcPts val="0"/>
              </a:spcBef>
              <a:spcAft>
                <a:spcPts val="0"/>
              </a:spcAft>
              <a:buNone/>
            </a:pPr>
            <a:r>
              <a:rPr lang="en" sz="3600">
                <a:latin typeface="Playfair Display"/>
                <a:ea typeface="Playfair Display"/>
                <a:cs typeface="Playfair Display"/>
                <a:sym typeface="Playfair Display"/>
              </a:rPr>
              <a:t>Top: Dongyeon Kim, Yunwoo Choi</a:t>
            </a:r>
            <a:endParaRPr sz="3600">
              <a:latin typeface="Playfair Display"/>
              <a:ea typeface="Playfair Display"/>
              <a:cs typeface="Playfair Display"/>
              <a:sym typeface="Playfair Display"/>
            </a:endParaRPr>
          </a:p>
          <a:p>
            <a:pPr indent="0" lvl="0" marL="0" rtl="0" algn="ctr">
              <a:spcBef>
                <a:spcPts val="0"/>
              </a:spcBef>
              <a:spcAft>
                <a:spcPts val="0"/>
              </a:spcAft>
              <a:buNone/>
            </a:pPr>
            <a:r>
              <a:rPr lang="en" sz="3600">
                <a:latin typeface="Playfair Display"/>
                <a:ea typeface="Playfair Display"/>
                <a:cs typeface="Playfair Display"/>
                <a:sym typeface="Playfair Display"/>
              </a:rPr>
              <a:t>Bottom: Suzanna Gebhart, Phalak Dhingra, Xochi Nandi, Daryn Amos  </a:t>
            </a:r>
            <a:endParaRPr sz="3200">
              <a:latin typeface="Playfair Display"/>
              <a:ea typeface="Playfair Display"/>
              <a:cs typeface="Playfair Display"/>
              <a:sym typeface="Playfair Display"/>
            </a:endParaRPr>
          </a:p>
        </p:txBody>
      </p:sp>
      <p:sp>
        <p:nvSpPr>
          <p:cNvPr id="86" name="Google Shape;86;p14"/>
          <p:cNvSpPr/>
          <p:nvPr/>
        </p:nvSpPr>
        <p:spPr>
          <a:xfrm>
            <a:off x="28498800" y="14669925"/>
            <a:ext cx="8420100" cy="4273500"/>
          </a:xfrm>
          <a:prstGeom prst="rect">
            <a:avLst/>
          </a:prstGeom>
          <a:noFill/>
          <a:ln cap="flat" cmpd="sng" w="9525">
            <a:solidFill>
              <a:srgbClr val="152149"/>
            </a:solidFill>
            <a:prstDash val="solid"/>
            <a:round/>
            <a:headEnd len="sm" w="sm" type="none"/>
            <a:tailEnd len="sm" w="sm" type="none"/>
          </a:ln>
        </p:spPr>
        <p:txBody>
          <a:bodyPr anchorCtr="0" anchor="ctr" bIns="374550" lIns="374550" spcFirstLastPara="1" rIns="374550" wrap="square" tIns="374550">
            <a:noAutofit/>
          </a:bodyPr>
          <a:lstStyle/>
          <a:p>
            <a:pPr indent="0" lvl="0" marL="0" rtl="0" algn="l">
              <a:spcBef>
                <a:spcPts val="0"/>
              </a:spcBef>
              <a:spcAft>
                <a:spcPts val="0"/>
              </a:spcAft>
              <a:buNone/>
            </a:pPr>
            <a:r>
              <a:rPr b="1" lang="en" sz="4000">
                <a:latin typeface="Playfair Display"/>
                <a:ea typeface="Playfair Display"/>
                <a:cs typeface="Playfair Display"/>
                <a:sym typeface="Playfair Display"/>
              </a:rPr>
              <a:t>Scan QR code for</a:t>
            </a:r>
            <a:endParaRPr b="1" sz="4000">
              <a:latin typeface="Playfair Display"/>
              <a:ea typeface="Playfair Display"/>
              <a:cs typeface="Playfair Display"/>
              <a:sym typeface="Playfair Display"/>
            </a:endParaRPr>
          </a:p>
          <a:p>
            <a:pPr indent="0" lvl="0" marL="0" rtl="0" algn="l">
              <a:spcBef>
                <a:spcPts val="0"/>
              </a:spcBef>
              <a:spcAft>
                <a:spcPts val="0"/>
              </a:spcAft>
              <a:buNone/>
            </a:pPr>
            <a:r>
              <a:rPr b="1" lang="en" sz="4000">
                <a:latin typeface="Playfair Display"/>
                <a:ea typeface="Playfair Display"/>
                <a:cs typeface="Playfair Display"/>
                <a:sym typeface="Playfair Display"/>
              </a:rPr>
              <a:t>access to References </a:t>
            </a:r>
            <a:endParaRPr b="1" sz="4000">
              <a:latin typeface="Playfair Display"/>
              <a:ea typeface="Playfair Display"/>
              <a:cs typeface="Playfair Display"/>
              <a:sym typeface="Playfair Display"/>
            </a:endParaRPr>
          </a:p>
          <a:p>
            <a:pPr indent="0" lvl="0" marL="0" rtl="0" algn="l">
              <a:spcBef>
                <a:spcPts val="0"/>
              </a:spcBef>
              <a:spcAft>
                <a:spcPts val="0"/>
              </a:spcAft>
              <a:buNone/>
            </a:pPr>
            <a:r>
              <a:rPr b="1" lang="en" sz="4000">
                <a:latin typeface="Playfair Display"/>
                <a:ea typeface="Playfair Display"/>
                <a:cs typeface="Playfair Display"/>
                <a:sym typeface="Playfair Display"/>
              </a:rPr>
              <a:t>and sources </a:t>
            </a:r>
            <a:r>
              <a:rPr b="1" lang="en" sz="3600">
                <a:solidFill>
                  <a:schemeClr val="dk1"/>
                </a:solidFill>
                <a:latin typeface="Playfair Display"/>
                <a:ea typeface="Playfair Display"/>
                <a:cs typeface="Playfair Display"/>
                <a:sym typeface="Playfair Display"/>
              </a:rPr>
              <a:t>OR </a:t>
            </a:r>
            <a:endParaRPr b="1" sz="36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b="1" lang="en" sz="3600">
                <a:solidFill>
                  <a:schemeClr val="dk1"/>
                </a:solidFill>
                <a:latin typeface="Playfair Display"/>
                <a:ea typeface="Playfair Display"/>
                <a:cs typeface="Playfair Display"/>
                <a:sym typeface="Playfair Display"/>
              </a:rPr>
              <a:t>access with this </a:t>
            </a:r>
            <a:r>
              <a:rPr b="1" lang="en" sz="3600" u="sng">
                <a:solidFill>
                  <a:srgbClr val="FF0000"/>
                </a:solidFill>
                <a:latin typeface="Playfair Display"/>
                <a:ea typeface="Playfair Display"/>
                <a:cs typeface="Playfair Display"/>
                <a:sym typeface="Playfair Display"/>
                <a:hlinkClick r:id="rId10">
                  <a:extLst>
                    <a:ext uri="{A12FA001-AC4F-418D-AE19-62706E023703}">
                      <ahyp:hlinkClr val="tx"/>
                    </a:ext>
                  </a:extLst>
                </a:hlinkClick>
              </a:rPr>
              <a:t>Link</a:t>
            </a:r>
            <a:endParaRPr b="1" sz="4500">
              <a:latin typeface="Playfair Display"/>
              <a:ea typeface="Playfair Display"/>
              <a:cs typeface="Playfair Display"/>
              <a:sym typeface="Playfair Display"/>
            </a:endParaRPr>
          </a:p>
        </p:txBody>
      </p:sp>
      <p:sp>
        <p:nvSpPr>
          <p:cNvPr id="87" name="Google Shape;87;p14"/>
          <p:cNvSpPr/>
          <p:nvPr/>
        </p:nvSpPr>
        <p:spPr>
          <a:xfrm>
            <a:off x="1334425" y="14670025"/>
            <a:ext cx="26821500" cy="4273500"/>
          </a:xfrm>
          <a:prstGeom prst="rect">
            <a:avLst/>
          </a:prstGeom>
          <a:noFill/>
          <a:ln cap="flat" cmpd="sng" w="9525">
            <a:solidFill>
              <a:srgbClr val="152149"/>
            </a:solidFill>
            <a:prstDash val="solid"/>
            <a:round/>
            <a:headEnd len="sm" w="sm" type="none"/>
            <a:tailEnd len="sm" w="sm" type="none"/>
          </a:ln>
        </p:spPr>
        <p:txBody>
          <a:bodyPr anchorCtr="0" anchor="ctr" bIns="374550" lIns="374550" spcFirstLastPara="1" rIns="374550" wrap="square" tIns="374550">
            <a:noAutofit/>
          </a:bodyPr>
          <a:lstStyle/>
          <a:p>
            <a:pPr indent="0" lvl="0" marL="0" rtl="0" algn="ctr">
              <a:spcBef>
                <a:spcPts val="0"/>
              </a:spcBef>
              <a:spcAft>
                <a:spcPts val="0"/>
              </a:spcAft>
              <a:buNone/>
            </a:pPr>
            <a:r>
              <a:rPr b="1" lang="en" sz="3700" u="sng">
                <a:latin typeface="Playfair Display"/>
                <a:ea typeface="Playfair Display"/>
                <a:cs typeface="Playfair Display"/>
                <a:sym typeface="Playfair Display"/>
              </a:rPr>
              <a:t>Design</a:t>
            </a:r>
            <a:endParaRPr b="1" sz="3700" u="sng">
              <a:latin typeface="Playfair Display"/>
              <a:ea typeface="Playfair Display"/>
              <a:cs typeface="Playfair Display"/>
              <a:sym typeface="Playfair Display"/>
            </a:endParaRPr>
          </a:p>
          <a:p>
            <a:pPr indent="0" lvl="0" marL="0" rtl="0" algn="l">
              <a:spcBef>
                <a:spcPts val="0"/>
              </a:spcBef>
              <a:spcAft>
                <a:spcPts val="0"/>
              </a:spcAft>
              <a:buNone/>
            </a:pPr>
            <a:r>
              <a:rPr lang="en" sz="3500">
                <a:solidFill>
                  <a:schemeClr val="dk1"/>
                </a:solidFill>
                <a:latin typeface="Playfair Display"/>
                <a:ea typeface="Playfair Display"/>
                <a:cs typeface="Playfair Display"/>
                <a:sym typeface="Playfair Display"/>
              </a:rPr>
              <a:t>In this solution, a genetically modified yeast produces lanosterol, which keeps cataracts at bay by breaking down protein clumps in the lens, before they have the chance to build up and obscure the lens.</a:t>
            </a:r>
            <a:r>
              <a:rPr lang="en" sz="3500">
                <a:solidFill>
                  <a:schemeClr val="dk1"/>
                </a:solidFill>
                <a:latin typeface="Playfair Display"/>
                <a:ea typeface="Playfair Display"/>
                <a:cs typeface="Playfair Display"/>
                <a:sym typeface="Playfair Display"/>
              </a:rPr>
              <a:t> The yeast chosen, </a:t>
            </a:r>
            <a:r>
              <a:rPr i="1" lang="en" sz="3500">
                <a:solidFill>
                  <a:schemeClr val="dk1"/>
                </a:solidFill>
                <a:latin typeface="Playfair Display"/>
                <a:ea typeface="Playfair Display"/>
                <a:cs typeface="Playfair Display"/>
                <a:sym typeface="Playfair Display"/>
              </a:rPr>
              <a:t>Candida albicans,</a:t>
            </a:r>
            <a:r>
              <a:rPr lang="en" sz="3500">
                <a:solidFill>
                  <a:schemeClr val="dk1"/>
                </a:solidFill>
                <a:latin typeface="Playfair Display"/>
                <a:ea typeface="Playfair Display"/>
                <a:cs typeface="Playfair Display"/>
                <a:sym typeface="Playfair Display"/>
              </a:rPr>
              <a:t> is part of the normal flora of canine eye. Once administered, this yeast strain would live in the eye and continuously supply lanosterol, eliminating the need for continuous administration.  We plan to innovate the treatment by genetically modifying yeast, a normal part of the canine eye lens, using the start-stop assembly method to secrete lanosterol directly into the eye so protein clumps are prevented in advance or during their formation and lens clarity is maintained for optimal natural lens activity. </a:t>
            </a:r>
            <a:endParaRPr b="1" sz="3500" u="sng">
              <a:latin typeface="Playfair Display"/>
              <a:ea typeface="Playfair Display"/>
              <a:cs typeface="Playfair Display"/>
              <a:sym typeface="Playfair Display"/>
            </a:endParaRPr>
          </a:p>
        </p:txBody>
      </p:sp>
      <p:pic>
        <p:nvPicPr>
          <p:cNvPr id="88" name="Google Shape;88;p14"/>
          <p:cNvPicPr preferRelativeResize="0"/>
          <p:nvPr/>
        </p:nvPicPr>
        <p:blipFill rotWithShape="1">
          <a:blip r:embed="rId11">
            <a:alphaModFix/>
          </a:blip>
          <a:srcRect b="15744" l="0" r="0" t="4088"/>
          <a:stretch/>
        </p:blipFill>
        <p:spPr>
          <a:xfrm>
            <a:off x="28922240" y="6500926"/>
            <a:ext cx="7578284" cy="4920950"/>
          </a:xfrm>
          <a:prstGeom prst="rect">
            <a:avLst/>
          </a:prstGeom>
          <a:noFill/>
          <a:ln cap="flat" cmpd="sng" w="9525">
            <a:solidFill>
              <a:srgbClr val="152149"/>
            </a:solidFill>
            <a:prstDash val="solid"/>
            <a:round/>
            <a:headEnd len="sm" w="sm" type="none"/>
            <a:tailEnd len="sm" w="sm" type="none"/>
          </a:ln>
        </p:spPr>
      </p:pic>
      <p:pic>
        <p:nvPicPr>
          <p:cNvPr id="89" name="Google Shape;89;p14"/>
          <p:cNvPicPr preferRelativeResize="0"/>
          <p:nvPr/>
        </p:nvPicPr>
        <p:blipFill>
          <a:blip r:embed="rId12">
            <a:alphaModFix/>
          </a:blip>
          <a:stretch>
            <a:fillRect/>
          </a:stretch>
        </p:blipFill>
        <p:spPr>
          <a:xfrm>
            <a:off x="33852475" y="15341499"/>
            <a:ext cx="2724250" cy="2724250"/>
          </a:xfrm>
          <a:prstGeom prst="rect">
            <a:avLst/>
          </a:prstGeom>
          <a:noFill/>
          <a:ln>
            <a:noFill/>
          </a:ln>
        </p:spPr>
      </p:pic>
      <p:sp>
        <p:nvSpPr>
          <p:cNvPr id="90" name="Google Shape;90;p14"/>
          <p:cNvSpPr txBox="1"/>
          <p:nvPr/>
        </p:nvSpPr>
        <p:spPr>
          <a:xfrm>
            <a:off x="2821802" y="2504094"/>
            <a:ext cx="31771800" cy="1957200"/>
          </a:xfrm>
          <a:prstGeom prst="rect">
            <a:avLst/>
          </a:prstGeom>
          <a:noFill/>
          <a:ln>
            <a:noFill/>
          </a:ln>
        </p:spPr>
        <p:txBody>
          <a:bodyPr anchorCtr="0" anchor="t" bIns="374550" lIns="374550" spcFirstLastPara="1" rIns="374550" wrap="square" tIns="374550">
            <a:spAutoFit/>
          </a:bodyPr>
          <a:lstStyle/>
          <a:p>
            <a:pPr indent="0" lvl="0" marL="0" rtl="0" algn="ctr">
              <a:spcBef>
                <a:spcPts val="0"/>
              </a:spcBef>
              <a:spcAft>
                <a:spcPts val="0"/>
              </a:spcAft>
              <a:buClr>
                <a:schemeClr val="dk1"/>
              </a:buClr>
              <a:buSzPts val="4500"/>
              <a:buFont typeface="Arial"/>
              <a:buNone/>
            </a:pPr>
            <a:r>
              <a:rPr lang="en" sz="3900">
                <a:solidFill>
                  <a:schemeClr val="dk1"/>
                </a:solidFill>
                <a:latin typeface="Playfair Display"/>
                <a:ea typeface="Playfair Display"/>
                <a:cs typeface="Playfair Display"/>
                <a:sym typeface="Playfair Display"/>
              </a:rPr>
              <a:t>Daryn Amos, Yunwoo Choi, Phalak Dhingra, Suzanna Gebhart, Dongyeon Kim, Xochi Nandi, Dr. Beth Pethel, Dr. Kissaou Tchedre (Austin Community College), Western Reserve Academy, Hudson, Ohio, United States of America</a:t>
            </a:r>
            <a:endParaRPr sz="3900">
              <a:solidFill>
                <a:schemeClr val="dk1"/>
              </a:solidFill>
              <a:latin typeface="Playfair Display"/>
              <a:ea typeface="Playfair Display"/>
              <a:cs typeface="Playfair Display"/>
              <a:sym typeface="Playfair Display"/>
            </a:endParaRPr>
          </a:p>
        </p:txBody>
      </p:sp>
      <p:sp>
        <p:nvSpPr>
          <p:cNvPr id="91" name="Google Shape;91;p14"/>
          <p:cNvSpPr/>
          <p:nvPr/>
        </p:nvSpPr>
        <p:spPr>
          <a:xfrm>
            <a:off x="7162150" y="408150"/>
            <a:ext cx="24232200" cy="2259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374550" lIns="374550" spcFirstLastPara="1" rIns="374550" wrap="square" tIns="374550">
            <a:noAutofit/>
          </a:bodyPr>
          <a:lstStyle/>
          <a:p>
            <a:pPr indent="0" lvl="0" marL="0" rtl="0" algn="ctr">
              <a:spcBef>
                <a:spcPts val="0"/>
              </a:spcBef>
              <a:spcAft>
                <a:spcPts val="0"/>
              </a:spcAft>
              <a:buClr>
                <a:schemeClr val="dk1"/>
              </a:buClr>
              <a:buSzPts val="4500"/>
              <a:buFont typeface="Arial"/>
              <a:buNone/>
            </a:pPr>
            <a:r>
              <a:rPr b="1" lang="en" sz="6600">
                <a:solidFill>
                  <a:schemeClr val="dk1"/>
                </a:solidFill>
                <a:latin typeface="Playfair Display"/>
                <a:ea typeface="Playfair Display"/>
                <a:cs typeface="Playfair Display"/>
                <a:sym typeface="Playfair Display"/>
              </a:rPr>
              <a:t>Innovative Enzyme-Based Yeast Therapy for Lifelong Cataract Prevention in Canines</a:t>
            </a:r>
            <a:endParaRPr sz="5700"/>
          </a:p>
        </p:txBody>
      </p:sp>
      <p:pic>
        <p:nvPicPr>
          <p:cNvPr descr="A close-up of a logo&#10;&#10;Description automatically generated" id="92" name="Google Shape;92;p14"/>
          <p:cNvPicPr preferRelativeResize="0"/>
          <p:nvPr/>
        </p:nvPicPr>
        <p:blipFill rotWithShape="1">
          <a:blip r:embed="rId13">
            <a:alphaModFix/>
          </a:blip>
          <a:srcRect b="0" l="0" r="0" t="0"/>
          <a:stretch/>
        </p:blipFill>
        <p:spPr>
          <a:xfrm>
            <a:off x="31209045" y="19622604"/>
            <a:ext cx="4155099" cy="1667584"/>
          </a:xfrm>
          <a:prstGeom prst="rect">
            <a:avLst/>
          </a:prstGeom>
          <a:noFill/>
          <a:ln>
            <a:noFill/>
          </a:ln>
        </p:spPr>
      </p:pic>
      <p:sp>
        <p:nvSpPr>
          <p:cNvPr id="93" name="Google Shape;93;p14"/>
          <p:cNvSpPr txBox="1"/>
          <p:nvPr/>
        </p:nvSpPr>
        <p:spPr>
          <a:xfrm>
            <a:off x="1678150" y="4431025"/>
            <a:ext cx="1307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200">
                <a:solidFill>
                  <a:schemeClr val="dk1"/>
                </a:solidFill>
                <a:latin typeface="Times New Roman"/>
                <a:ea typeface="Times New Roman"/>
                <a:cs typeface="Times New Roman"/>
                <a:sym typeface="Times New Roman"/>
              </a:rPr>
              <a:t>Figure 4. Lanosterol pathway and Chemical Structure</a:t>
            </a:r>
            <a:endParaRPr b="1" i="1" sz="3200">
              <a:solidFill>
                <a:schemeClr val="dk1"/>
              </a:solidFill>
              <a:latin typeface="Times New Roman"/>
              <a:ea typeface="Times New Roman"/>
              <a:cs typeface="Times New Roman"/>
              <a:sym typeface="Times New Roman"/>
            </a:endParaRPr>
          </a:p>
        </p:txBody>
      </p:sp>
      <p:pic>
        <p:nvPicPr>
          <p:cNvPr id="94" name="Google Shape;94;p14"/>
          <p:cNvPicPr preferRelativeResize="0"/>
          <p:nvPr/>
        </p:nvPicPr>
        <p:blipFill rotWithShape="1">
          <a:blip r:embed="rId14">
            <a:alphaModFix/>
          </a:blip>
          <a:srcRect b="9599" l="6734" r="15232" t="12354"/>
          <a:stretch/>
        </p:blipFill>
        <p:spPr>
          <a:xfrm>
            <a:off x="1678084" y="5244925"/>
            <a:ext cx="13072200" cy="9074400"/>
          </a:xfrm>
          <a:prstGeom prst="roundRect">
            <a:avLst>
              <a:gd fmla="val 7393" name="adj"/>
            </a:avLst>
          </a:prstGeom>
          <a:noFill/>
          <a:ln>
            <a:noFill/>
          </a:ln>
        </p:spPr>
      </p:pic>
      <p:pic>
        <p:nvPicPr>
          <p:cNvPr id="95" name="Google Shape;95;p14"/>
          <p:cNvPicPr preferRelativeResize="0"/>
          <p:nvPr/>
        </p:nvPicPr>
        <p:blipFill rotWithShape="1">
          <a:blip r:embed="rId15">
            <a:alphaModFix/>
          </a:blip>
          <a:srcRect b="-431" l="0" r="0" t="0"/>
          <a:stretch/>
        </p:blipFill>
        <p:spPr>
          <a:xfrm>
            <a:off x="15081787" y="5206550"/>
            <a:ext cx="12726300" cy="9074400"/>
          </a:xfrm>
          <a:prstGeom prst="roundRect">
            <a:avLst>
              <a:gd fmla="val 11122" name="adj"/>
            </a:avLst>
          </a:prstGeom>
          <a:noFill/>
          <a:ln>
            <a:noFill/>
          </a:ln>
        </p:spPr>
      </p:pic>
      <p:sp>
        <p:nvSpPr>
          <p:cNvPr id="96" name="Google Shape;96;p14"/>
          <p:cNvSpPr txBox="1"/>
          <p:nvPr/>
        </p:nvSpPr>
        <p:spPr>
          <a:xfrm>
            <a:off x="15743575" y="4461300"/>
            <a:ext cx="120645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500">
                <a:solidFill>
                  <a:schemeClr val="dk1"/>
                </a:solidFill>
                <a:latin typeface="Times New Roman"/>
                <a:ea typeface="Times New Roman"/>
                <a:cs typeface="Times New Roman"/>
                <a:sym typeface="Times New Roman"/>
              </a:rPr>
              <a:t>Figure 5. Start-Stop Assembly</a:t>
            </a:r>
            <a:endParaRPr b="1" i="1" sz="35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