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8IoDOopN5PP0KkL700xofWV/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C4761-80D7-ED49-9215-D88831A149F6}" v="1" dt="2025-03-09T10:20:05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94"/>
  </p:normalViewPr>
  <p:slideViewPr>
    <p:cSldViewPr snapToGrid="0">
      <p:cViewPr varScale="1">
        <p:scale>
          <a:sx n="120" d="100"/>
          <a:sy n="120" d="100"/>
        </p:scale>
        <p:origin x="200" y="8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Zhang" userId="19a57338-e6d1-400b-b583-28452abfd3d9" providerId="ADAL" clId="{CD7C4761-80D7-ED49-9215-D88831A149F6}"/>
    <pc:docChg chg="custSel modSld">
      <pc:chgData name="Ryan Zhang" userId="19a57338-e6d1-400b-b583-28452abfd3d9" providerId="ADAL" clId="{CD7C4761-80D7-ED49-9215-D88831A149F6}" dt="2025-03-09T10:20:30.872" v="2" actId="1076"/>
      <pc:docMkLst>
        <pc:docMk/>
      </pc:docMkLst>
      <pc:sldChg chg="addSp delSp modSp mod modAnim">
        <pc:chgData name="Ryan Zhang" userId="19a57338-e6d1-400b-b583-28452abfd3d9" providerId="ADAL" clId="{CD7C4761-80D7-ED49-9215-D88831A149F6}" dt="2025-03-09T10:20:30.872" v="2" actId="1076"/>
        <pc:sldMkLst>
          <pc:docMk/>
          <pc:sldMk cId="0" sldId="256"/>
        </pc:sldMkLst>
        <pc:spChg chg="del">
          <ac:chgData name="Ryan Zhang" userId="19a57338-e6d1-400b-b583-28452abfd3d9" providerId="ADAL" clId="{CD7C4761-80D7-ED49-9215-D88831A149F6}" dt="2025-03-09T10:19:40.273" v="0" actId="478"/>
          <ac:spMkLst>
            <pc:docMk/>
            <pc:sldMk cId="0" sldId="256"/>
            <ac:spMk id="86" creationId="{00000000-0000-0000-0000-000000000000}"/>
          </ac:spMkLst>
        </pc:spChg>
        <pc:picChg chg="add mod">
          <ac:chgData name="Ryan Zhang" userId="19a57338-e6d1-400b-b583-28452abfd3d9" providerId="ADAL" clId="{CD7C4761-80D7-ED49-9215-D88831A149F6}" dt="2025-03-09T10:20:30.872" v="2" actId="1076"/>
          <ac:picMkLst>
            <pc:docMk/>
            <pc:sldMk cId="0" sldId="256"/>
            <ac:picMk id="2" creationId="{31DBF310-2586-2349-57EA-A15C9E5B26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efd1bf9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/>
          <p:nvPr/>
        </p:nvSpPr>
        <p:spPr>
          <a:xfrm>
            <a:off x="3784625" y="1111125"/>
            <a:ext cx="5219700" cy="204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72325" y="1052000"/>
            <a:ext cx="35400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Use eDNA-based biosensors to enhance biodiversity monitoring &amp; impact of steps taken in rewilding efforts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Environmental DNA (eDNA) sequencing across habitats &amp; time- both urban &amp; natural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Biosensor design is long term goal; initial eDNA sampling to identify keystone or indicator species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eDNA analysis across sites to inform focus of project and sensor development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efd1bf967a_0_0"/>
          <p:cNvSpPr txBox="1"/>
          <p:nvPr/>
        </p:nvSpPr>
        <p:spPr>
          <a:xfrm>
            <a:off x="2109875" y="98825"/>
            <a:ext cx="706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eDNA BIOSENSORS FOR URBAN REWILDING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Ryan Zhang, Ethan Guo, Mia Li, Ernest Zhou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Chris Hayden &amp;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Robyn Novorolsky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000">
                <a:solidFill>
                  <a:schemeClr val="dk1"/>
                </a:solidFill>
              </a:rPr>
              <a:t>Moderna Therapeutics &amp; Northeastern University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Western Academy of Beijing, Beijing, China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t="12351" b="5634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l="9561" t="25825" r="11287" b="22358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l="-2051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61825" y="1147263"/>
            <a:ext cx="1587050" cy="190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85075" y="1321825"/>
            <a:ext cx="1402475" cy="148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fd1bf967a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60825" y="1272725"/>
            <a:ext cx="2028202" cy="173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12325" y="3333975"/>
            <a:ext cx="5219698" cy="70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fd1bf967a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50275" y="3848355"/>
            <a:ext cx="574825" cy="6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WAB Biobuilder.mp3">
            <a:hlinkClick r:id="" action="ppaction://media"/>
            <a:extLst>
              <a:ext uri="{FF2B5EF4-FFF2-40B4-BE49-F238E27FC236}">
                <a16:creationId xmlns:a16="http://schemas.microsoft.com/office/drawing/2014/main" id="{31DBF310-2586-2349-57EA-A15C9E5B2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3116" y="42043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Macintosh PowerPoint</Application>
  <PresentationFormat>On-screen Show (16:9)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Christopher Voigt</dc:creator>
  <cp:lastModifiedBy>rzhang0226@outlook.com</cp:lastModifiedBy>
  <cp:revision>1</cp:revision>
  <dcterms:created xsi:type="dcterms:W3CDTF">2012-12-18T02:56:35Z</dcterms:created>
  <dcterms:modified xsi:type="dcterms:W3CDTF">2025-03-09T10:20:35Z</dcterms:modified>
</cp:coreProperties>
</file>