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2sca/QXjm9eOu1+8jaqJtmBWw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efd1bf96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1efd1bf967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74749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5463749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4645025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hyperlink" Target="http://drive.google.com/file/d/15DXQzkU7gcWgOXSVEWmdigQOo56ajC5E/view" TargetMode="External"/><Relationship Id="rId10" Type="http://schemas.openxmlformats.org/officeDocument/2006/relationships/image" Target="../media/image5.png"/><Relationship Id="rId13" Type="http://schemas.openxmlformats.org/officeDocument/2006/relationships/image" Target="../media/image14.png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png"/><Relationship Id="rId4" Type="http://schemas.openxmlformats.org/officeDocument/2006/relationships/image" Target="../media/image6.png"/><Relationship Id="rId9" Type="http://schemas.openxmlformats.org/officeDocument/2006/relationships/image" Target="../media/image2.png"/><Relationship Id="rId15" Type="http://schemas.openxmlformats.org/officeDocument/2006/relationships/image" Target="../media/image7.png"/><Relationship Id="rId14" Type="http://schemas.openxmlformats.org/officeDocument/2006/relationships/image" Target="../media/image11.png"/><Relationship Id="rId17" Type="http://schemas.openxmlformats.org/officeDocument/2006/relationships/image" Target="../media/image12.png"/><Relationship Id="rId16" Type="http://schemas.openxmlformats.org/officeDocument/2006/relationships/image" Target="../media/image10.png"/><Relationship Id="rId5" Type="http://schemas.openxmlformats.org/officeDocument/2006/relationships/image" Target="../media/image4.jp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1efd1bf967a_0_0"/>
          <p:cNvPicPr preferRelativeResize="0"/>
          <p:nvPr/>
        </p:nvPicPr>
        <p:blipFill rotWithShape="1">
          <a:blip r:embed="rId3">
            <a:alphaModFix/>
          </a:blip>
          <a:srcRect b="5634" l="0" r="0" t="12351"/>
          <a:stretch/>
        </p:blipFill>
        <p:spPr>
          <a:xfrm>
            <a:off x="3060275" y="4594563"/>
            <a:ext cx="1338175" cy="34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g1efd1bf967a_0_0"/>
          <p:cNvPicPr preferRelativeResize="0"/>
          <p:nvPr/>
        </p:nvPicPr>
        <p:blipFill rotWithShape="1">
          <a:blip r:embed="rId4">
            <a:alphaModFix/>
          </a:blip>
          <a:srcRect b="20019" l="77129" r="4300" t="22019"/>
          <a:stretch/>
        </p:blipFill>
        <p:spPr>
          <a:xfrm>
            <a:off x="134700" y="4594575"/>
            <a:ext cx="1338199" cy="34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g1efd1bf967a_0_0"/>
          <p:cNvPicPr preferRelativeResize="0"/>
          <p:nvPr/>
        </p:nvPicPr>
        <p:blipFill rotWithShape="1">
          <a:blip r:embed="rId5">
            <a:alphaModFix/>
          </a:blip>
          <a:srcRect b="22358" l="9561" r="11287" t="25825"/>
          <a:stretch/>
        </p:blipFill>
        <p:spPr>
          <a:xfrm>
            <a:off x="2077958" y="4594575"/>
            <a:ext cx="966719" cy="346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g1efd1bf967a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559513" y="4557125"/>
            <a:ext cx="1057473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g1efd1bf967a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564675" y="4557125"/>
            <a:ext cx="421482" cy="421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g1efd1bf967a_0_0"/>
          <p:cNvPicPr preferRelativeResize="0"/>
          <p:nvPr/>
        </p:nvPicPr>
        <p:blipFill rotWithShape="1">
          <a:blip r:embed="rId8">
            <a:alphaModFix/>
          </a:blip>
          <a:srcRect b="0" l="-2051" r="0" t="0"/>
          <a:stretch/>
        </p:blipFill>
        <p:spPr>
          <a:xfrm>
            <a:off x="7744750" y="4557125"/>
            <a:ext cx="1284127" cy="42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g1efd1bf967a_0_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490262" y="4557125"/>
            <a:ext cx="1901251" cy="4214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g1efd1bf967a_0_0"/>
          <p:cNvSpPr txBox="1"/>
          <p:nvPr/>
        </p:nvSpPr>
        <p:spPr>
          <a:xfrm>
            <a:off x="2231125" y="-225"/>
            <a:ext cx="5899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lang="en-US" sz="1800">
                <a:solidFill>
                  <a:schemeClr val="dk1"/>
                </a:solidFill>
              </a:rPr>
              <a:t>Biosynthetic Production of Vitamin C in Space</a:t>
            </a:r>
            <a:endParaRPr b="1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300">
                <a:solidFill>
                  <a:schemeClr val="dk1"/>
                </a:solidFill>
              </a:rPr>
              <a:t>Blake Collier, Bob Fan, Haram Yoo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00">
                <a:solidFill>
                  <a:schemeClr val="dk1"/>
                </a:solidFill>
              </a:rPr>
              <a:t>Dr. Pethel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00">
                <a:solidFill>
                  <a:schemeClr val="dk1"/>
                </a:solidFill>
              </a:rPr>
              <a:t>Ming Hia 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300">
                <a:solidFill>
                  <a:schemeClr val="dk1"/>
                </a:solidFill>
              </a:rPr>
              <a:t>Boston University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300">
                <a:solidFill>
                  <a:schemeClr val="dk1"/>
                </a:solidFill>
              </a:rPr>
              <a:t>Western Reserve Academy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00">
                <a:solidFill>
                  <a:schemeClr val="dk1"/>
                </a:solidFill>
              </a:rPr>
              <a:t>Hudson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00">
                <a:solidFill>
                  <a:schemeClr val="dk1"/>
                </a:solidFill>
              </a:rPr>
              <a:t>Ohio</a:t>
            </a:r>
            <a:r>
              <a:rPr b="0" i="0" lang="en-US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300">
                <a:solidFill>
                  <a:schemeClr val="dk1"/>
                </a:solidFill>
              </a:rPr>
              <a:t>United States</a:t>
            </a:r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g1efd1bf967a_0_0"/>
          <p:cNvSpPr/>
          <p:nvPr/>
        </p:nvSpPr>
        <p:spPr>
          <a:xfrm>
            <a:off x="3060275" y="4331250"/>
            <a:ext cx="1656300" cy="175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1efd1bf967a_0_0"/>
          <p:cNvSpPr/>
          <p:nvPr/>
        </p:nvSpPr>
        <p:spPr>
          <a:xfrm>
            <a:off x="1443475" y="2601338"/>
            <a:ext cx="807900" cy="220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1efd1bf967a_0_0"/>
          <p:cNvSpPr/>
          <p:nvPr/>
        </p:nvSpPr>
        <p:spPr>
          <a:xfrm>
            <a:off x="3003325" y="4308750"/>
            <a:ext cx="1338300" cy="220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g1efd1bf967a_0_0"/>
          <p:cNvSpPr txBox="1"/>
          <p:nvPr/>
        </p:nvSpPr>
        <p:spPr>
          <a:xfrm>
            <a:off x="5486275" y="2171988"/>
            <a:ext cx="2537100" cy="1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Fig.1:  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Vitamin C Production using </a:t>
            </a:r>
            <a:r>
              <a:rPr b="1" i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 coli</a:t>
            </a:r>
            <a:endParaRPr b="1" i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g1efd1bf967a_0_0"/>
          <p:cNvSpPr txBox="1"/>
          <p:nvPr/>
        </p:nvSpPr>
        <p:spPr>
          <a:xfrm>
            <a:off x="5481075" y="4091488"/>
            <a:ext cx="2537100" cy="29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Fig. 3: Plasmid for </a:t>
            </a:r>
            <a:r>
              <a:rPr b="1" i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thaliana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gene insertion</a:t>
            </a:r>
            <a:endParaRPr b="1" i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1efd1bf967a_0_0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72025" y="98825"/>
            <a:ext cx="1889469" cy="653199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1efd1bf967a_0_0"/>
          <p:cNvSpPr txBox="1"/>
          <p:nvPr/>
        </p:nvSpPr>
        <p:spPr>
          <a:xfrm>
            <a:off x="189325" y="1067600"/>
            <a:ext cx="4152300" cy="12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984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Lengthening space exploration with the on demand production of vitamin C 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Enhance </a:t>
            </a: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protein production for </a:t>
            </a: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radioresistant </a:t>
            </a:r>
            <a:r>
              <a:rPr i="1"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 coli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•"/>
            </a:pPr>
            <a:r>
              <a:rPr lang="en-US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Plasmid insertion &amp; codon optimization</a:t>
            </a:r>
            <a:endParaRPr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g1efd1bf967a_0_0" title="lighting talk v2.mp3">
            <a:hlinkClick r:id="rId11"/>
          </p:cNvPr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334650" y="2021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1efd1bf967a_0_0" title="Screenshot 2025-02-25 at 1.50.23 PM.png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778000" y="2601352"/>
            <a:ext cx="1901400" cy="1395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g1efd1bf967a_0_0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4830240" y="2617048"/>
            <a:ext cx="1901400" cy="136404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g1efd1bf967a_0_0"/>
          <p:cNvSpPr txBox="1"/>
          <p:nvPr/>
        </p:nvSpPr>
        <p:spPr>
          <a:xfrm>
            <a:off x="1596325" y="4091500"/>
            <a:ext cx="1338300" cy="1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Fig. 2: Inserted genes </a:t>
            </a:r>
            <a:endParaRPr b="1" i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g1efd1bf967a_0_0"/>
          <p:cNvPicPr preferRelativeResize="0"/>
          <p:nvPr/>
        </p:nvPicPr>
        <p:blipFill rotWithShape="1">
          <a:blip r:embed="rId15">
            <a:alphaModFix/>
          </a:blip>
          <a:srcRect b="54712" l="0" r="16443" t="-2388"/>
          <a:stretch/>
        </p:blipFill>
        <p:spPr>
          <a:xfrm>
            <a:off x="4211475" y="917062"/>
            <a:ext cx="4932525" cy="13133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g1efd1bf967a_0_0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409595" y="3303512"/>
            <a:ext cx="3760428" cy="771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g1efd1bf967a_0_0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404877" y="2441341"/>
            <a:ext cx="3721199" cy="7716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2012-12-18T02:56:35Z</dcterms:created>
  <dc:creator>Christopher Voigt</dc:creator>
</cp:coreProperties>
</file>